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9900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3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7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7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6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37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8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96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678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50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6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3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BCE5-4525-462D-AA6C-E2A0231D694B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AABE-2B8B-4BCA-B40E-2D75E187E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9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008" y="3121646"/>
            <a:ext cx="4812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Wordy Data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008" y="4876800"/>
            <a:ext cx="3037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Chris Jenkins, INSTAAR </a:t>
            </a:r>
            <a:r>
              <a:rPr lang="en-US" sz="1200" dirty="0" err="1" smtClean="0"/>
              <a:t>Univ</a:t>
            </a:r>
            <a:r>
              <a:rPr lang="en-US" sz="1200" dirty="0" smtClean="0"/>
              <a:t> Colorado Boulder</a:t>
            </a:r>
            <a:endParaRPr lang="en-US" sz="1200" dirty="0"/>
          </a:p>
        </p:txBody>
      </p:sp>
      <p:pic>
        <p:nvPicPr>
          <p:cNvPr id="2" name="Picture 2" descr="St_Cuthbert_Gosp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9162"/>
          <a:stretch/>
        </p:blipFill>
        <p:spPr bwMode="auto">
          <a:xfrm rot="20418743">
            <a:off x="296026" y="744357"/>
            <a:ext cx="3819525" cy="17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369350">
            <a:off x="15415" y="1012445"/>
            <a:ext cx="1044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British Library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2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guim.co.uk/sys-images/Education/Pix/pictures/2009/2/9/1234184923217/Ernest-Rutherford-and-Hau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832" y="57906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32" y="57906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/>
            <a:r>
              <a:rPr lang="en-US" sz="2800" dirty="0" smtClean="0"/>
              <a:t>“</a:t>
            </a:r>
            <a:r>
              <a:rPr lang="en-US" sz="2800" b="1" dirty="0" smtClean="0"/>
              <a:t>That </a:t>
            </a:r>
            <a:r>
              <a:rPr lang="en-US" sz="2800" b="1" dirty="0"/>
              <a:t>which is not measurable is not </a:t>
            </a:r>
            <a:r>
              <a:rPr lang="en-US" sz="2800" b="1" dirty="0" smtClean="0"/>
              <a:t>science</a:t>
            </a:r>
            <a:r>
              <a:rPr lang="en-US" sz="2800" dirty="0" smtClean="0"/>
              <a:t>”</a:t>
            </a:r>
          </a:p>
          <a:p>
            <a:pPr marL="223838"/>
            <a:r>
              <a:rPr lang="en-US" sz="1200" dirty="0" smtClean="0"/>
              <a:t>Rutherford and/or Kelvin</a:t>
            </a:r>
            <a:endParaRPr lang="en-US" sz="1200" dirty="0"/>
          </a:p>
        </p:txBody>
      </p:sp>
      <p:pic>
        <p:nvPicPr>
          <p:cNvPr id="2052" name="Picture 4" descr="http://www.chemteam.info/AtomicStructure/Scattering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432" y="2865060"/>
            <a:ext cx="42957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663" y="2331660"/>
            <a:ext cx="3810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Assuming that the central charge is 100e. it can be calculated that the </a:t>
            </a:r>
            <a:r>
              <a:rPr lang="en-US" dirty="0" smtClean="0"/>
              <a:t>value of </a:t>
            </a:r>
            <a:r>
              <a:rPr lang="en-US" dirty="0"/>
              <a:t>b for an ® particle of velocity 2.09×109 </a:t>
            </a:r>
            <a:r>
              <a:rPr lang="en-US" dirty="0" err="1"/>
              <a:t>cms</a:t>
            </a:r>
            <a:r>
              <a:rPr lang="en-US" dirty="0"/>
              <a:t>. per second is about 3.4×10−</a:t>
            </a:r>
            <a:r>
              <a:rPr lang="en-US" dirty="0" smtClean="0"/>
              <a:t>12cm</a:t>
            </a:r>
            <a:r>
              <a:rPr lang="en-US" dirty="0"/>
              <a:t>. In this calculation b is supposed to be very small compared with R. </a:t>
            </a:r>
            <a:r>
              <a:rPr lang="en-US" dirty="0" smtClean="0"/>
              <a:t>Since R </a:t>
            </a:r>
            <a:r>
              <a:rPr lang="en-US" dirty="0"/>
              <a:t>is supposed to be of the order of the radius of the atom, viz. 10−8 cm</a:t>
            </a:r>
            <a:r>
              <a:rPr lang="en-US" dirty="0" smtClean="0"/>
              <a:t>., it </a:t>
            </a:r>
            <a:r>
              <a:rPr lang="en-US" dirty="0"/>
              <a:t>is obvious that the ® particle before being turned back penetrates </a:t>
            </a:r>
            <a:r>
              <a:rPr lang="en-US" dirty="0" smtClean="0"/>
              <a:t>so close </a:t>
            </a:r>
            <a:r>
              <a:rPr lang="en-US" dirty="0"/>
              <a:t>to the central charge, that the field due to the uniform distribution </a:t>
            </a:r>
            <a:r>
              <a:rPr lang="en-US" dirty="0" smtClean="0"/>
              <a:t>of  negative </a:t>
            </a:r>
            <a:r>
              <a:rPr lang="en-US" dirty="0"/>
              <a:t>electricity may be neglected.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7281" y="3207960"/>
            <a:ext cx="1238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75000"/>
                  </a:schemeClr>
                </a:solidFill>
              </a:rPr>
              <a:t>Digital Commons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520935"/>
            <a:ext cx="178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Digital Commons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 descr="http://www.noaa.gov/features/climate/images/fig1_reef_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12" y="193469"/>
            <a:ext cx="4986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Word Data: can’t do without it …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4204" y="6553020"/>
            <a:ext cx="56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NOAA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8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fmsasg.com/SocialNetworkAnalysis/SocialNetworkAnalysis_Graph_Gradi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645985">
            <a:off x="3404936" y="0"/>
            <a:ext cx="5715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IODPDSDP\Lithology\LithOntologies\PastedGraphic-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20592"/>
            <a:ext cx="4495800" cy="3037407"/>
          </a:xfrm>
          <a:prstGeom prst="rect">
            <a:avLst/>
          </a:prstGeom>
          <a:noFill/>
          <a:extLst/>
        </p:spPr>
      </p:pic>
      <p:sp>
        <p:nvSpPr>
          <p:cNvPr id="7" name="Rectangle 6"/>
          <p:cNvSpPr/>
          <p:nvPr/>
        </p:nvSpPr>
        <p:spPr>
          <a:xfrm>
            <a:off x="7427434" y="5339295"/>
            <a:ext cx="1708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http://www.fmsasg.com</a:t>
            </a:r>
          </a:p>
        </p:txBody>
      </p:sp>
      <p:pic>
        <p:nvPicPr>
          <p:cNvPr id="5122" name="Picture 2" descr="Eigenvalue Centrality in Social Network Analysis (SN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2927236"/>
            <a:ext cx="1708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http://www.fmsasg.com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295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easureable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LJc_J8dzPwU/TLUjc-MpOtI/AAAAAAAAALY/FTdBIDN0zaA/s1600/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266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Trouble with Corpus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6040034"/>
            <a:ext cx="190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Universal Pictures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2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43" y="152400"/>
            <a:ext cx="475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“Show me the science !”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8508" y="1600200"/>
            <a:ext cx="18530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discovery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Crosswalks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Parameters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Process-pathways</a:t>
            </a:r>
          </a:p>
        </p:txBody>
      </p:sp>
      <p:pic>
        <p:nvPicPr>
          <p:cNvPr id="7172" name="Picture 4" descr="http://www.beneteau.hr/userfiles/image/pics/yachting-in-croatia/attractive-destinations/korn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853" y="798731"/>
            <a:ext cx="3200400" cy="21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anning 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937" y="3585359"/>
            <a:ext cx="323385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7172" idx="1"/>
          </p:cNvCxnSpPr>
          <p:nvPr/>
        </p:nvCxnSpPr>
        <p:spPr>
          <a:xfrm>
            <a:off x="2133600" y="1849530"/>
            <a:ext cx="3525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environment-agency.gov.uk/static/images/Research/norfolk_210_rou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6349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828800" y="2900328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40386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123rf.com/400wm/400/400/vilainecrevette/vilainecrevette1109/vilainecrevette110900106/10654945-surface-and-underwater-view-with-mangrove-and-coral-ecosyst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00475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403882" y="5105400"/>
            <a:ext cx="796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87373" y="3237710"/>
            <a:ext cx="2299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http://www.environment-agency.gov.uk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1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189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INSTAAR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jenkinsc0</dc:creator>
  <cp:lastModifiedBy>Erin Robinson</cp:lastModifiedBy>
  <cp:revision>23</cp:revision>
  <dcterms:created xsi:type="dcterms:W3CDTF">2012-07-17T21:26:21Z</dcterms:created>
  <dcterms:modified xsi:type="dcterms:W3CDTF">2012-07-18T12:49:14Z</dcterms:modified>
</cp:coreProperties>
</file>