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5" r:id="rId2"/>
    <p:sldId id="337" r:id="rId3"/>
    <p:sldId id="310" r:id="rId4"/>
    <p:sldId id="338" r:id="rId5"/>
    <p:sldId id="339" r:id="rId6"/>
    <p:sldId id="312" r:id="rId7"/>
    <p:sldId id="341" r:id="rId8"/>
    <p:sldId id="343" r:id="rId9"/>
    <p:sldId id="318" r:id="rId10"/>
    <p:sldId id="355" r:id="rId11"/>
    <p:sldId id="356" r:id="rId12"/>
    <p:sldId id="357" r:id="rId13"/>
    <p:sldId id="344" r:id="rId14"/>
    <p:sldId id="348" r:id="rId15"/>
    <p:sldId id="349" r:id="rId16"/>
    <p:sldId id="351" r:id="rId17"/>
    <p:sldId id="358" r:id="rId18"/>
    <p:sldId id="314" r:id="rId19"/>
    <p:sldId id="315" r:id="rId20"/>
    <p:sldId id="316" r:id="rId21"/>
    <p:sldId id="333" r:id="rId22"/>
    <p:sldId id="334" r:id="rId23"/>
    <p:sldId id="335" r:id="rId24"/>
    <p:sldId id="336" r:id="rId25"/>
    <p:sldId id="35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34E0A3-D997-5042-819C-D989681FD50A}">
          <p14:sldIdLst>
            <p14:sldId id="265"/>
            <p14:sldId id="337"/>
            <p14:sldId id="310"/>
            <p14:sldId id="338"/>
            <p14:sldId id="339"/>
            <p14:sldId id="312"/>
          </p14:sldIdLst>
        </p14:section>
        <p14:section name="Metadata Quality" id="{ECF8B5FB-C418-2640-9D21-14BCC2CCD12B}">
          <p14:sldIdLst>
            <p14:sldId id="341"/>
            <p14:sldId id="343"/>
            <p14:sldId id="318"/>
            <p14:sldId id="355"/>
            <p14:sldId id="356"/>
            <p14:sldId id="357"/>
          </p14:sldIdLst>
        </p14:section>
        <p14:section name="High Performance" id="{AC93F908-19F5-A04E-9D5C-EE4AD53A1AD3}">
          <p14:sldIdLst>
            <p14:sldId id="344"/>
            <p14:sldId id="348"/>
            <p14:sldId id="349"/>
            <p14:sldId id="351"/>
            <p14:sldId id="358"/>
            <p14:sldId id="314"/>
            <p14:sldId id="315"/>
            <p14:sldId id="316"/>
          </p14:sldIdLst>
        </p14:section>
        <p14:section name="Summary" id="{D5D3453E-96F6-624D-92EA-5423526DC80F}">
          <p14:sldIdLst>
            <p14:sldId id="333"/>
            <p14:sldId id="334"/>
            <p14:sldId id="335"/>
            <p14:sldId id="336"/>
            <p14:sldId id="3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2" autoAdjust="0"/>
    <p:restoredTop sz="89048" autoAdjust="0"/>
  </p:normalViewPr>
  <p:slideViewPr>
    <p:cSldViewPr snapToGrid="0" snapToObjects="1">
      <p:cViewPr>
        <p:scale>
          <a:sx n="120" d="100"/>
          <a:sy n="120" d="100"/>
        </p:scale>
        <p:origin x="-80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pilone:Documents:NASA:ECHO%20Technical%20Interchange%202013:echo_metrics_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baynes:Downloads:echo_metrics_2013%20(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5"/>
          <c:order val="5"/>
          <c:tx>
            <c:strRef>
              <c:f>'Client Usage'!$B$44</c:f>
              <c:strCache>
                <c:ptCount val="1"/>
                <c:pt idx="0">
                  <c:v>02/03 - 02/09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'Client Usage'!$C$38:$V$38</c:f>
              <c:strCache>
                <c:ptCount val="11"/>
                <c:pt idx="0">
                  <c:v>Reverb Ops</c:v>
                </c:pt>
                <c:pt idx="1">
                  <c:v>GMUCWICWrapper</c:v>
                </c:pt>
                <c:pt idx="2">
                  <c:v>SNOWI</c:v>
                </c:pt>
                <c:pt idx="3">
                  <c:v>SSW</c:v>
                </c:pt>
                <c:pt idx="4">
                  <c:v>GESDISC</c:v>
                </c:pt>
                <c:pt idx="5">
                  <c:v>AgileGiovanni</c:v>
                </c:pt>
                <c:pt idx="6">
                  <c:v>ESIP (OPS)</c:v>
                </c:pt>
                <c:pt idx="7">
                  <c:v>AVAPC</c:v>
                </c:pt>
                <c:pt idx="8">
                  <c:v>MODAPS</c:v>
                </c:pt>
                <c:pt idx="9">
                  <c:v>GHRC/UAH</c:v>
                </c:pt>
                <c:pt idx="10">
                  <c:v>Other</c:v>
                </c:pt>
              </c:strCache>
            </c:strRef>
          </c:cat>
          <c:val>
            <c:numRef>
              <c:f>'Client Usage'!$C$44:$V$44</c:f>
            </c:numRef>
          </c:val>
        </c:ser>
        <c:ser>
          <c:idx val="4"/>
          <c:order val="4"/>
          <c:tx>
            <c:strRef>
              <c:f>'Client Usage'!$B$43</c:f>
              <c:strCache>
                <c:ptCount val="1"/>
                <c:pt idx="0">
                  <c:v>01/27 - 02/02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'Client Usage'!$C$38:$V$38</c:f>
              <c:strCache>
                <c:ptCount val="11"/>
                <c:pt idx="0">
                  <c:v>Reverb Ops</c:v>
                </c:pt>
                <c:pt idx="1">
                  <c:v>GMUCWICWrapper</c:v>
                </c:pt>
                <c:pt idx="2">
                  <c:v>SNOWI</c:v>
                </c:pt>
                <c:pt idx="3">
                  <c:v>SSW</c:v>
                </c:pt>
                <c:pt idx="4">
                  <c:v>GESDISC</c:v>
                </c:pt>
                <c:pt idx="5">
                  <c:v>AgileGiovanni</c:v>
                </c:pt>
                <c:pt idx="6">
                  <c:v>ESIP (OPS)</c:v>
                </c:pt>
                <c:pt idx="7">
                  <c:v>AVAPC</c:v>
                </c:pt>
                <c:pt idx="8">
                  <c:v>MODAPS</c:v>
                </c:pt>
                <c:pt idx="9">
                  <c:v>GHRC/UAH</c:v>
                </c:pt>
                <c:pt idx="10">
                  <c:v>Other</c:v>
                </c:pt>
              </c:strCache>
            </c:strRef>
          </c:cat>
          <c:val>
            <c:numRef>
              <c:f>'Client Usage'!$C$43:$V$43</c:f>
            </c:numRef>
          </c:val>
        </c:ser>
        <c:ser>
          <c:idx val="3"/>
          <c:order val="3"/>
          <c:tx>
            <c:strRef>
              <c:f>'Client Usage'!$B$42</c:f>
              <c:strCache>
                <c:ptCount val="1"/>
                <c:pt idx="0">
                  <c:v>01/20 - 01/26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'Client Usage'!$C$38:$V$38</c:f>
              <c:strCache>
                <c:ptCount val="11"/>
                <c:pt idx="0">
                  <c:v>Reverb Ops</c:v>
                </c:pt>
                <c:pt idx="1">
                  <c:v>GMUCWICWrapper</c:v>
                </c:pt>
                <c:pt idx="2">
                  <c:v>SNOWI</c:v>
                </c:pt>
                <c:pt idx="3">
                  <c:v>SSW</c:v>
                </c:pt>
                <c:pt idx="4">
                  <c:v>GESDISC</c:v>
                </c:pt>
                <c:pt idx="5">
                  <c:v>AgileGiovanni</c:v>
                </c:pt>
                <c:pt idx="6">
                  <c:v>ESIP (OPS)</c:v>
                </c:pt>
                <c:pt idx="7">
                  <c:v>AVAPC</c:v>
                </c:pt>
                <c:pt idx="8">
                  <c:v>MODAPS</c:v>
                </c:pt>
                <c:pt idx="9">
                  <c:v>GHRC/UAH</c:v>
                </c:pt>
                <c:pt idx="10">
                  <c:v>Other</c:v>
                </c:pt>
              </c:strCache>
            </c:strRef>
          </c:cat>
          <c:val>
            <c:numRef>
              <c:f>'Client Usage'!$C$42:$V$42</c:f>
            </c:numRef>
          </c:val>
        </c:ser>
        <c:ser>
          <c:idx val="2"/>
          <c:order val="2"/>
          <c:tx>
            <c:strRef>
              <c:f>'Client Usage'!$B$41</c:f>
              <c:strCache>
                <c:ptCount val="1"/>
                <c:pt idx="0">
                  <c:v>01/13 - 01/19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'Client Usage'!$C$38:$V$38</c:f>
              <c:strCache>
                <c:ptCount val="11"/>
                <c:pt idx="0">
                  <c:v>Reverb Ops</c:v>
                </c:pt>
                <c:pt idx="1">
                  <c:v>GMUCWICWrapper</c:v>
                </c:pt>
                <c:pt idx="2">
                  <c:v>SNOWI</c:v>
                </c:pt>
                <c:pt idx="3">
                  <c:v>SSW</c:v>
                </c:pt>
                <c:pt idx="4">
                  <c:v>GESDISC</c:v>
                </c:pt>
                <c:pt idx="5">
                  <c:v>AgileGiovanni</c:v>
                </c:pt>
                <c:pt idx="6">
                  <c:v>ESIP (OPS)</c:v>
                </c:pt>
                <c:pt idx="7">
                  <c:v>AVAPC</c:v>
                </c:pt>
                <c:pt idx="8">
                  <c:v>MODAPS</c:v>
                </c:pt>
                <c:pt idx="9">
                  <c:v>GHRC/UAH</c:v>
                </c:pt>
                <c:pt idx="10">
                  <c:v>Other</c:v>
                </c:pt>
              </c:strCache>
            </c:strRef>
          </c:cat>
          <c:val>
            <c:numRef>
              <c:f>'Client Usage'!$C$41:$V$41</c:f>
            </c:numRef>
          </c:val>
        </c:ser>
        <c:ser>
          <c:idx val="1"/>
          <c:order val="1"/>
          <c:tx>
            <c:strRef>
              <c:f>'Client Usage'!$B$40</c:f>
              <c:strCache>
                <c:ptCount val="1"/>
                <c:pt idx="0">
                  <c:v>01/06 - 01/12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'Client Usage'!$C$38:$V$38</c:f>
              <c:strCache>
                <c:ptCount val="11"/>
                <c:pt idx="0">
                  <c:v>Reverb Ops</c:v>
                </c:pt>
                <c:pt idx="1">
                  <c:v>GMUCWICWrapper</c:v>
                </c:pt>
                <c:pt idx="2">
                  <c:v>SNOWI</c:v>
                </c:pt>
                <c:pt idx="3">
                  <c:v>SSW</c:v>
                </c:pt>
                <c:pt idx="4">
                  <c:v>GESDISC</c:v>
                </c:pt>
                <c:pt idx="5">
                  <c:v>AgileGiovanni</c:v>
                </c:pt>
                <c:pt idx="6">
                  <c:v>ESIP (OPS)</c:v>
                </c:pt>
                <c:pt idx="7">
                  <c:v>AVAPC</c:v>
                </c:pt>
                <c:pt idx="8">
                  <c:v>MODAPS</c:v>
                </c:pt>
                <c:pt idx="9">
                  <c:v>GHRC/UAH</c:v>
                </c:pt>
                <c:pt idx="10">
                  <c:v>Other</c:v>
                </c:pt>
              </c:strCache>
            </c:strRef>
          </c:cat>
          <c:val>
            <c:numRef>
              <c:f>'Client Usage'!$C$40:$V$40</c:f>
            </c:numRef>
          </c:val>
        </c:ser>
        <c:ser>
          <c:idx val="0"/>
          <c:order val="0"/>
          <c:tx>
            <c:strRef>
              <c:f>'Client Usage'!$B$39</c:f>
              <c:strCache>
                <c:ptCount val="1"/>
                <c:pt idx="0">
                  <c:v>12/31 - 01/06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'Client Usage'!$C$38:$V$38</c:f>
              <c:strCache>
                <c:ptCount val="11"/>
                <c:pt idx="0">
                  <c:v>Reverb Ops</c:v>
                </c:pt>
                <c:pt idx="1">
                  <c:v>GMUCWICWrapper</c:v>
                </c:pt>
                <c:pt idx="2">
                  <c:v>SNOWI</c:v>
                </c:pt>
                <c:pt idx="3">
                  <c:v>SSW</c:v>
                </c:pt>
                <c:pt idx="4">
                  <c:v>GESDISC</c:v>
                </c:pt>
                <c:pt idx="5">
                  <c:v>AgileGiovanni</c:v>
                </c:pt>
                <c:pt idx="6">
                  <c:v>ESIP (OPS)</c:v>
                </c:pt>
                <c:pt idx="7">
                  <c:v>AVAPC</c:v>
                </c:pt>
                <c:pt idx="8">
                  <c:v>MODAPS</c:v>
                </c:pt>
                <c:pt idx="9">
                  <c:v>GHRC/UAH</c:v>
                </c:pt>
                <c:pt idx="10">
                  <c:v>Other</c:v>
                </c:pt>
              </c:strCache>
            </c:strRef>
          </c:cat>
          <c:val>
            <c:numRef>
              <c:f>'Client Usage'!$C$39:$V$39</c:f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Lbls>
            <c:dLbl>
              <c:idx val="4"/>
              <c:layout>
                <c:manualLayout>
                  <c:x val="-0.0229536307961505"/>
                  <c:y val="0.040505101446360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'Client Usage'!$C$38:$V$38</c:f>
              <c:strCache>
                <c:ptCount val="10"/>
                <c:pt idx="0">
                  <c:v>Reverb Ops</c:v>
                </c:pt>
                <c:pt idx="1">
                  <c:v>GMU</c:v>
                </c:pt>
                <c:pt idx="2">
                  <c:v>GMUCWICWrapper</c:v>
                </c:pt>
                <c:pt idx="3">
                  <c:v>SSW</c:v>
                </c:pt>
                <c:pt idx="4">
                  <c:v>GESDISC</c:v>
                </c:pt>
                <c:pt idx="5">
                  <c:v>GSFCS4PA</c:v>
                </c:pt>
                <c:pt idx="6">
                  <c:v>AVAPC</c:v>
                </c:pt>
                <c:pt idx="7">
                  <c:v>MODAPS</c:v>
                </c:pt>
                <c:pt idx="8">
                  <c:v>GHRC/UAH</c:v>
                </c:pt>
                <c:pt idx="9">
                  <c:v>Other</c:v>
                </c:pt>
              </c:strCache>
            </c:strRef>
          </c:cat>
          <c:val>
            <c:numRef>
              <c:f>'Client Usage'!$C$81:$V$81</c:f>
              <c:numCache>
                <c:formatCode>General</c:formatCode>
                <c:ptCount val="10"/>
                <c:pt idx="0">
                  <c:v>23733.0</c:v>
                </c:pt>
                <c:pt idx="1">
                  <c:v>63.0</c:v>
                </c:pt>
                <c:pt idx="2">
                  <c:v>51474.0</c:v>
                </c:pt>
                <c:pt idx="3">
                  <c:v>1045.0</c:v>
                </c:pt>
                <c:pt idx="4">
                  <c:v>531.0</c:v>
                </c:pt>
                <c:pt idx="5">
                  <c:v>0.0</c:v>
                </c:pt>
                <c:pt idx="6">
                  <c:v>9394.0</c:v>
                </c:pt>
                <c:pt idx="7">
                  <c:v>280.0</c:v>
                </c:pt>
                <c:pt idx="8">
                  <c:v>42456.0</c:v>
                </c:pt>
                <c:pt idx="9">
                  <c:v>2967.0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85B62-9FBB-A84C-BF10-A9903E871182}" type="doc">
      <dgm:prSet loTypeId="urn:microsoft.com/office/officeart/2005/8/layout/process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2AB2F5-C9F9-364B-9229-942D437BFC8C}">
      <dgm:prSet/>
      <dgm:spPr/>
      <dgm:t>
        <a:bodyPr/>
        <a:lstStyle/>
        <a:p>
          <a:pPr rtl="0"/>
          <a:r>
            <a:rPr lang="en-US" smtClean="0"/>
            <a:t>DIF support added to ECHO</a:t>
          </a:r>
          <a:endParaRPr lang="en-US"/>
        </a:p>
      </dgm:t>
    </dgm:pt>
    <dgm:pt modelId="{CCFF5EC5-CFBB-F143-8444-080485DFB34A}" type="parTrans" cxnId="{2390F2C2-23C3-5940-94CF-5AABACC5685C}">
      <dgm:prSet/>
      <dgm:spPr/>
      <dgm:t>
        <a:bodyPr/>
        <a:lstStyle/>
        <a:p>
          <a:endParaRPr lang="en-US"/>
        </a:p>
      </dgm:t>
    </dgm:pt>
    <dgm:pt modelId="{0B663BEF-27EF-764A-93BB-D3FC6549F291}" type="sibTrans" cxnId="{2390F2C2-23C3-5940-94CF-5AABACC5685C}">
      <dgm:prSet/>
      <dgm:spPr/>
      <dgm:t>
        <a:bodyPr/>
        <a:lstStyle/>
        <a:p>
          <a:endParaRPr lang="en-US"/>
        </a:p>
      </dgm:t>
    </dgm:pt>
    <dgm:pt modelId="{79F2009E-5611-D84D-A667-5DAA92F88B3E}">
      <dgm:prSet/>
      <dgm:spPr/>
      <dgm:t>
        <a:bodyPr/>
        <a:lstStyle/>
        <a:p>
          <a:pPr rtl="0"/>
          <a:r>
            <a:rPr lang="en-US" dirty="0" smtClean="0"/>
            <a:t>GCMD is programmatically monitoring ECHO for new Collections and Updates</a:t>
          </a:r>
          <a:endParaRPr lang="en-US" dirty="0"/>
        </a:p>
      </dgm:t>
    </dgm:pt>
    <dgm:pt modelId="{CB7052B7-5B02-8444-9ED3-C19C80B05CD4}" type="parTrans" cxnId="{CCAED19F-C261-7244-9BB3-03D85DBE7D0B}">
      <dgm:prSet/>
      <dgm:spPr/>
      <dgm:t>
        <a:bodyPr/>
        <a:lstStyle/>
        <a:p>
          <a:endParaRPr lang="en-US"/>
        </a:p>
      </dgm:t>
    </dgm:pt>
    <dgm:pt modelId="{DD5F7613-F6FA-DC47-B2DD-CB824E463A19}" type="sibTrans" cxnId="{CCAED19F-C261-7244-9BB3-03D85DBE7D0B}">
      <dgm:prSet/>
      <dgm:spPr/>
      <dgm:t>
        <a:bodyPr/>
        <a:lstStyle/>
        <a:p>
          <a:endParaRPr lang="en-US"/>
        </a:p>
      </dgm:t>
    </dgm:pt>
    <dgm:pt modelId="{C1C2348D-E5FA-E448-869B-A3548ED89C65}">
      <dgm:prSet/>
      <dgm:spPr/>
      <dgm:t>
        <a:bodyPr/>
        <a:lstStyle/>
        <a:p>
          <a:pPr rtl="0"/>
          <a:r>
            <a:rPr lang="en-US" smtClean="0"/>
            <a:t>Assessment and correlation between ECHO and GCMD holdings has started</a:t>
          </a:r>
          <a:endParaRPr lang="en-US"/>
        </a:p>
      </dgm:t>
    </dgm:pt>
    <dgm:pt modelId="{5DE5D7DA-5072-5341-8B63-34BBF91F927E}" type="parTrans" cxnId="{52B33889-69E0-E649-8D12-8EEEFBB70F25}">
      <dgm:prSet/>
      <dgm:spPr/>
      <dgm:t>
        <a:bodyPr/>
        <a:lstStyle/>
        <a:p>
          <a:endParaRPr lang="en-US"/>
        </a:p>
      </dgm:t>
    </dgm:pt>
    <dgm:pt modelId="{204FBA9B-6C74-524E-8ADD-147D8EB365FC}" type="sibTrans" cxnId="{52B33889-69E0-E649-8D12-8EEEFBB70F25}">
      <dgm:prSet/>
      <dgm:spPr/>
      <dgm:t>
        <a:bodyPr/>
        <a:lstStyle/>
        <a:p>
          <a:endParaRPr lang="en-US"/>
        </a:p>
      </dgm:t>
    </dgm:pt>
    <dgm:pt modelId="{19240043-8443-1744-88DD-34A9FA2ADC4D}">
      <dgm:prSet/>
      <dgm:spPr/>
      <dgm:t>
        <a:bodyPr/>
        <a:lstStyle/>
        <a:p>
          <a:pPr rtl="0"/>
          <a:r>
            <a:rPr lang="en-US" smtClean="0"/>
            <a:t>Initial pass will associate ECHO 10 Collections with GCMD DIFs</a:t>
          </a:r>
          <a:endParaRPr lang="en-US"/>
        </a:p>
      </dgm:t>
    </dgm:pt>
    <dgm:pt modelId="{007AF30C-95F5-9345-8896-251C2E91E3C0}" type="parTrans" cxnId="{FCA40131-D70D-B149-A2CD-490680748BD0}">
      <dgm:prSet/>
      <dgm:spPr/>
      <dgm:t>
        <a:bodyPr/>
        <a:lstStyle/>
        <a:p>
          <a:endParaRPr lang="en-US"/>
        </a:p>
      </dgm:t>
    </dgm:pt>
    <dgm:pt modelId="{DFA4A055-E997-6942-9D2C-58A18872DF2E}" type="sibTrans" cxnId="{FCA40131-D70D-B149-A2CD-490680748BD0}">
      <dgm:prSet/>
      <dgm:spPr/>
      <dgm:t>
        <a:bodyPr/>
        <a:lstStyle/>
        <a:p>
          <a:endParaRPr lang="en-US"/>
        </a:p>
      </dgm:t>
    </dgm:pt>
    <dgm:pt modelId="{A3893F18-FE62-EA41-B581-79B18125C901}">
      <dgm:prSet/>
      <dgm:spPr/>
      <dgm:t>
        <a:bodyPr/>
        <a:lstStyle/>
        <a:p>
          <a:pPr rtl="0"/>
          <a:r>
            <a:rPr lang="en-US" dirty="0" smtClean="0"/>
            <a:t>Science Coordinators will assess differences between associated records and work from easiest to hardest with providers</a:t>
          </a:r>
          <a:endParaRPr lang="en-US" dirty="0"/>
        </a:p>
      </dgm:t>
    </dgm:pt>
    <dgm:pt modelId="{048C3192-E1B7-D84E-812A-B3A008908D2A}" type="parTrans" cxnId="{4C9F2B5C-27EF-5443-BCDC-BD050440B0A7}">
      <dgm:prSet/>
      <dgm:spPr/>
      <dgm:t>
        <a:bodyPr/>
        <a:lstStyle/>
        <a:p>
          <a:endParaRPr lang="en-US"/>
        </a:p>
      </dgm:t>
    </dgm:pt>
    <dgm:pt modelId="{95213DC2-56C8-084B-A2E7-22A83BEBBF09}" type="sibTrans" cxnId="{4C9F2B5C-27EF-5443-BCDC-BD050440B0A7}">
      <dgm:prSet/>
      <dgm:spPr/>
      <dgm:t>
        <a:bodyPr/>
        <a:lstStyle/>
        <a:p>
          <a:endParaRPr lang="en-US"/>
        </a:p>
      </dgm:t>
    </dgm:pt>
    <dgm:pt modelId="{7EF26079-97F2-4841-90EF-D36B05A82EBD}" type="pres">
      <dgm:prSet presAssocID="{06585B62-9FBB-A84C-BF10-A9903E8711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4F26D1-8F14-FA48-B2F0-70859426516A}" type="pres">
      <dgm:prSet presAssocID="{A3893F18-FE62-EA41-B581-79B18125C901}" presName="boxAndChildren" presStyleCnt="0"/>
      <dgm:spPr/>
    </dgm:pt>
    <dgm:pt modelId="{BE4CEDF6-86FA-4643-898E-5A1B13F503C2}" type="pres">
      <dgm:prSet presAssocID="{A3893F18-FE62-EA41-B581-79B18125C901}" presName="parentTextBox" presStyleLbl="node1" presStyleIdx="0" presStyleCnt="5"/>
      <dgm:spPr/>
      <dgm:t>
        <a:bodyPr/>
        <a:lstStyle/>
        <a:p>
          <a:endParaRPr lang="en-US"/>
        </a:p>
      </dgm:t>
    </dgm:pt>
    <dgm:pt modelId="{8EE91956-F6E7-DA4C-9FF7-51A9388FFEB6}" type="pres">
      <dgm:prSet presAssocID="{DFA4A055-E997-6942-9D2C-58A18872DF2E}" presName="sp" presStyleCnt="0"/>
      <dgm:spPr/>
    </dgm:pt>
    <dgm:pt modelId="{936DF693-3BAB-F541-ADC4-BCFD713FFB70}" type="pres">
      <dgm:prSet presAssocID="{19240043-8443-1744-88DD-34A9FA2ADC4D}" presName="arrowAndChildren" presStyleCnt="0"/>
      <dgm:spPr/>
    </dgm:pt>
    <dgm:pt modelId="{0E0F5D86-ADDB-6D49-823D-7F61AEF18481}" type="pres">
      <dgm:prSet presAssocID="{19240043-8443-1744-88DD-34A9FA2ADC4D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AE2FFE1E-4E09-5D49-920D-6BCEA8356C7B}" type="pres">
      <dgm:prSet presAssocID="{204FBA9B-6C74-524E-8ADD-147D8EB365FC}" presName="sp" presStyleCnt="0"/>
      <dgm:spPr/>
    </dgm:pt>
    <dgm:pt modelId="{CBC65DDC-0002-2E49-A966-AF63DA5FC268}" type="pres">
      <dgm:prSet presAssocID="{C1C2348D-E5FA-E448-869B-A3548ED89C65}" presName="arrowAndChildren" presStyleCnt="0"/>
      <dgm:spPr/>
    </dgm:pt>
    <dgm:pt modelId="{618F0DBA-A60A-4B48-8969-C6F429CE2237}" type="pres">
      <dgm:prSet presAssocID="{C1C2348D-E5FA-E448-869B-A3548ED89C65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3D9FC7CB-AE55-B142-9219-EE6EEAC9D984}" type="pres">
      <dgm:prSet presAssocID="{DD5F7613-F6FA-DC47-B2DD-CB824E463A19}" presName="sp" presStyleCnt="0"/>
      <dgm:spPr/>
    </dgm:pt>
    <dgm:pt modelId="{0B130982-A70F-9340-9EE9-62A489B56737}" type="pres">
      <dgm:prSet presAssocID="{79F2009E-5611-D84D-A667-5DAA92F88B3E}" presName="arrowAndChildren" presStyleCnt="0"/>
      <dgm:spPr/>
    </dgm:pt>
    <dgm:pt modelId="{17B58138-21E2-214E-A339-4F550094579D}" type="pres">
      <dgm:prSet presAssocID="{79F2009E-5611-D84D-A667-5DAA92F88B3E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20912601-46E9-B843-870B-65BC9358E259}" type="pres">
      <dgm:prSet presAssocID="{0B663BEF-27EF-764A-93BB-D3FC6549F291}" presName="sp" presStyleCnt="0"/>
      <dgm:spPr/>
    </dgm:pt>
    <dgm:pt modelId="{1BCE938D-66CF-1646-874A-1905743945EA}" type="pres">
      <dgm:prSet presAssocID="{AE2AB2F5-C9F9-364B-9229-942D437BFC8C}" presName="arrowAndChildren" presStyleCnt="0"/>
      <dgm:spPr/>
    </dgm:pt>
    <dgm:pt modelId="{A04F6772-3B0C-5148-AC70-A7B9FAD5F3EB}" type="pres">
      <dgm:prSet presAssocID="{AE2AB2F5-C9F9-364B-9229-942D437BFC8C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31EF21C-386F-F347-81B0-177551EDB460}" type="presOf" srcId="{A3893F18-FE62-EA41-B581-79B18125C901}" destId="{BE4CEDF6-86FA-4643-898E-5A1B13F503C2}" srcOrd="0" destOrd="0" presId="urn:microsoft.com/office/officeart/2005/8/layout/process4"/>
    <dgm:cxn modelId="{4C9F2B5C-27EF-5443-BCDC-BD050440B0A7}" srcId="{06585B62-9FBB-A84C-BF10-A9903E871182}" destId="{A3893F18-FE62-EA41-B581-79B18125C901}" srcOrd="4" destOrd="0" parTransId="{048C3192-E1B7-D84E-812A-B3A008908D2A}" sibTransId="{95213DC2-56C8-084B-A2E7-22A83BEBBF09}"/>
    <dgm:cxn modelId="{C5A85E04-80AE-F24B-8BB2-D8EC9EA63B6E}" type="presOf" srcId="{19240043-8443-1744-88DD-34A9FA2ADC4D}" destId="{0E0F5D86-ADDB-6D49-823D-7F61AEF18481}" srcOrd="0" destOrd="0" presId="urn:microsoft.com/office/officeart/2005/8/layout/process4"/>
    <dgm:cxn modelId="{FCA40131-D70D-B149-A2CD-490680748BD0}" srcId="{06585B62-9FBB-A84C-BF10-A9903E871182}" destId="{19240043-8443-1744-88DD-34A9FA2ADC4D}" srcOrd="3" destOrd="0" parTransId="{007AF30C-95F5-9345-8896-251C2E91E3C0}" sibTransId="{DFA4A055-E997-6942-9D2C-58A18872DF2E}"/>
    <dgm:cxn modelId="{2390F2C2-23C3-5940-94CF-5AABACC5685C}" srcId="{06585B62-9FBB-A84C-BF10-A9903E871182}" destId="{AE2AB2F5-C9F9-364B-9229-942D437BFC8C}" srcOrd="0" destOrd="0" parTransId="{CCFF5EC5-CFBB-F143-8444-080485DFB34A}" sibTransId="{0B663BEF-27EF-764A-93BB-D3FC6549F291}"/>
    <dgm:cxn modelId="{174AA1D1-A8B4-484F-A2CB-4BA6749A5396}" type="presOf" srcId="{06585B62-9FBB-A84C-BF10-A9903E871182}" destId="{7EF26079-97F2-4841-90EF-D36B05A82EBD}" srcOrd="0" destOrd="0" presId="urn:microsoft.com/office/officeart/2005/8/layout/process4"/>
    <dgm:cxn modelId="{CCAED19F-C261-7244-9BB3-03D85DBE7D0B}" srcId="{06585B62-9FBB-A84C-BF10-A9903E871182}" destId="{79F2009E-5611-D84D-A667-5DAA92F88B3E}" srcOrd="1" destOrd="0" parTransId="{CB7052B7-5B02-8444-9ED3-C19C80B05CD4}" sibTransId="{DD5F7613-F6FA-DC47-B2DD-CB824E463A19}"/>
    <dgm:cxn modelId="{2B8FA5F5-8D76-EF46-BDDC-6BE9E2CE4492}" type="presOf" srcId="{79F2009E-5611-D84D-A667-5DAA92F88B3E}" destId="{17B58138-21E2-214E-A339-4F550094579D}" srcOrd="0" destOrd="0" presId="urn:microsoft.com/office/officeart/2005/8/layout/process4"/>
    <dgm:cxn modelId="{1893777F-BD0B-8046-83C9-4624C6379391}" type="presOf" srcId="{AE2AB2F5-C9F9-364B-9229-942D437BFC8C}" destId="{A04F6772-3B0C-5148-AC70-A7B9FAD5F3EB}" srcOrd="0" destOrd="0" presId="urn:microsoft.com/office/officeart/2005/8/layout/process4"/>
    <dgm:cxn modelId="{F53B45DF-79E3-F747-ABAE-9E405C52E1E4}" type="presOf" srcId="{C1C2348D-E5FA-E448-869B-A3548ED89C65}" destId="{618F0DBA-A60A-4B48-8969-C6F429CE2237}" srcOrd="0" destOrd="0" presId="urn:microsoft.com/office/officeart/2005/8/layout/process4"/>
    <dgm:cxn modelId="{52B33889-69E0-E649-8D12-8EEEFBB70F25}" srcId="{06585B62-9FBB-A84C-BF10-A9903E871182}" destId="{C1C2348D-E5FA-E448-869B-A3548ED89C65}" srcOrd="2" destOrd="0" parTransId="{5DE5D7DA-5072-5341-8B63-34BBF91F927E}" sibTransId="{204FBA9B-6C74-524E-8ADD-147D8EB365FC}"/>
    <dgm:cxn modelId="{FB9F2E38-FDA3-C742-850A-9CA6388DF64C}" type="presParOf" srcId="{7EF26079-97F2-4841-90EF-D36B05A82EBD}" destId="{C34F26D1-8F14-FA48-B2F0-70859426516A}" srcOrd="0" destOrd="0" presId="urn:microsoft.com/office/officeart/2005/8/layout/process4"/>
    <dgm:cxn modelId="{27EC514C-E0A7-6349-9528-02A4A8F62269}" type="presParOf" srcId="{C34F26D1-8F14-FA48-B2F0-70859426516A}" destId="{BE4CEDF6-86FA-4643-898E-5A1B13F503C2}" srcOrd="0" destOrd="0" presId="urn:microsoft.com/office/officeart/2005/8/layout/process4"/>
    <dgm:cxn modelId="{DE460D08-7631-AB4B-A1A3-BA4AF73E7229}" type="presParOf" srcId="{7EF26079-97F2-4841-90EF-D36B05A82EBD}" destId="{8EE91956-F6E7-DA4C-9FF7-51A9388FFEB6}" srcOrd="1" destOrd="0" presId="urn:microsoft.com/office/officeart/2005/8/layout/process4"/>
    <dgm:cxn modelId="{23B5784E-44FD-3840-B82F-07FE8067CBAB}" type="presParOf" srcId="{7EF26079-97F2-4841-90EF-D36B05A82EBD}" destId="{936DF693-3BAB-F541-ADC4-BCFD713FFB70}" srcOrd="2" destOrd="0" presId="urn:microsoft.com/office/officeart/2005/8/layout/process4"/>
    <dgm:cxn modelId="{DF093FCF-D832-B34B-8379-45DF61242037}" type="presParOf" srcId="{936DF693-3BAB-F541-ADC4-BCFD713FFB70}" destId="{0E0F5D86-ADDB-6D49-823D-7F61AEF18481}" srcOrd="0" destOrd="0" presId="urn:microsoft.com/office/officeart/2005/8/layout/process4"/>
    <dgm:cxn modelId="{61081279-0607-9E45-86C4-13C426B8CFB3}" type="presParOf" srcId="{7EF26079-97F2-4841-90EF-D36B05A82EBD}" destId="{AE2FFE1E-4E09-5D49-920D-6BCEA8356C7B}" srcOrd="3" destOrd="0" presId="urn:microsoft.com/office/officeart/2005/8/layout/process4"/>
    <dgm:cxn modelId="{C20F9B01-1F70-F942-B498-FE5E74F06CB1}" type="presParOf" srcId="{7EF26079-97F2-4841-90EF-D36B05A82EBD}" destId="{CBC65DDC-0002-2E49-A966-AF63DA5FC268}" srcOrd="4" destOrd="0" presId="urn:microsoft.com/office/officeart/2005/8/layout/process4"/>
    <dgm:cxn modelId="{34B3EA8D-C263-BC49-984D-88D441DAB0AA}" type="presParOf" srcId="{CBC65DDC-0002-2E49-A966-AF63DA5FC268}" destId="{618F0DBA-A60A-4B48-8969-C6F429CE2237}" srcOrd="0" destOrd="0" presId="urn:microsoft.com/office/officeart/2005/8/layout/process4"/>
    <dgm:cxn modelId="{B0E72265-4C63-6446-B200-E16DBE783789}" type="presParOf" srcId="{7EF26079-97F2-4841-90EF-D36B05A82EBD}" destId="{3D9FC7CB-AE55-B142-9219-EE6EEAC9D984}" srcOrd="5" destOrd="0" presId="urn:microsoft.com/office/officeart/2005/8/layout/process4"/>
    <dgm:cxn modelId="{DE458B76-576D-8E4C-AC65-632184362BBC}" type="presParOf" srcId="{7EF26079-97F2-4841-90EF-D36B05A82EBD}" destId="{0B130982-A70F-9340-9EE9-62A489B56737}" srcOrd="6" destOrd="0" presId="urn:microsoft.com/office/officeart/2005/8/layout/process4"/>
    <dgm:cxn modelId="{90B393FF-6BD5-0944-83C3-0646B0C08278}" type="presParOf" srcId="{0B130982-A70F-9340-9EE9-62A489B56737}" destId="{17B58138-21E2-214E-A339-4F550094579D}" srcOrd="0" destOrd="0" presId="urn:microsoft.com/office/officeart/2005/8/layout/process4"/>
    <dgm:cxn modelId="{1952C1B5-1C7F-FE4F-91E1-C257941CA782}" type="presParOf" srcId="{7EF26079-97F2-4841-90EF-D36B05A82EBD}" destId="{20912601-46E9-B843-870B-65BC9358E259}" srcOrd="7" destOrd="0" presId="urn:microsoft.com/office/officeart/2005/8/layout/process4"/>
    <dgm:cxn modelId="{70328A7F-A08F-EA4B-965E-176E43AA67C8}" type="presParOf" srcId="{7EF26079-97F2-4841-90EF-D36B05A82EBD}" destId="{1BCE938D-66CF-1646-874A-1905743945EA}" srcOrd="8" destOrd="0" presId="urn:microsoft.com/office/officeart/2005/8/layout/process4"/>
    <dgm:cxn modelId="{C442B665-86E9-764A-8154-4ED88BA41CDF}" type="presParOf" srcId="{1BCE938D-66CF-1646-874A-1905743945EA}" destId="{A04F6772-3B0C-5148-AC70-A7B9FAD5F3E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6B311-1CD4-0E4C-BA8D-392A8B0795A8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AA691BC-AECC-704F-B8EF-9E6DA0C432CF}">
      <dgm:prSet/>
      <dgm:spPr/>
      <dgm:t>
        <a:bodyPr/>
        <a:lstStyle/>
        <a:p>
          <a:pPr rtl="0"/>
          <a:r>
            <a:rPr lang="en-US" smtClean="0"/>
            <a:t>LANCE (NRT)</a:t>
          </a:r>
          <a:endParaRPr lang="en-US"/>
        </a:p>
      </dgm:t>
    </dgm:pt>
    <dgm:pt modelId="{42C3677E-4474-C345-9764-0C6D98D91FD6}" type="parTrans" cxnId="{0F4DD2A2-22A4-6D48-979C-E83AB1B33EFD}">
      <dgm:prSet/>
      <dgm:spPr/>
      <dgm:t>
        <a:bodyPr/>
        <a:lstStyle/>
        <a:p>
          <a:endParaRPr lang="en-US"/>
        </a:p>
      </dgm:t>
    </dgm:pt>
    <dgm:pt modelId="{BD5721A4-FCBE-4642-A3E7-AC5D753C5060}" type="sibTrans" cxnId="{0F4DD2A2-22A4-6D48-979C-E83AB1B33EFD}">
      <dgm:prSet/>
      <dgm:spPr/>
      <dgm:t>
        <a:bodyPr/>
        <a:lstStyle/>
        <a:p>
          <a:endParaRPr lang="en-US"/>
        </a:p>
      </dgm:t>
    </dgm:pt>
    <dgm:pt modelId="{C5315E31-78CE-1142-BFB1-611A83CEB9EF}">
      <dgm:prSet/>
      <dgm:spPr/>
      <dgm:t>
        <a:bodyPr/>
        <a:lstStyle/>
        <a:p>
          <a:pPr rtl="0"/>
          <a:r>
            <a:rPr lang="en-US" smtClean="0"/>
            <a:t>MEaSUREs</a:t>
          </a:r>
          <a:endParaRPr lang="en-US"/>
        </a:p>
      </dgm:t>
    </dgm:pt>
    <dgm:pt modelId="{E9D9BBEA-F4DD-304F-9F9F-5A75CD4E6671}" type="parTrans" cxnId="{F4BE9D61-916E-5341-8003-EF8CFADFB047}">
      <dgm:prSet/>
      <dgm:spPr/>
      <dgm:t>
        <a:bodyPr/>
        <a:lstStyle/>
        <a:p>
          <a:endParaRPr lang="en-US"/>
        </a:p>
      </dgm:t>
    </dgm:pt>
    <dgm:pt modelId="{350980F6-10F5-8F49-AC00-EBC89BA4909A}" type="sibTrans" cxnId="{F4BE9D61-916E-5341-8003-EF8CFADFB047}">
      <dgm:prSet/>
      <dgm:spPr/>
      <dgm:t>
        <a:bodyPr/>
        <a:lstStyle/>
        <a:p>
          <a:endParaRPr lang="en-US"/>
        </a:p>
      </dgm:t>
    </dgm:pt>
    <dgm:pt modelId="{4A19F7D7-BB9B-6541-9B3F-89655AD77075}">
      <dgm:prSet/>
      <dgm:spPr/>
      <dgm:t>
        <a:bodyPr/>
        <a:lstStyle/>
        <a:p>
          <a:pPr rtl="0"/>
          <a:r>
            <a:rPr lang="en-US" smtClean="0"/>
            <a:t>MODAPS</a:t>
          </a:r>
          <a:endParaRPr lang="en-US"/>
        </a:p>
      </dgm:t>
    </dgm:pt>
    <dgm:pt modelId="{C9CDD82D-4B23-B342-A9A6-3EF6BAB09139}" type="parTrans" cxnId="{5EEA8372-74EC-E344-9182-EB9D3B5CA92C}">
      <dgm:prSet/>
      <dgm:spPr/>
      <dgm:t>
        <a:bodyPr/>
        <a:lstStyle/>
        <a:p>
          <a:endParaRPr lang="en-US"/>
        </a:p>
      </dgm:t>
    </dgm:pt>
    <dgm:pt modelId="{5E48F212-0176-9041-B851-DF0BACAE9EA8}" type="sibTrans" cxnId="{5EEA8372-74EC-E344-9182-EB9D3B5CA92C}">
      <dgm:prSet/>
      <dgm:spPr/>
      <dgm:t>
        <a:bodyPr/>
        <a:lstStyle/>
        <a:p>
          <a:endParaRPr lang="en-US"/>
        </a:p>
      </dgm:t>
    </dgm:pt>
    <dgm:pt modelId="{FA9ABF57-6BCB-1248-AF9D-0CE16CFD1090}" type="pres">
      <dgm:prSet presAssocID="{C826B311-1CD4-0E4C-BA8D-392A8B0795A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DB0180-17DC-214B-A880-52CBA1EB0366}" type="pres">
      <dgm:prSet presAssocID="{C826B311-1CD4-0E4C-BA8D-392A8B0795A8}" presName="arrow" presStyleLbl="bgShp" presStyleIdx="0" presStyleCnt="1"/>
      <dgm:spPr/>
    </dgm:pt>
    <dgm:pt modelId="{33402C6D-8051-534A-9C7E-2D2CCFF46D53}" type="pres">
      <dgm:prSet presAssocID="{C826B311-1CD4-0E4C-BA8D-392A8B0795A8}" presName="linearProcess" presStyleCnt="0"/>
      <dgm:spPr/>
    </dgm:pt>
    <dgm:pt modelId="{2F066564-8B6D-D543-B6F6-C54487DC31EC}" type="pres">
      <dgm:prSet presAssocID="{6AA691BC-AECC-704F-B8EF-9E6DA0C432C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6E4EF-FF63-0F48-BB7F-C27060E4FA53}" type="pres">
      <dgm:prSet presAssocID="{BD5721A4-FCBE-4642-A3E7-AC5D753C5060}" presName="sibTrans" presStyleCnt="0"/>
      <dgm:spPr/>
    </dgm:pt>
    <dgm:pt modelId="{9E2205B3-8DCB-6740-AF93-05B8D1DA71E3}" type="pres">
      <dgm:prSet presAssocID="{C5315E31-78CE-1142-BFB1-611A83CEB9E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5EF6A-9B97-A249-ADC1-2D4827930BAC}" type="pres">
      <dgm:prSet presAssocID="{350980F6-10F5-8F49-AC00-EBC89BA4909A}" presName="sibTrans" presStyleCnt="0"/>
      <dgm:spPr/>
    </dgm:pt>
    <dgm:pt modelId="{E37656BE-8D99-2E41-BB3D-85F9F063A64D}" type="pres">
      <dgm:prSet presAssocID="{4A19F7D7-BB9B-6541-9B3F-89655AD7707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A76F03-97B8-924A-878C-993F20CB687C}" type="presOf" srcId="{C826B311-1CD4-0E4C-BA8D-392A8B0795A8}" destId="{FA9ABF57-6BCB-1248-AF9D-0CE16CFD1090}" srcOrd="0" destOrd="0" presId="urn:microsoft.com/office/officeart/2005/8/layout/hProcess9"/>
    <dgm:cxn modelId="{0F4DD2A2-22A4-6D48-979C-E83AB1B33EFD}" srcId="{C826B311-1CD4-0E4C-BA8D-392A8B0795A8}" destId="{6AA691BC-AECC-704F-B8EF-9E6DA0C432CF}" srcOrd="0" destOrd="0" parTransId="{42C3677E-4474-C345-9764-0C6D98D91FD6}" sibTransId="{BD5721A4-FCBE-4642-A3E7-AC5D753C5060}"/>
    <dgm:cxn modelId="{C611EA09-4778-5246-B45D-0BFBAC660B26}" type="presOf" srcId="{6AA691BC-AECC-704F-B8EF-9E6DA0C432CF}" destId="{2F066564-8B6D-D543-B6F6-C54487DC31EC}" srcOrd="0" destOrd="0" presId="urn:microsoft.com/office/officeart/2005/8/layout/hProcess9"/>
    <dgm:cxn modelId="{F4BE9D61-916E-5341-8003-EF8CFADFB047}" srcId="{C826B311-1CD4-0E4C-BA8D-392A8B0795A8}" destId="{C5315E31-78CE-1142-BFB1-611A83CEB9EF}" srcOrd="1" destOrd="0" parTransId="{E9D9BBEA-F4DD-304F-9F9F-5A75CD4E6671}" sibTransId="{350980F6-10F5-8F49-AC00-EBC89BA4909A}"/>
    <dgm:cxn modelId="{64B452F6-5DD8-8D4F-81D5-8AD2E7E5D9F4}" type="presOf" srcId="{C5315E31-78CE-1142-BFB1-611A83CEB9EF}" destId="{9E2205B3-8DCB-6740-AF93-05B8D1DA71E3}" srcOrd="0" destOrd="0" presId="urn:microsoft.com/office/officeart/2005/8/layout/hProcess9"/>
    <dgm:cxn modelId="{D4B882F1-4E6F-DD4D-BD3A-0DAB250364D1}" type="presOf" srcId="{4A19F7D7-BB9B-6541-9B3F-89655AD77075}" destId="{E37656BE-8D99-2E41-BB3D-85F9F063A64D}" srcOrd="0" destOrd="0" presId="urn:microsoft.com/office/officeart/2005/8/layout/hProcess9"/>
    <dgm:cxn modelId="{5EEA8372-74EC-E344-9182-EB9D3B5CA92C}" srcId="{C826B311-1CD4-0E4C-BA8D-392A8B0795A8}" destId="{4A19F7D7-BB9B-6541-9B3F-89655AD77075}" srcOrd="2" destOrd="0" parTransId="{C9CDD82D-4B23-B342-A9A6-3EF6BAB09139}" sibTransId="{5E48F212-0176-9041-B851-DF0BACAE9EA8}"/>
    <dgm:cxn modelId="{64B14BBC-1726-3245-88A4-7952CF93E536}" type="presParOf" srcId="{FA9ABF57-6BCB-1248-AF9D-0CE16CFD1090}" destId="{D4DB0180-17DC-214B-A880-52CBA1EB0366}" srcOrd="0" destOrd="0" presId="urn:microsoft.com/office/officeart/2005/8/layout/hProcess9"/>
    <dgm:cxn modelId="{AAE27577-1864-0142-8D97-F5D2ECBE193D}" type="presParOf" srcId="{FA9ABF57-6BCB-1248-AF9D-0CE16CFD1090}" destId="{33402C6D-8051-534A-9C7E-2D2CCFF46D53}" srcOrd="1" destOrd="0" presId="urn:microsoft.com/office/officeart/2005/8/layout/hProcess9"/>
    <dgm:cxn modelId="{196C5F79-9762-3F41-B374-2D8AA7E4D792}" type="presParOf" srcId="{33402C6D-8051-534A-9C7E-2D2CCFF46D53}" destId="{2F066564-8B6D-D543-B6F6-C54487DC31EC}" srcOrd="0" destOrd="0" presId="urn:microsoft.com/office/officeart/2005/8/layout/hProcess9"/>
    <dgm:cxn modelId="{69AD40DD-0987-D64B-9E1B-B1BDF531A30A}" type="presParOf" srcId="{33402C6D-8051-534A-9C7E-2D2CCFF46D53}" destId="{73F6E4EF-FF63-0F48-BB7F-C27060E4FA53}" srcOrd="1" destOrd="0" presId="urn:microsoft.com/office/officeart/2005/8/layout/hProcess9"/>
    <dgm:cxn modelId="{62E6E0EC-9EC5-3247-8936-FDF40F035490}" type="presParOf" srcId="{33402C6D-8051-534A-9C7E-2D2CCFF46D53}" destId="{9E2205B3-8DCB-6740-AF93-05B8D1DA71E3}" srcOrd="2" destOrd="0" presId="urn:microsoft.com/office/officeart/2005/8/layout/hProcess9"/>
    <dgm:cxn modelId="{CE8C0FB2-1705-9D4A-B88B-7668A432416A}" type="presParOf" srcId="{33402C6D-8051-534A-9C7E-2D2CCFF46D53}" destId="{41E5EF6A-9B97-A249-ADC1-2D4827930BAC}" srcOrd="3" destOrd="0" presId="urn:microsoft.com/office/officeart/2005/8/layout/hProcess9"/>
    <dgm:cxn modelId="{7BD2DEF8-EF1B-9346-A8AE-BE1589A0B19B}" type="presParOf" srcId="{33402C6D-8051-534A-9C7E-2D2CCFF46D53}" destId="{E37656BE-8D99-2E41-BB3D-85F9F063A64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FF7579-D7D3-C74D-BB86-A7347994241E}" type="doc">
      <dgm:prSet loTypeId="urn:microsoft.com/office/officeart/2005/8/layout/process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884728-497D-9C4D-AD61-00AEC157D4A9}">
      <dgm:prSet/>
      <dgm:spPr/>
      <dgm:t>
        <a:bodyPr/>
        <a:lstStyle/>
        <a:p>
          <a:pPr rtl="0"/>
          <a:r>
            <a:rPr lang="en-US" smtClean="0"/>
            <a:t>CMR will build on ECHO and GCMD capabilities</a:t>
          </a:r>
          <a:endParaRPr lang="en-US"/>
        </a:p>
      </dgm:t>
    </dgm:pt>
    <dgm:pt modelId="{301685D4-BCD1-7C44-9074-3E8AD24F3D2E}" type="parTrans" cxnId="{C8C013EE-3CAD-0146-8930-3AB2D88CB50D}">
      <dgm:prSet/>
      <dgm:spPr/>
      <dgm:t>
        <a:bodyPr/>
        <a:lstStyle/>
        <a:p>
          <a:endParaRPr lang="en-US"/>
        </a:p>
      </dgm:t>
    </dgm:pt>
    <dgm:pt modelId="{5A592B28-2F02-614A-93D1-FCC3092BEB3B}" type="sibTrans" cxnId="{C8C013EE-3CAD-0146-8930-3AB2D88CB50D}">
      <dgm:prSet/>
      <dgm:spPr/>
      <dgm:t>
        <a:bodyPr/>
        <a:lstStyle/>
        <a:p>
          <a:endParaRPr lang="en-US"/>
        </a:p>
      </dgm:t>
    </dgm:pt>
    <dgm:pt modelId="{91B574AF-CCC2-0246-9C7D-5E6B358ACBDB}">
      <dgm:prSet/>
      <dgm:spPr/>
      <dgm:t>
        <a:bodyPr/>
        <a:lstStyle/>
        <a:p>
          <a:pPr rtl="0"/>
          <a:r>
            <a:rPr lang="en-US" smtClean="0"/>
            <a:t>Initial requirements based on MASI and MASII studies</a:t>
          </a:r>
          <a:endParaRPr lang="en-US"/>
        </a:p>
      </dgm:t>
    </dgm:pt>
    <dgm:pt modelId="{5B95A5C5-3803-8446-A44D-1822A0648037}" type="parTrans" cxnId="{CAE86A14-0ED2-9C41-A1F1-F5D49073349E}">
      <dgm:prSet/>
      <dgm:spPr/>
      <dgm:t>
        <a:bodyPr/>
        <a:lstStyle/>
        <a:p>
          <a:endParaRPr lang="en-US"/>
        </a:p>
      </dgm:t>
    </dgm:pt>
    <dgm:pt modelId="{857550E8-C814-3640-8C02-2BC1CA3AF887}" type="sibTrans" cxnId="{CAE86A14-0ED2-9C41-A1F1-F5D49073349E}">
      <dgm:prSet/>
      <dgm:spPr/>
      <dgm:t>
        <a:bodyPr/>
        <a:lstStyle/>
        <a:p>
          <a:endParaRPr lang="en-US"/>
        </a:p>
      </dgm:t>
    </dgm:pt>
    <dgm:pt modelId="{A10D2B76-E6BC-D843-9B3C-D3E8D74C56E2}">
      <dgm:prSet/>
      <dgm:spPr/>
      <dgm:t>
        <a:bodyPr/>
        <a:lstStyle/>
        <a:p>
          <a:pPr rtl="0"/>
          <a:r>
            <a:rPr lang="en-US" smtClean="0"/>
            <a:t>Updated requirements effort starting soon</a:t>
          </a:r>
          <a:endParaRPr lang="en-US"/>
        </a:p>
      </dgm:t>
    </dgm:pt>
    <dgm:pt modelId="{2A4BDA2D-378A-3E4B-B338-6ACD0C80B9FC}" type="parTrans" cxnId="{228D53D7-D650-8E46-8BE5-F893B1AF3438}">
      <dgm:prSet/>
      <dgm:spPr/>
      <dgm:t>
        <a:bodyPr/>
        <a:lstStyle/>
        <a:p>
          <a:endParaRPr lang="en-US"/>
        </a:p>
      </dgm:t>
    </dgm:pt>
    <dgm:pt modelId="{79D4C38D-1D99-B441-873C-E4330BDA1707}" type="sibTrans" cxnId="{228D53D7-D650-8E46-8BE5-F893B1AF3438}">
      <dgm:prSet/>
      <dgm:spPr/>
      <dgm:t>
        <a:bodyPr/>
        <a:lstStyle/>
        <a:p>
          <a:endParaRPr lang="en-US"/>
        </a:p>
      </dgm:t>
    </dgm:pt>
    <dgm:pt modelId="{6079E0D0-279D-1E49-A61F-F84A05E05589}">
      <dgm:prSet/>
      <dgm:spPr/>
      <dgm:t>
        <a:bodyPr/>
        <a:lstStyle/>
        <a:p>
          <a:pPr rtl="0"/>
          <a:r>
            <a:rPr lang="en-US" dirty="0" smtClean="0"/>
            <a:t>Early work to focus on search performance</a:t>
          </a:r>
          <a:endParaRPr lang="en-US" dirty="0"/>
        </a:p>
      </dgm:t>
    </dgm:pt>
    <dgm:pt modelId="{2FD68999-C84D-BF49-BEF4-69F1D9119A29}" type="parTrans" cxnId="{36B34418-3787-5F45-8DB8-C41FA3A7F9AE}">
      <dgm:prSet/>
      <dgm:spPr/>
      <dgm:t>
        <a:bodyPr/>
        <a:lstStyle/>
        <a:p>
          <a:endParaRPr lang="en-US"/>
        </a:p>
      </dgm:t>
    </dgm:pt>
    <dgm:pt modelId="{278F9D2E-16F8-BB47-BEA8-F60C6D4B99BA}" type="sibTrans" cxnId="{36B34418-3787-5F45-8DB8-C41FA3A7F9AE}">
      <dgm:prSet/>
      <dgm:spPr/>
      <dgm:t>
        <a:bodyPr/>
        <a:lstStyle/>
        <a:p>
          <a:endParaRPr lang="en-US"/>
        </a:p>
      </dgm:t>
    </dgm:pt>
    <dgm:pt modelId="{564A159C-16F6-3A44-A02B-10C15150C712}">
      <dgm:prSet/>
      <dgm:spPr/>
      <dgm:t>
        <a:bodyPr/>
        <a:lstStyle/>
        <a:p>
          <a:pPr rtl="0"/>
          <a:r>
            <a:rPr lang="en-US" dirty="0" smtClean="0"/>
            <a:t>ECHO components progressively replaced with CMR components</a:t>
          </a:r>
          <a:endParaRPr lang="en-US" dirty="0"/>
        </a:p>
      </dgm:t>
    </dgm:pt>
    <dgm:pt modelId="{04930EBF-5709-B04E-ABA5-52C80346C1FF}" type="parTrans" cxnId="{C0B83923-236F-C24E-8C83-3AE358E38068}">
      <dgm:prSet/>
      <dgm:spPr/>
      <dgm:t>
        <a:bodyPr/>
        <a:lstStyle/>
        <a:p>
          <a:endParaRPr lang="en-US"/>
        </a:p>
      </dgm:t>
    </dgm:pt>
    <dgm:pt modelId="{2F221910-A3AC-F847-945E-588379B0E534}" type="sibTrans" cxnId="{C0B83923-236F-C24E-8C83-3AE358E38068}">
      <dgm:prSet/>
      <dgm:spPr/>
      <dgm:t>
        <a:bodyPr/>
        <a:lstStyle/>
        <a:p>
          <a:endParaRPr lang="en-US"/>
        </a:p>
      </dgm:t>
    </dgm:pt>
    <dgm:pt modelId="{933A1548-E2C3-5242-A74A-18F7A7D7D456}" type="pres">
      <dgm:prSet presAssocID="{82FF7579-D7D3-C74D-BB86-A734799424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1A182A-726D-7648-8D95-6E6667993ABC}" type="pres">
      <dgm:prSet presAssocID="{564A159C-16F6-3A44-A02B-10C15150C712}" presName="boxAndChildren" presStyleCnt="0"/>
      <dgm:spPr/>
    </dgm:pt>
    <dgm:pt modelId="{A2707CC9-7BDF-4942-B915-E1D1A051C863}" type="pres">
      <dgm:prSet presAssocID="{564A159C-16F6-3A44-A02B-10C15150C712}" presName="parentTextBox" presStyleLbl="node1" presStyleIdx="0" presStyleCnt="5"/>
      <dgm:spPr/>
      <dgm:t>
        <a:bodyPr/>
        <a:lstStyle/>
        <a:p>
          <a:endParaRPr lang="en-US"/>
        </a:p>
      </dgm:t>
    </dgm:pt>
    <dgm:pt modelId="{3B5A81C5-07B6-E149-965A-012010620539}" type="pres">
      <dgm:prSet presAssocID="{278F9D2E-16F8-BB47-BEA8-F60C6D4B99BA}" presName="sp" presStyleCnt="0"/>
      <dgm:spPr/>
    </dgm:pt>
    <dgm:pt modelId="{3C65424A-C359-8249-8BF4-8B3420D26A19}" type="pres">
      <dgm:prSet presAssocID="{6079E0D0-279D-1E49-A61F-F84A05E05589}" presName="arrowAndChildren" presStyleCnt="0"/>
      <dgm:spPr/>
    </dgm:pt>
    <dgm:pt modelId="{EEB9E060-265D-2342-86FA-9E90481B845D}" type="pres">
      <dgm:prSet presAssocID="{6079E0D0-279D-1E49-A61F-F84A05E05589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BF53095E-A106-F04B-B1FA-32A3B9EF645E}" type="pres">
      <dgm:prSet presAssocID="{79D4C38D-1D99-B441-873C-E4330BDA1707}" presName="sp" presStyleCnt="0"/>
      <dgm:spPr/>
    </dgm:pt>
    <dgm:pt modelId="{C071ADE7-E136-274E-9B89-B91F33C8A4CD}" type="pres">
      <dgm:prSet presAssocID="{A10D2B76-E6BC-D843-9B3C-D3E8D74C56E2}" presName="arrowAndChildren" presStyleCnt="0"/>
      <dgm:spPr/>
    </dgm:pt>
    <dgm:pt modelId="{1FCECDDF-1777-A942-A556-676FF9F0F82B}" type="pres">
      <dgm:prSet presAssocID="{A10D2B76-E6BC-D843-9B3C-D3E8D74C56E2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6AB4FE17-170C-9D48-B2AE-D84608721327}" type="pres">
      <dgm:prSet presAssocID="{857550E8-C814-3640-8C02-2BC1CA3AF887}" presName="sp" presStyleCnt="0"/>
      <dgm:spPr/>
    </dgm:pt>
    <dgm:pt modelId="{D279DC88-68CD-4A40-B638-3471067A4EA7}" type="pres">
      <dgm:prSet presAssocID="{91B574AF-CCC2-0246-9C7D-5E6B358ACBDB}" presName="arrowAndChildren" presStyleCnt="0"/>
      <dgm:spPr/>
    </dgm:pt>
    <dgm:pt modelId="{7C1550FC-157A-6B46-8D01-AC365487FC02}" type="pres">
      <dgm:prSet presAssocID="{91B574AF-CCC2-0246-9C7D-5E6B358ACBDB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85AE5270-E40D-314A-921D-8106ABCA0A87}" type="pres">
      <dgm:prSet presAssocID="{5A592B28-2F02-614A-93D1-FCC3092BEB3B}" presName="sp" presStyleCnt="0"/>
      <dgm:spPr/>
    </dgm:pt>
    <dgm:pt modelId="{55C59F82-498D-4545-A0A1-F77D1BE0423A}" type="pres">
      <dgm:prSet presAssocID="{D1884728-497D-9C4D-AD61-00AEC157D4A9}" presName="arrowAndChildren" presStyleCnt="0"/>
      <dgm:spPr/>
    </dgm:pt>
    <dgm:pt modelId="{EBDFE0B2-FEA6-BC42-8C5C-667620EAE77A}" type="pres">
      <dgm:prSet presAssocID="{D1884728-497D-9C4D-AD61-00AEC157D4A9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36B34418-3787-5F45-8DB8-C41FA3A7F9AE}" srcId="{82FF7579-D7D3-C74D-BB86-A7347994241E}" destId="{6079E0D0-279D-1E49-A61F-F84A05E05589}" srcOrd="3" destOrd="0" parTransId="{2FD68999-C84D-BF49-BEF4-69F1D9119A29}" sibTransId="{278F9D2E-16F8-BB47-BEA8-F60C6D4B99BA}"/>
    <dgm:cxn modelId="{C8C013EE-3CAD-0146-8930-3AB2D88CB50D}" srcId="{82FF7579-D7D3-C74D-BB86-A7347994241E}" destId="{D1884728-497D-9C4D-AD61-00AEC157D4A9}" srcOrd="0" destOrd="0" parTransId="{301685D4-BCD1-7C44-9074-3E8AD24F3D2E}" sibTransId="{5A592B28-2F02-614A-93D1-FCC3092BEB3B}"/>
    <dgm:cxn modelId="{73C0C786-5390-E340-9B6E-F6F0DD8E7070}" type="presOf" srcId="{91B574AF-CCC2-0246-9C7D-5E6B358ACBDB}" destId="{7C1550FC-157A-6B46-8D01-AC365487FC02}" srcOrd="0" destOrd="0" presId="urn:microsoft.com/office/officeart/2005/8/layout/process4"/>
    <dgm:cxn modelId="{887073F4-C961-444F-BB50-AAB57F8BCD73}" type="presOf" srcId="{564A159C-16F6-3A44-A02B-10C15150C712}" destId="{A2707CC9-7BDF-4942-B915-E1D1A051C863}" srcOrd="0" destOrd="0" presId="urn:microsoft.com/office/officeart/2005/8/layout/process4"/>
    <dgm:cxn modelId="{C957C326-435A-214C-81DA-74E4E538AD6A}" type="presOf" srcId="{82FF7579-D7D3-C74D-BB86-A7347994241E}" destId="{933A1548-E2C3-5242-A74A-18F7A7D7D456}" srcOrd="0" destOrd="0" presId="urn:microsoft.com/office/officeart/2005/8/layout/process4"/>
    <dgm:cxn modelId="{CAE86A14-0ED2-9C41-A1F1-F5D49073349E}" srcId="{82FF7579-D7D3-C74D-BB86-A7347994241E}" destId="{91B574AF-CCC2-0246-9C7D-5E6B358ACBDB}" srcOrd="1" destOrd="0" parTransId="{5B95A5C5-3803-8446-A44D-1822A0648037}" sibTransId="{857550E8-C814-3640-8C02-2BC1CA3AF887}"/>
    <dgm:cxn modelId="{C0B83923-236F-C24E-8C83-3AE358E38068}" srcId="{82FF7579-D7D3-C74D-BB86-A7347994241E}" destId="{564A159C-16F6-3A44-A02B-10C15150C712}" srcOrd="4" destOrd="0" parTransId="{04930EBF-5709-B04E-ABA5-52C80346C1FF}" sibTransId="{2F221910-A3AC-F847-945E-588379B0E534}"/>
    <dgm:cxn modelId="{ABF36B23-943A-3B4D-B931-5A32E5A554C8}" type="presOf" srcId="{6079E0D0-279D-1E49-A61F-F84A05E05589}" destId="{EEB9E060-265D-2342-86FA-9E90481B845D}" srcOrd="0" destOrd="0" presId="urn:microsoft.com/office/officeart/2005/8/layout/process4"/>
    <dgm:cxn modelId="{A11835D5-B017-1D42-AD90-6F62C100D318}" type="presOf" srcId="{D1884728-497D-9C4D-AD61-00AEC157D4A9}" destId="{EBDFE0B2-FEA6-BC42-8C5C-667620EAE77A}" srcOrd="0" destOrd="0" presId="urn:microsoft.com/office/officeart/2005/8/layout/process4"/>
    <dgm:cxn modelId="{5944BC7C-27ED-9840-9708-C552F6C443E0}" type="presOf" srcId="{A10D2B76-E6BC-D843-9B3C-D3E8D74C56E2}" destId="{1FCECDDF-1777-A942-A556-676FF9F0F82B}" srcOrd="0" destOrd="0" presId="urn:microsoft.com/office/officeart/2005/8/layout/process4"/>
    <dgm:cxn modelId="{228D53D7-D650-8E46-8BE5-F893B1AF3438}" srcId="{82FF7579-D7D3-C74D-BB86-A7347994241E}" destId="{A10D2B76-E6BC-D843-9B3C-D3E8D74C56E2}" srcOrd="2" destOrd="0" parTransId="{2A4BDA2D-378A-3E4B-B338-6ACD0C80B9FC}" sibTransId="{79D4C38D-1D99-B441-873C-E4330BDA1707}"/>
    <dgm:cxn modelId="{395503F5-966F-E24B-8E22-3741EC682017}" type="presParOf" srcId="{933A1548-E2C3-5242-A74A-18F7A7D7D456}" destId="{621A182A-726D-7648-8D95-6E6667993ABC}" srcOrd="0" destOrd="0" presId="urn:microsoft.com/office/officeart/2005/8/layout/process4"/>
    <dgm:cxn modelId="{BDAC93E1-246E-FE4A-A02B-462517A02C7D}" type="presParOf" srcId="{621A182A-726D-7648-8D95-6E6667993ABC}" destId="{A2707CC9-7BDF-4942-B915-E1D1A051C863}" srcOrd="0" destOrd="0" presId="urn:microsoft.com/office/officeart/2005/8/layout/process4"/>
    <dgm:cxn modelId="{BC4647A8-2696-A946-BB99-9AB7B7843D6D}" type="presParOf" srcId="{933A1548-E2C3-5242-A74A-18F7A7D7D456}" destId="{3B5A81C5-07B6-E149-965A-012010620539}" srcOrd="1" destOrd="0" presId="urn:microsoft.com/office/officeart/2005/8/layout/process4"/>
    <dgm:cxn modelId="{D9F96F2C-1F93-8E4E-8D41-19F0025682C9}" type="presParOf" srcId="{933A1548-E2C3-5242-A74A-18F7A7D7D456}" destId="{3C65424A-C359-8249-8BF4-8B3420D26A19}" srcOrd="2" destOrd="0" presId="urn:microsoft.com/office/officeart/2005/8/layout/process4"/>
    <dgm:cxn modelId="{E93A1526-942A-BC4C-8393-5614BEDFC77E}" type="presParOf" srcId="{3C65424A-C359-8249-8BF4-8B3420D26A19}" destId="{EEB9E060-265D-2342-86FA-9E90481B845D}" srcOrd="0" destOrd="0" presId="urn:microsoft.com/office/officeart/2005/8/layout/process4"/>
    <dgm:cxn modelId="{DA56C0BA-1D58-A24C-9CFC-9F6983B66DD6}" type="presParOf" srcId="{933A1548-E2C3-5242-A74A-18F7A7D7D456}" destId="{BF53095E-A106-F04B-B1FA-32A3B9EF645E}" srcOrd="3" destOrd="0" presId="urn:microsoft.com/office/officeart/2005/8/layout/process4"/>
    <dgm:cxn modelId="{23F0B182-FAB1-DC40-BFA1-E9CE97EB5068}" type="presParOf" srcId="{933A1548-E2C3-5242-A74A-18F7A7D7D456}" destId="{C071ADE7-E136-274E-9B89-B91F33C8A4CD}" srcOrd="4" destOrd="0" presId="urn:microsoft.com/office/officeart/2005/8/layout/process4"/>
    <dgm:cxn modelId="{88245B1D-0E33-464B-A76F-7D42E0957384}" type="presParOf" srcId="{C071ADE7-E136-274E-9B89-B91F33C8A4CD}" destId="{1FCECDDF-1777-A942-A556-676FF9F0F82B}" srcOrd="0" destOrd="0" presId="urn:microsoft.com/office/officeart/2005/8/layout/process4"/>
    <dgm:cxn modelId="{33E12E1B-F004-A642-8394-AA4CD0F79626}" type="presParOf" srcId="{933A1548-E2C3-5242-A74A-18F7A7D7D456}" destId="{6AB4FE17-170C-9D48-B2AE-D84608721327}" srcOrd="5" destOrd="0" presId="urn:microsoft.com/office/officeart/2005/8/layout/process4"/>
    <dgm:cxn modelId="{D71EF310-BB00-EB4C-B533-CDD0980CF030}" type="presParOf" srcId="{933A1548-E2C3-5242-A74A-18F7A7D7D456}" destId="{D279DC88-68CD-4A40-B638-3471067A4EA7}" srcOrd="6" destOrd="0" presId="urn:microsoft.com/office/officeart/2005/8/layout/process4"/>
    <dgm:cxn modelId="{B10CC02D-8466-784F-9AEB-10435135CAA4}" type="presParOf" srcId="{D279DC88-68CD-4A40-B638-3471067A4EA7}" destId="{7C1550FC-157A-6B46-8D01-AC365487FC02}" srcOrd="0" destOrd="0" presId="urn:microsoft.com/office/officeart/2005/8/layout/process4"/>
    <dgm:cxn modelId="{5E47F471-2C59-C94C-85B9-017C8E8F8961}" type="presParOf" srcId="{933A1548-E2C3-5242-A74A-18F7A7D7D456}" destId="{85AE5270-E40D-314A-921D-8106ABCA0A87}" srcOrd="7" destOrd="0" presId="urn:microsoft.com/office/officeart/2005/8/layout/process4"/>
    <dgm:cxn modelId="{E0069B14-BBEA-034F-AC1A-19C145EFC99A}" type="presParOf" srcId="{933A1548-E2C3-5242-A74A-18F7A7D7D456}" destId="{55C59F82-498D-4545-A0A1-F77D1BE0423A}" srcOrd="8" destOrd="0" presId="urn:microsoft.com/office/officeart/2005/8/layout/process4"/>
    <dgm:cxn modelId="{31765490-4775-784E-9D16-2FE3D4123ADB}" type="presParOf" srcId="{55C59F82-498D-4545-A0A1-F77D1BE0423A}" destId="{EBDFE0B2-FEA6-BC42-8C5C-667620EAE7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EF6430-3500-734C-8943-DE3E0C90AAF1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386319-5A9F-3C42-9BB2-A2887F45DB91}">
      <dgm:prSet phldrT="[Text]"/>
      <dgm:spPr/>
      <dgm:t>
        <a:bodyPr/>
        <a:lstStyle/>
        <a:p>
          <a:r>
            <a:rPr lang="en-US" dirty="0" smtClean="0"/>
            <a:t>ECHO 10</a:t>
          </a:r>
          <a:endParaRPr lang="en-US" dirty="0"/>
        </a:p>
      </dgm:t>
    </dgm:pt>
    <dgm:pt modelId="{6311EA6E-74E6-E648-A22C-DC2497E87306}" type="parTrans" cxnId="{92F5C476-56F6-7548-B9EE-CF006188156B}">
      <dgm:prSet/>
      <dgm:spPr/>
      <dgm:t>
        <a:bodyPr/>
        <a:lstStyle/>
        <a:p>
          <a:endParaRPr lang="en-US"/>
        </a:p>
      </dgm:t>
    </dgm:pt>
    <dgm:pt modelId="{2DF24313-C87D-CF46-8CFA-83E81EA59E93}" type="sibTrans" cxnId="{92F5C476-56F6-7548-B9EE-CF006188156B}">
      <dgm:prSet/>
      <dgm:spPr/>
      <dgm:t>
        <a:bodyPr/>
        <a:lstStyle/>
        <a:p>
          <a:endParaRPr lang="en-US"/>
        </a:p>
      </dgm:t>
    </dgm:pt>
    <dgm:pt modelId="{293F9C28-D7F7-924A-BFFE-8CBFFE899043}">
      <dgm:prSet phldrT="[Text]"/>
      <dgm:spPr/>
      <dgm:t>
        <a:bodyPr/>
        <a:lstStyle/>
        <a:p>
          <a:r>
            <a:rPr lang="en-US" dirty="0" smtClean="0"/>
            <a:t>GCMD DIF</a:t>
          </a:r>
          <a:endParaRPr lang="en-US" dirty="0"/>
        </a:p>
      </dgm:t>
    </dgm:pt>
    <dgm:pt modelId="{8FFC93A1-3DDB-1945-A7DE-D31852B61C3D}" type="parTrans" cxnId="{B47B3335-B9AD-8B44-B731-98A71C9685B0}">
      <dgm:prSet/>
      <dgm:spPr/>
      <dgm:t>
        <a:bodyPr/>
        <a:lstStyle/>
        <a:p>
          <a:endParaRPr lang="en-US"/>
        </a:p>
      </dgm:t>
    </dgm:pt>
    <dgm:pt modelId="{2791D2A7-133C-344E-964E-3A2D1B7D82A4}" type="sibTrans" cxnId="{B47B3335-B9AD-8B44-B731-98A71C9685B0}">
      <dgm:prSet/>
      <dgm:spPr/>
      <dgm:t>
        <a:bodyPr/>
        <a:lstStyle/>
        <a:p>
          <a:endParaRPr lang="en-US"/>
        </a:p>
      </dgm:t>
    </dgm:pt>
    <dgm:pt modelId="{3BE6EEBB-77F5-3E4F-8B40-31A5148E78F3}">
      <dgm:prSet phldrT="[Text]"/>
      <dgm:spPr/>
      <dgm:t>
        <a:bodyPr/>
        <a:lstStyle/>
        <a:p>
          <a:r>
            <a:rPr lang="en-US" dirty="0" smtClean="0"/>
            <a:t>EMS</a:t>
          </a:r>
          <a:endParaRPr lang="en-US" dirty="0"/>
        </a:p>
      </dgm:t>
    </dgm:pt>
    <dgm:pt modelId="{098B7BDB-9223-0E4A-8A76-7CE8E1D04D9A}" type="parTrans" cxnId="{FFE4595B-036E-3A4A-9294-6188CE022159}">
      <dgm:prSet/>
      <dgm:spPr/>
      <dgm:t>
        <a:bodyPr/>
        <a:lstStyle/>
        <a:p>
          <a:endParaRPr lang="en-US"/>
        </a:p>
      </dgm:t>
    </dgm:pt>
    <dgm:pt modelId="{4891F89B-DD11-A345-85E4-8B2101EF97CC}" type="sibTrans" cxnId="{FFE4595B-036E-3A4A-9294-6188CE022159}">
      <dgm:prSet/>
      <dgm:spPr/>
      <dgm:t>
        <a:bodyPr/>
        <a:lstStyle/>
        <a:p>
          <a:endParaRPr lang="en-US"/>
        </a:p>
      </dgm:t>
    </dgm:pt>
    <dgm:pt modelId="{13055F09-FA72-464E-AB75-ADA9198C13F4}" type="pres">
      <dgm:prSet presAssocID="{EBEF6430-3500-734C-8943-DE3E0C90AAF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79F71A6-C85C-364D-B296-75DB2BD3735B}" type="pres">
      <dgm:prSet presAssocID="{C8386319-5A9F-3C42-9BB2-A2887F45DB9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E4008-6546-9649-852E-A5F28559AE2A}" type="pres">
      <dgm:prSet presAssocID="{293F9C28-D7F7-924A-BFFE-8CBFFE89904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BB85B-FCB1-E646-B850-C30B414B4069}" type="pres">
      <dgm:prSet presAssocID="{3BE6EEBB-77F5-3E4F-8B40-31A5148E78F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ABAB75-FE7F-4BCA-AEC7-1364F6EEDE11}" type="presOf" srcId="{293F9C28-D7F7-924A-BFFE-8CBFFE899043}" destId="{3D3E4008-6546-9649-852E-A5F28559AE2A}" srcOrd="0" destOrd="0" presId="urn:microsoft.com/office/officeart/2009/3/layout/IncreasingArrowsProcess"/>
    <dgm:cxn modelId="{39F0E654-A3BA-4422-86AA-3BC182DE33CB}" type="presOf" srcId="{EBEF6430-3500-734C-8943-DE3E0C90AAF1}" destId="{13055F09-FA72-464E-AB75-ADA9198C13F4}" srcOrd="0" destOrd="0" presId="urn:microsoft.com/office/officeart/2009/3/layout/IncreasingArrowsProcess"/>
    <dgm:cxn modelId="{2FCFEF3E-6645-43D6-89D8-91BE9E612B99}" type="presOf" srcId="{C8386319-5A9F-3C42-9BB2-A2887F45DB91}" destId="{679F71A6-C85C-364D-B296-75DB2BD3735B}" srcOrd="0" destOrd="0" presId="urn:microsoft.com/office/officeart/2009/3/layout/IncreasingArrowsProcess"/>
    <dgm:cxn modelId="{FFE4595B-036E-3A4A-9294-6188CE022159}" srcId="{EBEF6430-3500-734C-8943-DE3E0C90AAF1}" destId="{3BE6EEBB-77F5-3E4F-8B40-31A5148E78F3}" srcOrd="2" destOrd="0" parTransId="{098B7BDB-9223-0E4A-8A76-7CE8E1D04D9A}" sibTransId="{4891F89B-DD11-A345-85E4-8B2101EF97CC}"/>
    <dgm:cxn modelId="{A8A872B1-41A9-49A2-8569-4F22F50F42C3}" type="presOf" srcId="{3BE6EEBB-77F5-3E4F-8B40-31A5148E78F3}" destId="{03FBB85B-FCB1-E646-B850-C30B414B4069}" srcOrd="0" destOrd="0" presId="urn:microsoft.com/office/officeart/2009/3/layout/IncreasingArrowsProcess"/>
    <dgm:cxn modelId="{B47B3335-B9AD-8B44-B731-98A71C9685B0}" srcId="{EBEF6430-3500-734C-8943-DE3E0C90AAF1}" destId="{293F9C28-D7F7-924A-BFFE-8CBFFE899043}" srcOrd="1" destOrd="0" parTransId="{8FFC93A1-3DDB-1945-A7DE-D31852B61C3D}" sibTransId="{2791D2A7-133C-344E-964E-3A2D1B7D82A4}"/>
    <dgm:cxn modelId="{92F5C476-56F6-7548-B9EE-CF006188156B}" srcId="{EBEF6430-3500-734C-8943-DE3E0C90AAF1}" destId="{C8386319-5A9F-3C42-9BB2-A2887F45DB91}" srcOrd="0" destOrd="0" parTransId="{6311EA6E-74E6-E648-A22C-DC2497E87306}" sibTransId="{2DF24313-C87D-CF46-8CFA-83E81EA59E93}"/>
    <dgm:cxn modelId="{8F88CF24-78DD-4044-8BA8-6E6E9D5DFB14}" type="presParOf" srcId="{13055F09-FA72-464E-AB75-ADA9198C13F4}" destId="{679F71A6-C85C-364D-B296-75DB2BD3735B}" srcOrd="0" destOrd="0" presId="urn:microsoft.com/office/officeart/2009/3/layout/IncreasingArrowsProcess"/>
    <dgm:cxn modelId="{7212B082-F459-4817-9520-83B04785FCE8}" type="presParOf" srcId="{13055F09-FA72-464E-AB75-ADA9198C13F4}" destId="{3D3E4008-6546-9649-852E-A5F28559AE2A}" srcOrd="1" destOrd="0" presId="urn:microsoft.com/office/officeart/2009/3/layout/IncreasingArrowsProcess"/>
    <dgm:cxn modelId="{EDB2EC74-ABD1-40C6-8407-4AB715370FE1}" type="presParOf" srcId="{13055F09-FA72-464E-AB75-ADA9198C13F4}" destId="{03FBB85B-FCB1-E646-B850-C30B414B4069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EF6430-3500-734C-8943-DE3E0C90AAF1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386319-5A9F-3C42-9BB2-A2887F45DB91}">
      <dgm:prSet phldrT="[Text]"/>
      <dgm:spPr/>
      <dgm:t>
        <a:bodyPr/>
        <a:lstStyle/>
        <a:p>
          <a:r>
            <a:rPr lang="en-US" dirty="0" smtClean="0"/>
            <a:t>Visualization</a:t>
          </a:r>
          <a:endParaRPr lang="en-US" dirty="0"/>
        </a:p>
      </dgm:t>
    </dgm:pt>
    <dgm:pt modelId="{6311EA6E-74E6-E648-A22C-DC2497E87306}" type="parTrans" cxnId="{92F5C476-56F6-7548-B9EE-CF006188156B}">
      <dgm:prSet/>
      <dgm:spPr/>
      <dgm:t>
        <a:bodyPr/>
        <a:lstStyle/>
        <a:p>
          <a:endParaRPr lang="en-US"/>
        </a:p>
      </dgm:t>
    </dgm:pt>
    <dgm:pt modelId="{2DF24313-C87D-CF46-8CFA-83E81EA59E93}" type="sibTrans" cxnId="{92F5C476-56F6-7548-B9EE-CF006188156B}">
      <dgm:prSet/>
      <dgm:spPr/>
      <dgm:t>
        <a:bodyPr/>
        <a:lstStyle/>
        <a:p>
          <a:endParaRPr lang="en-US"/>
        </a:p>
      </dgm:t>
    </dgm:pt>
    <dgm:pt modelId="{293F9C28-D7F7-924A-BFFE-8CBFFE899043}">
      <dgm:prSet phldrT="[Text]"/>
      <dgm:spPr/>
      <dgm:t>
        <a:bodyPr/>
        <a:lstStyle/>
        <a:p>
          <a:r>
            <a:rPr lang="en-US" dirty="0" smtClean="0"/>
            <a:t>Documentation</a:t>
          </a:r>
          <a:endParaRPr lang="en-US" dirty="0"/>
        </a:p>
      </dgm:t>
    </dgm:pt>
    <dgm:pt modelId="{8FFC93A1-3DDB-1945-A7DE-D31852B61C3D}" type="parTrans" cxnId="{B47B3335-B9AD-8B44-B731-98A71C9685B0}">
      <dgm:prSet/>
      <dgm:spPr/>
      <dgm:t>
        <a:bodyPr/>
        <a:lstStyle/>
        <a:p>
          <a:endParaRPr lang="en-US"/>
        </a:p>
      </dgm:t>
    </dgm:pt>
    <dgm:pt modelId="{2791D2A7-133C-344E-964E-3A2D1B7D82A4}" type="sibTrans" cxnId="{B47B3335-B9AD-8B44-B731-98A71C9685B0}">
      <dgm:prSet/>
      <dgm:spPr/>
      <dgm:t>
        <a:bodyPr/>
        <a:lstStyle/>
        <a:p>
          <a:endParaRPr lang="en-US"/>
        </a:p>
      </dgm:t>
    </dgm:pt>
    <dgm:pt modelId="{3BE6EEBB-77F5-3E4F-8B40-31A5148E78F3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098B7BDB-9223-0E4A-8A76-7CE8E1D04D9A}" type="parTrans" cxnId="{FFE4595B-036E-3A4A-9294-6188CE022159}">
      <dgm:prSet/>
      <dgm:spPr/>
      <dgm:t>
        <a:bodyPr/>
        <a:lstStyle/>
        <a:p>
          <a:endParaRPr lang="en-US"/>
        </a:p>
      </dgm:t>
    </dgm:pt>
    <dgm:pt modelId="{4891F89B-DD11-A345-85E4-8B2101EF97CC}" type="sibTrans" cxnId="{FFE4595B-036E-3A4A-9294-6188CE022159}">
      <dgm:prSet/>
      <dgm:spPr/>
      <dgm:t>
        <a:bodyPr/>
        <a:lstStyle/>
        <a:p>
          <a:endParaRPr lang="en-US"/>
        </a:p>
      </dgm:t>
    </dgm:pt>
    <dgm:pt modelId="{C35B2182-C6EA-7143-B4BB-FA05703A28FD}">
      <dgm:prSet phldrT="[Text]"/>
      <dgm:spPr/>
      <dgm:t>
        <a:bodyPr/>
        <a:lstStyle/>
        <a:p>
          <a:r>
            <a:rPr lang="en-US" dirty="0" smtClean="0"/>
            <a:t>Parameters</a:t>
          </a:r>
          <a:endParaRPr lang="en-US" dirty="0"/>
        </a:p>
      </dgm:t>
    </dgm:pt>
    <dgm:pt modelId="{B4F7C6A7-632F-0A4B-B42D-D94334A6362E}" type="parTrans" cxnId="{112B3976-3BB4-7945-9BBD-3C64C047E16B}">
      <dgm:prSet/>
      <dgm:spPr/>
      <dgm:t>
        <a:bodyPr/>
        <a:lstStyle/>
        <a:p>
          <a:endParaRPr lang="en-US"/>
        </a:p>
      </dgm:t>
    </dgm:pt>
    <dgm:pt modelId="{2AC44AC8-A253-1948-9B42-FCF1554F0F35}" type="sibTrans" cxnId="{112B3976-3BB4-7945-9BBD-3C64C047E16B}">
      <dgm:prSet/>
      <dgm:spPr/>
      <dgm:t>
        <a:bodyPr/>
        <a:lstStyle/>
        <a:p>
          <a:endParaRPr lang="en-US"/>
        </a:p>
      </dgm:t>
    </dgm:pt>
    <dgm:pt modelId="{13055F09-FA72-464E-AB75-ADA9198C13F4}" type="pres">
      <dgm:prSet presAssocID="{EBEF6430-3500-734C-8943-DE3E0C90AAF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79F71A6-C85C-364D-B296-75DB2BD3735B}" type="pres">
      <dgm:prSet presAssocID="{C8386319-5A9F-3C42-9BB2-A2887F45DB91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E4008-6546-9649-852E-A5F28559AE2A}" type="pres">
      <dgm:prSet presAssocID="{293F9C28-D7F7-924A-BFFE-8CBFFE899043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BB85B-FCB1-E646-B850-C30B414B4069}" type="pres">
      <dgm:prSet presAssocID="{3BE6EEBB-77F5-3E4F-8B40-31A5148E78F3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9F55D-EC02-614D-B656-EA4E8DFA1364}" type="pres">
      <dgm:prSet presAssocID="{C35B2182-C6EA-7143-B4BB-FA05703A28FD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B3976-3BB4-7945-9BBD-3C64C047E16B}" srcId="{EBEF6430-3500-734C-8943-DE3E0C90AAF1}" destId="{C35B2182-C6EA-7143-B4BB-FA05703A28FD}" srcOrd="3" destOrd="0" parTransId="{B4F7C6A7-632F-0A4B-B42D-D94334A6362E}" sibTransId="{2AC44AC8-A253-1948-9B42-FCF1554F0F35}"/>
    <dgm:cxn modelId="{92F5C476-56F6-7548-B9EE-CF006188156B}" srcId="{EBEF6430-3500-734C-8943-DE3E0C90AAF1}" destId="{C8386319-5A9F-3C42-9BB2-A2887F45DB91}" srcOrd="0" destOrd="0" parTransId="{6311EA6E-74E6-E648-A22C-DC2497E87306}" sibTransId="{2DF24313-C87D-CF46-8CFA-83E81EA59E93}"/>
    <dgm:cxn modelId="{FFE4595B-036E-3A4A-9294-6188CE022159}" srcId="{EBEF6430-3500-734C-8943-DE3E0C90AAF1}" destId="{3BE6EEBB-77F5-3E4F-8B40-31A5148E78F3}" srcOrd="2" destOrd="0" parTransId="{098B7BDB-9223-0E4A-8A76-7CE8E1D04D9A}" sibTransId="{4891F89B-DD11-A345-85E4-8B2101EF97CC}"/>
    <dgm:cxn modelId="{B47B3335-B9AD-8B44-B731-98A71C9685B0}" srcId="{EBEF6430-3500-734C-8943-DE3E0C90AAF1}" destId="{293F9C28-D7F7-924A-BFFE-8CBFFE899043}" srcOrd="1" destOrd="0" parTransId="{8FFC93A1-3DDB-1945-A7DE-D31852B61C3D}" sibTransId="{2791D2A7-133C-344E-964E-3A2D1B7D82A4}"/>
    <dgm:cxn modelId="{1BE2B3E9-CB38-4A16-8E5A-8607176469F7}" type="presOf" srcId="{293F9C28-D7F7-924A-BFFE-8CBFFE899043}" destId="{3D3E4008-6546-9649-852E-A5F28559AE2A}" srcOrd="0" destOrd="0" presId="urn:microsoft.com/office/officeart/2009/3/layout/IncreasingArrowsProcess"/>
    <dgm:cxn modelId="{6BD17F6B-233D-4101-A086-CD206502FE81}" type="presOf" srcId="{3BE6EEBB-77F5-3E4F-8B40-31A5148E78F3}" destId="{03FBB85B-FCB1-E646-B850-C30B414B4069}" srcOrd="0" destOrd="0" presId="urn:microsoft.com/office/officeart/2009/3/layout/IncreasingArrowsProcess"/>
    <dgm:cxn modelId="{C19EC1C4-E34A-455F-B30E-801B42EAEDF8}" type="presOf" srcId="{EBEF6430-3500-734C-8943-DE3E0C90AAF1}" destId="{13055F09-FA72-464E-AB75-ADA9198C13F4}" srcOrd="0" destOrd="0" presId="urn:microsoft.com/office/officeart/2009/3/layout/IncreasingArrowsProcess"/>
    <dgm:cxn modelId="{3FF22503-B86A-4E5E-9352-5F93236D8D55}" type="presOf" srcId="{C8386319-5A9F-3C42-9BB2-A2887F45DB91}" destId="{679F71A6-C85C-364D-B296-75DB2BD3735B}" srcOrd="0" destOrd="0" presId="urn:microsoft.com/office/officeart/2009/3/layout/IncreasingArrowsProcess"/>
    <dgm:cxn modelId="{1D8EB4DA-BD30-41A2-8DDF-B5B437F9332B}" type="presOf" srcId="{C35B2182-C6EA-7143-B4BB-FA05703A28FD}" destId="{6F29F55D-EC02-614D-B656-EA4E8DFA1364}" srcOrd="0" destOrd="0" presId="urn:microsoft.com/office/officeart/2009/3/layout/IncreasingArrowsProcess"/>
    <dgm:cxn modelId="{BECC4C98-B777-4BD4-B65A-C9B713B22B34}" type="presParOf" srcId="{13055F09-FA72-464E-AB75-ADA9198C13F4}" destId="{679F71A6-C85C-364D-B296-75DB2BD3735B}" srcOrd="0" destOrd="0" presId="urn:microsoft.com/office/officeart/2009/3/layout/IncreasingArrowsProcess"/>
    <dgm:cxn modelId="{FEFDFEA8-3D42-4B68-A956-13B3A35CDE5C}" type="presParOf" srcId="{13055F09-FA72-464E-AB75-ADA9198C13F4}" destId="{3D3E4008-6546-9649-852E-A5F28559AE2A}" srcOrd="1" destOrd="0" presId="urn:microsoft.com/office/officeart/2009/3/layout/IncreasingArrowsProcess"/>
    <dgm:cxn modelId="{2706C202-EBC9-4C7B-88C9-546D332543E4}" type="presParOf" srcId="{13055F09-FA72-464E-AB75-ADA9198C13F4}" destId="{03FBB85B-FCB1-E646-B850-C30B414B4069}" srcOrd="2" destOrd="0" presId="urn:microsoft.com/office/officeart/2009/3/layout/IncreasingArrowsProcess"/>
    <dgm:cxn modelId="{20F35302-A5EA-4401-A695-13F8880D593F}" type="presParOf" srcId="{13055F09-FA72-464E-AB75-ADA9198C13F4}" destId="{6F29F55D-EC02-614D-B656-EA4E8DFA1364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CEDF6-86FA-4643-898E-5A1B13F503C2}">
      <dsp:nvSpPr>
        <dsp:cNvPr id="0" name=""/>
        <dsp:cNvSpPr/>
      </dsp:nvSpPr>
      <dsp:spPr>
        <a:xfrm>
          <a:off x="0" y="4187478"/>
          <a:ext cx="8229600" cy="6869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Science Coordinators will assess differences between associated records and work from easiest to hardest with providers</a:t>
          </a:r>
          <a:endParaRPr lang="en-US" sz="1600" kern="1200" dirty="0"/>
        </a:p>
      </dsp:txBody>
      <dsp:txXfrm>
        <a:off x="0" y="4187478"/>
        <a:ext cx="8229600" cy="686990"/>
      </dsp:txXfrm>
    </dsp:sp>
    <dsp:sp modelId="{0E0F5D86-ADDB-6D49-823D-7F61AEF18481}">
      <dsp:nvSpPr>
        <dsp:cNvPr id="0" name=""/>
        <dsp:cNvSpPr/>
      </dsp:nvSpPr>
      <dsp:spPr>
        <a:xfrm rot="10800000">
          <a:off x="0" y="3141191"/>
          <a:ext cx="8229600" cy="105659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Initial pass will associate ECHO 10 Collections with GCMD DIFs</a:t>
          </a:r>
          <a:endParaRPr lang="en-US" sz="1600" kern="1200"/>
        </a:p>
      </dsp:txBody>
      <dsp:txXfrm rot="10800000">
        <a:off x="0" y="3141191"/>
        <a:ext cx="8229600" cy="686541"/>
      </dsp:txXfrm>
    </dsp:sp>
    <dsp:sp modelId="{618F0DBA-A60A-4B48-8969-C6F429CE2237}">
      <dsp:nvSpPr>
        <dsp:cNvPr id="0" name=""/>
        <dsp:cNvSpPr/>
      </dsp:nvSpPr>
      <dsp:spPr>
        <a:xfrm rot="10800000">
          <a:off x="0" y="2094904"/>
          <a:ext cx="8229600" cy="105659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Assessment and correlation between ECHO and GCMD holdings has started</a:t>
          </a:r>
          <a:endParaRPr lang="en-US" sz="1600" kern="1200"/>
        </a:p>
      </dsp:txBody>
      <dsp:txXfrm rot="10800000">
        <a:off x="0" y="2094904"/>
        <a:ext cx="8229600" cy="686541"/>
      </dsp:txXfrm>
    </dsp:sp>
    <dsp:sp modelId="{17B58138-21E2-214E-A339-4F550094579D}">
      <dsp:nvSpPr>
        <dsp:cNvPr id="0" name=""/>
        <dsp:cNvSpPr/>
      </dsp:nvSpPr>
      <dsp:spPr>
        <a:xfrm rot="10800000">
          <a:off x="0" y="1048617"/>
          <a:ext cx="8229600" cy="1056591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GCMD is programmatically monitoring ECHO for new Collections and Updates</a:t>
          </a:r>
          <a:endParaRPr lang="en-US" sz="1600" kern="1200" dirty="0"/>
        </a:p>
      </dsp:txBody>
      <dsp:txXfrm rot="10800000">
        <a:off x="0" y="1048617"/>
        <a:ext cx="8229600" cy="686541"/>
      </dsp:txXfrm>
    </dsp:sp>
    <dsp:sp modelId="{A04F6772-3B0C-5148-AC70-A7B9FAD5F3EB}">
      <dsp:nvSpPr>
        <dsp:cNvPr id="0" name=""/>
        <dsp:cNvSpPr/>
      </dsp:nvSpPr>
      <dsp:spPr>
        <a:xfrm rot="10800000">
          <a:off x="0" y="2331"/>
          <a:ext cx="8229600" cy="1056591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DIF support added to ECHO</a:t>
          </a:r>
          <a:endParaRPr lang="en-US" sz="1600" kern="1200"/>
        </a:p>
      </dsp:txBody>
      <dsp:txXfrm rot="10800000">
        <a:off x="0" y="2331"/>
        <a:ext cx="8229600" cy="686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B0180-17DC-214B-A880-52CBA1EB0366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066564-8B6D-D543-B6F6-C54487DC31EC}">
      <dsp:nvSpPr>
        <dsp:cNvPr id="0" name=""/>
        <dsp:cNvSpPr/>
      </dsp:nvSpPr>
      <dsp:spPr>
        <a:xfrm>
          <a:off x="2888" y="1463040"/>
          <a:ext cx="2622732" cy="1950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LANCE (NRT)</a:t>
          </a:r>
          <a:endParaRPr lang="en-US" sz="3200" kern="1200"/>
        </a:p>
      </dsp:txBody>
      <dsp:txXfrm>
        <a:off x="98114" y="1558266"/>
        <a:ext cx="2432280" cy="1760268"/>
      </dsp:txXfrm>
    </dsp:sp>
    <dsp:sp modelId="{9E2205B3-8DCB-6740-AF93-05B8D1DA71E3}">
      <dsp:nvSpPr>
        <dsp:cNvPr id="0" name=""/>
        <dsp:cNvSpPr/>
      </dsp:nvSpPr>
      <dsp:spPr>
        <a:xfrm>
          <a:off x="2803433" y="1463040"/>
          <a:ext cx="2622732" cy="1950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MEaSUREs</a:t>
          </a:r>
          <a:endParaRPr lang="en-US" sz="3200" kern="1200"/>
        </a:p>
      </dsp:txBody>
      <dsp:txXfrm>
        <a:off x="2898659" y="1558266"/>
        <a:ext cx="2432280" cy="1760268"/>
      </dsp:txXfrm>
    </dsp:sp>
    <dsp:sp modelId="{E37656BE-8D99-2E41-BB3D-85F9F063A64D}">
      <dsp:nvSpPr>
        <dsp:cNvPr id="0" name=""/>
        <dsp:cNvSpPr/>
      </dsp:nvSpPr>
      <dsp:spPr>
        <a:xfrm>
          <a:off x="5603978" y="1463040"/>
          <a:ext cx="2622732" cy="19507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MODAPS</a:t>
          </a:r>
          <a:endParaRPr lang="en-US" sz="3200" kern="1200"/>
        </a:p>
      </dsp:txBody>
      <dsp:txXfrm>
        <a:off x="5699204" y="1558266"/>
        <a:ext cx="2432280" cy="1760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07CC9-7BDF-4942-B915-E1D1A051C863}">
      <dsp:nvSpPr>
        <dsp:cNvPr id="0" name=""/>
        <dsp:cNvSpPr/>
      </dsp:nvSpPr>
      <dsp:spPr>
        <a:xfrm>
          <a:off x="0" y="4187478"/>
          <a:ext cx="8229600" cy="6869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ECHO components progressively replaced with CMR components</a:t>
          </a:r>
          <a:endParaRPr lang="en-US" sz="2100" kern="1200" dirty="0"/>
        </a:p>
      </dsp:txBody>
      <dsp:txXfrm>
        <a:off x="0" y="4187478"/>
        <a:ext cx="8229600" cy="686990"/>
      </dsp:txXfrm>
    </dsp:sp>
    <dsp:sp modelId="{EEB9E060-265D-2342-86FA-9E90481B845D}">
      <dsp:nvSpPr>
        <dsp:cNvPr id="0" name=""/>
        <dsp:cNvSpPr/>
      </dsp:nvSpPr>
      <dsp:spPr>
        <a:xfrm rot="10800000">
          <a:off x="0" y="3141191"/>
          <a:ext cx="8229600" cy="105659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Early work to focus on search performance</a:t>
          </a:r>
          <a:endParaRPr lang="en-US" sz="2100" kern="1200" dirty="0"/>
        </a:p>
      </dsp:txBody>
      <dsp:txXfrm rot="10800000">
        <a:off x="0" y="3141191"/>
        <a:ext cx="8229600" cy="686541"/>
      </dsp:txXfrm>
    </dsp:sp>
    <dsp:sp modelId="{1FCECDDF-1777-A942-A556-676FF9F0F82B}">
      <dsp:nvSpPr>
        <dsp:cNvPr id="0" name=""/>
        <dsp:cNvSpPr/>
      </dsp:nvSpPr>
      <dsp:spPr>
        <a:xfrm rot="10800000">
          <a:off x="0" y="2094904"/>
          <a:ext cx="8229600" cy="105659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Updated requirements effort starting soon</a:t>
          </a:r>
          <a:endParaRPr lang="en-US" sz="2100" kern="1200"/>
        </a:p>
      </dsp:txBody>
      <dsp:txXfrm rot="10800000">
        <a:off x="0" y="2094904"/>
        <a:ext cx="8229600" cy="686541"/>
      </dsp:txXfrm>
    </dsp:sp>
    <dsp:sp modelId="{7C1550FC-157A-6B46-8D01-AC365487FC02}">
      <dsp:nvSpPr>
        <dsp:cNvPr id="0" name=""/>
        <dsp:cNvSpPr/>
      </dsp:nvSpPr>
      <dsp:spPr>
        <a:xfrm rot="10800000">
          <a:off x="0" y="1048617"/>
          <a:ext cx="8229600" cy="1056591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Initial requirements based on MASI and MASII studies</a:t>
          </a:r>
          <a:endParaRPr lang="en-US" sz="2100" kern="1200"/>
        </a:p>
      </dsp:txBody>
      <dsp:txXfrm rot="10800000">
        <a:off x="0" y="1048617"/>
        <a:ext cx="8229600" cy="686541"/>
      </dsp:txXfrm>
    </dsp:sp>
    <dsp:sp modelId="{EBDFE0B2-FEA6-BC42-8C5C-667620EAE77A}">
      <dsp:nvSpPr>
        <dsp:cNvPr id="0" name=""/>
        <dsp:cNvSpPr/>
      </dsp:nvSpPr>
      <dsp:spPr>
        <a:xfrm rot="10800000">
          <a:off x="0" y="2331"/>
          <a:ext cx="8229600" cy="1056591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CMR will build on ECHO and GCMD capabilities</a:t>
          </a:r>
          <a:endParaRPr lang="en-US" sz="2100" kern="1200"/>
        </a:p>
      </dsp:txBody>
      <dsp:txXfrm rot="10800000">
        <a:off x="0" y="2331"/>
        <a:ext cx="8229600" cy="6865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F71A6-C85C-364D-B296-75DB2BD3735B}">
      <dsp:nvSpPr>
        <dsp:cNvPr id="0" name=""/>
        <dsp:cNvSpPr/>
      </dsp:nvSpPr>
      <dsp:spPr>
        <a:xfrm>
          <a:off x="0" y="1196687"/>
          <a:ext cx="3743355" cy="54517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254000" bIns="86547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ECHO 10</a:t>
          </a:r>
          <a:endParaRPr lang="en-US" sz="1000" kern="1200" dirty="0"/>
        </a:p>
      </dsp:txBody>
      <dsp:txXfrm>
        <a:off x="0" y="1332981"/>
        <a:ext cx="3607061" cy="272587"/>
      </dsp:txXfrm>
    </dsp:sp>
    <dsp:sp modelId="{3D3E4008-6546-9649-852E-A5F28559AE2A}">
      <dsp:nvSpPr>
        <dsp:cNvPr id="0" name=""/>
        <dsp:cNvSpPr/>
      </dsp:nvSpPr>
      <dsp:spPr>
        <a:xfrm>
          <a:off x="1152953" y="1378412"/>
          <a:ext cx="2590401" cy="54517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254000" bIns="86547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GCMD DIF</a:t>
          </a:r>
          <a:endParaRPr lang="en-US" sz="1000" kern="1200" dirty="0"/>
        </a:p>
      </dsp:txBody>
      <dsp:txXfrm>
        <a:off x="1152953" y="1514706"/>
        <a:ext cx="2454107" cy="272587"/>
      </dsp:txXfrm>
    </dsp:sp>
    <dsp:sp modelId="{03FBB85B-FCB1-E646-B850-C30B414B4069}">
      <dsp:nvSpPr>
        <dsp:cNvPr id="0" name=""/>
        <dsp:cNvSpPr/>
      </dsp:nvSpPr>
      <dsp:spPr>
        <a:xfrm>
          <a:off x="2305906" y="1560137"/>
          <a:ext cx="1437448" cy="54517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254000" bIns="86547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EMS</a:t>
          </a:r>
          <a:endParaRPr lang="en-US" sz="1000" kern="1200" dirty="0"/>
        </a:p>
      </dsp:txBody>
      <dsp:txXfrm>
        <a:off x="2305906" y="1696431"/>
        <a:ext cx="1301154" cy="272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F71A6-C85C-364D-B296-75DB2BD3735B}">
      <dsp:nvSpPr>
        <dsp:cNvPr id="0" name=""/>
        <dsp:cNvSpPr/>
      </dsp:nvSpPr>
      <dsp:spPr>
        <a:xfrm>
          <a:off x="0" y="1106115"/>
          <a:ext cx="3743355" cy="54499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254000" bIns="86518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Visualization</a:t>
          </a:r>
          <a:endParaRPr lang="en-US" sz="1000" kern="1200" dirty="0"/>
        </a:p>
      </dsp:txBody>
      <dsp:txXfrm>
        <a:off x="0" y="1242363"/>
        <a:ext cx="3607107" cy="272497"/>
      </dsp:txXfrm>
    </dsp:sp>
    <dsp:sp modelId="{3D3E4008-6546-9649-852E-A5F28559AE2A}">
      <dsp:nvSpPr>
        <dsp:cNvPr id="0" name=""/>
        <dsp:cNvSpPr/>
      </dsp:nvSpPr>
      <dsp:spPr>
        <a:xfrm>
          <a:off x="862843" y="1287671"/>
          <a:ext cx="2880511" cy="54499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254000" bIns="86518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Documentation</a:t>
          </a:r>
          <a:endParaRPr lang="en-US" sz="1000" kern="1200" dirty="0"/>
        </a:p>
      </dsp:txBody>
      <dsp:txXfrm>
        <a:off x="862843" y="1423919"/>
        <a:ext cx="2744263" cy="272497"/>
      </dsp:txXfrm>
    </dsp:sp>
    <dsp:sp modelId="{03FBB85B-FCB1-E646-B850-C30B414B4069}">
      <dsp:nvSpPr>
        <dsp:cNvPr id="0" name=""/>
        <dsp:cNvSpPr/>
      </dsp:nvSpPr>
      <dsp:spPr>
        <a:xfrm>
          <a:off x="1725686" y="1469335"/>
          <a:ext cx="2017668" cy="54499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254000" bIns="86518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Services</a:t>
          </a:r>
          <a:endParaRPr lang="en-US" sz="1000" kern="1200" dirty="0"/>
        </a:p>
      </dsp:txBody>
      <dsp:txXfrm>
        <a:off x="1725686" y="1605583"/>
        <a:ext cx="1881420" cy="272497"/>
      </dsp:txXfrm>
    </dsp:sp>
    <dsp:sp modelId="{6F29F55D-EC02-614D-B656-EA4E8DFA1364}">
      <dsp:nvSpPr>
        <dsp:cNvPr id="0" name=""/>
        <dsp:cNvSpPr/>
      </dsp:nvSpPr>
      <dsp:spPr>
        <a:xfrm>
          <a:off x="2588529" y="1650891"/>
          <a:ext cx="1154825" cy="54499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254000" bIns="86518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Parameters</a:t>
          </a:r>
          <a:endParaRPr lang="en-US" sz="1000" kern="1200" dirty="0"/>
        </a:p>
      </dsp:txBody>
      <dsp:txXfrm>
        <a:off x="2588529" y="1787139"/>
        <a:ext cx="1018577" cy="272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A85B7-BDBF-ED4F-8773-839F0852EB42}" type="datetimeFigureOut">
              <a:rPr lang="en-US" smtClean="0"/>
              <a:pPr/>
              <a:t>1/10/14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CC0D5-C3B5-2541-AB6C-A24215F275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16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2224E-ADD8-D948-AC84-1CA42D5E2E38}" type="datetimeFigureOut">
              <a:rPr lang="en-US" smtClean="0"/>
              <a:pPr/>
              <a:t>1/10/14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D229C-8FF0-754E-86D8-040D35E524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4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APIs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596-CAE0-A440-AD9B-35C6E8C9344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9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596-CAE0-A440-AD9B-35C6E8C934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5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r>
              <a:rPr lang="en-US" baseline="0" dirty="0" smtClean="0"/>
              <a:t> Concept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596-CAE0-A440-AD9B-35C6E8C9344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7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Unification</a:t>
            </a:r>
            <a:r>
              <a:rPr lang="en-US" baseline="0" dirty="0" smtClean="0"/>
              <a:t> of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596-CAE0-A440-AD9B-35C6E8C9344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2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ECHO FTP ingest going away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268D4-CF78-FC44-93E7-715A4634F9F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1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268D4-CF78-FC44-93E7-715A4634F9F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1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268D4-CF78-FC44-93E7-715A4634F9F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1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11,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 ESIP Summer Meeting | Chapel Hill, NC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11,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 ESIP Summer Meeting | Chapel Hill, NC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11,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 ESIP Summer Meeting | Chapel Hill, NC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11,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 ESIP Summer Meeting | Chapel Hill, NC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64317"/>
            <a:ext cx="9144000" cy="6936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11,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 ESIP Summer Meeting | Chapel Hill, NC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3450" y="6359525"/>
            <a:ext cx="5905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ray Wolf:Users:cboquist:Desktop:EOSDIS 1.gi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29490"/>
            <a:ext cx="689304" cy="52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11,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 ESIP Summer Meeting | Chapel Hill, NC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11,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 ESIP Summer Meeting | Chapel Hill, NC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11,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 ESIP Summer Meeting | Chapel Hill, NC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11,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 ESIP Summer Meeting | Chapel Hill, NC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11,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 ESIP Summer Meeting | Chapel Hill, NC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11,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 ESIP Summer Meeting | Chapel Hill, NC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July 11,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2013 ESIP Summer Meeting | Chapel Hill, NC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5C6FFCC-07F5-7842-9C1D-B72881B812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3450" y="6359525"/>
            <a:ext cx="5905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Gray Wolf:Users:cboquist:Desktop:EOSDIS 1.gi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29490"/>
            <a:ext cx="689304" cy="52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Metadata Repository (CMR)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346950" cy="1752600"/>
          </a:xfrm>
        </p:spPr>
        <p:txBody>
          <a:bodyPr/>
          <a:lstStyle/>
          <a:p>
            <a:r>
              <a:rPr lang="en-US" dirty="0" smtClean="0"/>
              <a:t>Update and Near Term Plans – ESIP Winter 2014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38200" y="6307666"/>
            <a:ext cx="6400800" cy="467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Dan Pilone (dan@element84.com)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4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Reconciliation Progress and Plans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65307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7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Metadata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Coordinator will work with Data Providers to make changes at Metadata source</a:t>
            </a:r>
          </a:p>
          <a:p>
            <a:r>
              <a:rPr lang="en-US" dirty="0"/>
              <a:t>CMR will support pluggable Ingest </a:t>
            </a:r>
            <a:r>
              <a:rPr lang="en-US" dirty="0" smtClean="0"/>
              <a:t>Adapters to allow in-line updates to ingested metadata if needed</a:t>
            </a:r>
          </a:p>
          <a:p>
            <a:r>
              <a:rPr lang="en-US" dirty="0" smtClean="0"/>
              <a:t>Science Coordinator can make updates to metadata on behalf of providers when approved by owner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7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Metadata Targets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00878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32289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Emphasis on Performance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1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055976" cy="990600"/>
          </a:xfrm>
        </p:spPr>
        <p:txBody>
          <a:bodyPr/>
          <a:lstStyle/>
          <a:p>
            <a:r>
              <a:rPr lang="en-US" dirty="0" smtClean="0"/>
              <a:t>Current Holdings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55976" cy="4296720"/>
          </a:xfrm>
        </p:spPr>
        <p:txBody>
          <a:bodyPr>
            <a:normAutofit/>
          </a:bodyPr>
          <a:lstStyle/>
          <a:p>
            <a:r>
              <a:rPr lang="en-US" dirty="0" smtClean="0"/>
              <a:t>Collections: ~4k + ~24k</a:t>
            </a:r>
          </a:p>
          <a:p>
            <a:r>
              <a:rPr lang="en-US" dirty="0" smtClean="0"/>
              <a:t>Granules: ~140M</a:t>
            </a:r>
          </a:p>
          <a:p>
            <a:r>
              <a:rPr lang="en-US" dirty="0" smtClean="0"/>
              <a:t>Growth:</a:t>
            </a:r>
          </a:p>
          <a:p>
            <a:pPr lvl="1"/>
            <a:r>
              <a:rPr lang="en-US" dirty="0" smtClean="0"/>
              <a:t>Current</a:t>
            </a:r>
          </a:p>
          <a:p>
            <a:pPr lvl="2"/>
            <a:r>
              <a:rPr lang="en-US" dirty="0" smtClean="0"/>
              <a:t>500k+ granules/week</a:t>
            </a:r>
          </a:p>
          <a:p>
            <a:pPr lvl="1"/>
            <a:r>
              <a:rPr lang="en-US" dirty="0" smtClean="0"/>
              <a:t>Future</a:t>
            </a:r>
          </a:p>
          <a:p>
            <a:pPr lvl="2"/>
            <a:r>
              <a:rPr lang="en-US" dirty="0"/>
              <a:t>~</a:t>
            </a:r>
            <a:r>
              <a:rPr lang="en-US" dirty="0" smtClean="0"/>
              <a:t>1 million granules/day during MODIS Collection 6 Reprocessing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2872" y="368246"/>
            <a:ext cx="4561128" cy="6489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4570" y="6627168"/>
            <a:ext cx="1158302" cy="2308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5"/>
                </a:solidFill>
              </a:rPr>
              <a:t>As of 12/18/2013</a:t>
            </a:r>
            <a:endParaRPr lang="en-US" sz="900" dirty="0">
              <a:solidFill>
                <a:schemeClr val="accent5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5C6FFCC-07F5-7842-9C1D-B72881B8120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8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Client breakdown for a week in Oct 2013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40891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5C6FFCC-07F5-7842-9C1D-B72881B8120F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122430"/>
              </p:ext>
            </p:extLst>
          </p:nvPr>
        </p:nvGraphicFramePr>
        <p:xfrm>
          <a:off x="285750" y="1418167"/>
          <a:ext cx="85725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913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Screen Shot 2014-01-09 at 4.5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6" y="536222"/>
            <a:ext cx="8560289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2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CMR Transition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70678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3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Metadata Concept Support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2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 descr="UMM Composition ESIP Slides - New 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60"/>
            <a:ext cx="9144000" cy="5163902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 rot="17766193">
            <a:off x="5940698" y="888813"/>
            <a:ext cx="1157879" cy="77921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2638284">
            <a:off x="6023262" y="4949990"/>
            <a:ext cx="1157879" cy="77921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194755" y="5813013"/>
            <a:ext cx="3141133" cy="8057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Extensibility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 rot="3432404">
            <a:off x="3396043" y="4934654"/>
            <a:ext cx="1157879" cy="77921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7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32289"/>
            <a:ext cx="8229600" cy="990600"/>
          </a:xfrm>
        </p:spPr>
        <p:txBody>
          <a:bodyPr/>
          <a:lstStyle/>
          <a:p>
            <a:r>
              <a:rPr lang="en-US" dirty="0" smtClean="0"/>
              <a:t>In a world where metadata matters…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9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9470020"/>
              </p:ext>
            </p:extLst>
          </p:nvPr>
        </p:nvGraphicFramePr>
        <p:xfrm>
          <a:off x="673037" y="1478602"/>
          <a:ext cx="3743355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738217" y="1916290"/>
            <a:ext cx="1582944" cy="383309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ISO19115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02282" y="1916290"/>
            <a:ext cx="1582944" cy="38330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UMM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60281" y="2411853"/>
            <a:ext cx="667462" cy="14184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Ingest Adapter</a:t>
            </a:r>
            <a:endParaRPr lang="en-US" sz="105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64276464"/>
              </p:ext>
            </p:extLst>
          </p:nvPr>
        </p:nvGraphicFramePr>
        <p:xfrm>
          <a:off x="658926" y="3143713"/>
          <a:ext cx="3743355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Right Arrow 12"/>
          <p:cNvSpPr/>
          <p:nvPr/>
        </p:nvSpPr>
        <p:spPr>
          <a:xfrm>
            <a:off x="6081889" y="3717380"/>
            <a:ext cx="554182" cy="3348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 rot="5400000">
            <a:off x="3013500" y="-1123669"/>
            <a:ext cx="631263" cy="5312189"/>
          </a:xfrm>
          <a:prstGeom prst="leftBrace">
            <a:avLst>
              <a:gd name="adj1" fmla="val 47886"/>
              <a:gd name="adj2" fmla="val 6351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5400000">
            <a:off x="6854368" y="361766"/>
            <a:ext cx="611764" cy="2321822"/>
          </a:xfrm>
          <a:prstGeom prst="leftBrace">
            <a:avLst>
              <a:gd name="adj1" fmla="val 47886"/>
              <a:gd name="adj2" fmla="val 6267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rot="16200000">
            <a:off x="2266028" y="3810681"/>
            <a:ext cx="611764" cy="3660743"/>
          </a:xfrm>
          <a:prstGeom prst="leftBrace">
            <a:avLst>
              <a:gd name="adj1" fmla="val 47886"/>
              <a:gd name="adj2" fmla="val 5007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520191"/>
            <a:ext cx="635000" cy="6319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530622" y="520191"/>
            <a:ext cx="635000" cy="6319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2286000" y="6000315"/>
            <a:ext cx="635000" cy="6319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2" grpId="0">
        <p:bldAsOne/>
      </p:bldGraphic>
      <p:bldP spid="13" grpId="0" animBg="1"/>
      <p:bldP spid="4" grpId="0" animBg="1"/>
      <p:bldP spid="16" grpId="0" animBg="1"/>
      <p:bldP spid="18" grpId="0" animBg="1"/>
      <p:bldP spid="6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1112" y="2707574"/>
            <a:ext cx="5969000" cy="990600"/>
          </a:xfrm>
        </p:spPr>
        <p:txBody>
          <a:bodyPr/>
          <a:lstStyle/>
          <a:p>
            <a:pPr algn="ctr"/>
            <a:r>
              <a:rPr lang="en-US" dirty="0" smtClean="0"/>
              <a:t>How Will This Affect Me?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 descr="80010981_01_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r="14403"/>
          <a:stretch/>
        </p:blipFill>
        <p:spPr>
          <a:xfrm flipH="1">
            <a:off x="5785556" y="1580444"/>
            <a:ext cx="3245555" cy="457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6450320" y="3338514"/>
            <a:ext cx="51170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store.metmuseum.org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/content/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ebiz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themetstore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invt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/80010981/80010981_01_l.jpg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2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16" y="1128889"/>
            <a:ext cx="8229600" cy="1044222"/>
          </a:xfrm>
        </p:spPr>
        <p:txBody>
          <a:bodyPr/>
          <a:lstStyle/>
          <a:p>
            <a:pPr algn="ctr"/>
            <a:r>
              <a:rPr lang="en-US" dirty="0" smtClean="0"/>
              <a:t>Metadata Providers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40454" y="3160888"/>
            <a:ext cx="7787924" cy="32878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You won’t have to reconcile multiple systems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Most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systems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will continue to work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ECHO FTP ingest going away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Current formats will continue to function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You will need to be engaged in the adaptation process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You will need to support controlled vocabularies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You will have a voice through the Technical Committee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9627" y="2034649"/>
            <a:ext cx="7769578" cy="982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Streamlined Processes, More Engagement</a:t>
            </a:r>
            <a:endParaRPr lang="en-US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7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56" y="1559625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Client Developers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51841" y="2550225"/>
            <a:ext cx="547343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More Metadata, Better Quality</a:t>
            </a:r>
            <a:endParaRPr lang="en-US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3756" y="3576450"/>
            <a:ext cx="8686800" cy="2090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Richer, higher quality metadata will be available</a:t>
            </a:r>
          </a:p>
          <a:p>
            <a:pPr marL="571500" indent="-5715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Existing APIs will be supported</a:t>
            </a:r>
          </a:p>
          <a:p>
            <a:pPr marL="571500" indent="-5715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Standards-compliant  APIs will be available</a:t>
            </a:r>
          </a:p>
          <a:p>
            <a:pPr marL="571500" indent="-5715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Metadata will be available in an ISO19115 compliant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format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9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466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End Users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3414" y="2539999"/>
            <a:ext cx="633493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More Metadata, Better Quality</a:t>
            </a:r>
            <a:endParaRPr lang="en-US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542517"/>
            <a:ext cx="8298186" cy="2090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Richer, higher quality metadata will be available</a:t>
            </a:r>
          </a:p>
          <a:p>
            <a:pPr marL="571500" indent="-571500"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Unified view of EOSDIS holdings </a:t>
            </a:r>
          </a:p>
          <a:p>
            <a:pPr marL="571500" indent="-571500"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Easier access through a variety of clients, data casting,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etc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Metadata will be available in an ISO19115 compliant format</a:t>
            </a:r>
          </a:p>
          <a:p>
            <a:pPr marL="571500" indent="-571500"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96917" y="376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55273" y="2049318"/>
            <a:ext cx="4433454" cy="275936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URS</a:t>
            </a:r>
            <a:endParaRPr lang="en-US" sz="5400" dirty="0"/>
          </a:p>
        </p:txBody>
      </p:sp>
      <p:sp>
        <p:nvSpPr>
          <p:cNvPr id="4" name="Rounded Rectangle 3"/>
          <p:cNvSpPr/>
          <p:nvPr/>
        </p:nvSpPr>
        <p:spPr>
          <a:xfrm>
            <a:off x="2355273" y="2049318"/>
            <a:ext cx="4433454" cy="275936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GIBS</a:t>
            </a:r>
            <a:endParaRPr lang="en-US" sz="5400" dirty="0"/>
          </a:p>
        </p:txBody>
      </p:sp>
      <p:sp>
        <p:nvSpPr>
          <p:cNvPr id="5" name="Rounded Rectangle 4"/>
          <p:cNvSpPr/>
          <p:nvPr/>
        </p:nvSpPr>
        <p:spPr>
          <a:xfrm>
            <a:off x="2355273" y="2049318"/>
            <a:ext cx="4433454" cy="275936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EMS</a:t>
            </a:r>
            <a:endParaRPr lang="en-US" sz="5400" dirty="0"/>
          </a:p>
        </p:txBody>
      </p:sp>
      <p:sp>
        <p:nvSpPr>
          <p:cNvPr id="6" name="Rounded Rectangle 5"/>
          <p:cNvSpPr/>
          <p:nvPr/>
        </p:nvSpPr>
        <p:spPr>
          <a:xfrm>
            <a:off x="2355273" y="2049318"/>
            <a:ext cx="4433454" cy="275936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EOSDIS Discovery Tools</a:t>
            </a:r>
            <a:endParaRPr lang="en-US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2355273" y="2049318"/>
            <a:ext cx="4433454" cy="275936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DAACs</a:t>
            </a:r>
            <a:endParaRPr lang="en-US" sz="5400" dirty="0"/>
          </a:p>
        </p:txBody>
      </p:sp>
      <p:sp>
        <p:nvSpPr>
          <p:cNvPr id="8" name="Rounded Rectangle 7"/>
          <p:cNvSpPr/>
          <p:nvPr/>
        </p:nvSpPr>
        <p:spPr>
          <a:xfrm>
            <a:off x="2355273" y="2049318"/>
            <a:ext cx="4433454" cy="275936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Near Real Time (LANCE)</a:t>
            </a:r>
            <a:endParaRPr lang="en-US" sz="5400" dirty="0"/>
          </a:p>
        </p:txBody>
      </p:sp>
      <p:sp>
        <p:nvSpPr>
          <p:cNvPr id="9" name="Rounded Rectangle 8"/>
          <p:cNvSpPr/>
          <p:nvPr/>
        </p:nvSpPr>
        <p:spPr>
          <a:xfrm>
            <a:off x="2355273" y="2049318"/>
            <a:ext cx="4433454" cy="275936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???</a:t>
            </a:r>
            <a:endParaRPr lang="en-US" sz="5400" dirty="0"/>
          </a:p>
        </p:txBody>
      </p:sp>
      <p:sp>
        <p:nvSpPr>
          <p:cNvPr id="10" name="Rounded Rectangle 9"/>
          <p:cNvSpPr/>
          <p:nvPr/>
        </p:nvSpPr>
        <p:spPr>
          <a:xfrm>
            <a:off x="2355273" y="2049318"/>
            <a:ext cx="4433454" cy="275936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CMR</a:t>
            </a:r>
            <a:endParaRPr lang="en-US" sz="5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2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333 -0.3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16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25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7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83 -0.325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1627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333 0.366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833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67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847 0.36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183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32289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Seriously?  Another catalog?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4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32289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No.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4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ContextDiagramNoInge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193"/>
            <a:ext cx="9144000" cy="51206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1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32289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So why are we doing this?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32289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Emphasis on Metadata Quality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1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t="2878" r="7873" b="9144"/>
          <a:stretch/>
        </p:blipFill>
        <p:spPr bwMode="auto">
          <a:xfrm>
            <a:off x="361543" y="697841"/>
            <a:ext cx="7842680" cy="5930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9" t="2878" r="7872" b="33264"/>
          <a:stretch/>
        </p:blipFill>
        <p:spPr bwMode="auto">
          <a:xfrm>
            <a:off x="701378" y="691748"/>
            <a:ext cx="7739301" cy="5936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FFCC-07F5-7842-9C1D-B72881B8120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 smtClean="0"/>
              <a:t>2014 ESIP Winter Meeting | Washington DC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January 10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5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IP_MAS2_Session_Presentation_Template-1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ESIP_MAS2_Session_Presentation_Template-1</Template>
  <TotalTime>2190</TotalTime>
  <Words>741</Words>
  <Application>Microsoft Macintosh PowerPoint</Application>
  <PresentationFormat>On-screen Show (4:3)</PresentationFormat>
  <Paragraphs>173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ESIP_MAS2_Session_Presentation_Template-1</vt:lpstr>
      <vt:lpstr>Common Metadata Repository (CMR)</vt:lpstr>
      <vt:lpstr>In a world where metadata matters…</vt:lpstr>
      <vt:lpstr>PowerPoint Presentation</vt:lpstr>
      <vt:lpstr>Seriously?  Another catalog?</vt:lpstr>
      <vt:lpstr>No.</vt:lpstr>
      <vt:lpstr>PowerPoint Presentation</vt:lpstr>
      <vt:lpstr>So why are we doing this?</vt:lpstr>
      <vt:lpstr>Emphasis on Metadata Quality</vt:lpstr>
      <vt:lpstr>PowerPoint Presentation</vt:lpstr>
      <vt:lpstr>Reconciliation Progress and Plans</vt:lpstr>
      <vt:lpstr>Handling Metadata Changes</vt:lpstr>
      <vt:lpstr>Initial Metadata Targets</vt:lpstr>
      <vt:lpstr>Emphasis on Performance</vt:lpstr>
      <vt:lpstr>Current Holdings</vt:lpstr>
      <vt:lpstr>Client breakdown for a week in Oct 2013</vt:lpstr>
      <vt:lpstr>PowerPoint Presentation</vt:lpstr>
      <vt:lpstr>CMR Transition</vt:lpstr>
      <vt:lpstr>Metadata Concept Support</vt:lpstr>
      <vt:lpstr>PowerPoint Presentation</vt:lpstr>
      <vt:lpstr>PowerPoint Presentation</vt:lpstr>
      <vt:lpstr>How Will This Affect Me?</vt:lpstr>
      <vt:lpstr>Metadata Providers</vt:lpstr>
      <vt:lpstr>Client Developers</vt:lpstr>
      <vt:lpstr>End Users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tstevens</dc:creator>
  <cp:lastModifiedBy>Kathleen Baynes</cp:lastModifiedBy>
  <cp:revision>147</cp:revision>
  <dcterms:created xsi:type="dcterms:W3CDTF">2013-06-04T17:03:11Z</dcterms:created>
  <dcterms:modified xsi:type="dcterms:W3CDTF">2014-01-10T14:39:51Z</dcterms:modified>
</cp:coreProperties>
</file>