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xlsx" ContentType="application/vnd.openxmlformats-officedocument.spreadsheetml.sheet"/>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4.xml" ContentType="application/vnd.openxmlformats-officedocument.drawingml.chart+xml"/>
  <Override PartName="/ppt/notesSlides/notesSlide11.xml" ContentType="application/vnd.openxmlformats-officedocument.presentationml.notesSlide+xml"/>
  <Override PartName="/ppt/charts/chart5.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7.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7"/>
  </p:notesMasterIdLst>
  <p:sldIdLst>
    <p:sldId id="256" r:id="rId2"/>
    <p:sldId id="281" r:id="rId3"/>
    <p:sldId id="282" r:id="rId4"/>
    <p:sldId id="257" r:id="rId5"/>
    <p:sldId id="258" r:id="rId6"/>
    <p:sldId id="270" r:id="rId7"/>
    <p:sldId id="275" r:id="rId8"/>
    <p:sldId id="287" r:id="rId9"/>
    <p:sldId id="276" r:id="rId10"/>
    <p:sldId id="283" r:id="rId11"/>
    <p:sldId id="299" r:id="rId12"/>
    <p:sldId id="300" r:id="rId13"/>
    <p:sldId id="304" r:id="rId14"/>
    <p:sldId id="305" r:id="rId15"/>
    <p:sldId id="306" r:id="rId16"/>
    <p:sldId id="307" r:id="rId17"/>
    <p:sldId id="308" r:id="rId18"/>
    <p:sldId id="309" r:id="rId19"/>
    <p:sldId id="310" r:id="rId20"/>
    <p:sldId id="320" r:id="rId21"/>
    <p:sldId id="260" r:id="rId22"/>
    <p:sldId id="313" r:id="rId23"/>
    <p:sldId id="314" r:id="rId24"/>
    <p:sldId id="315" r:id="rId25"/>
    <p:sldId id="321" r:id="rId26"/>
    <p:sldId id="316" r:id="rId27"/>
    <p:sldId id="317" r:id="rId28"/>
    <p:sldId id="318" r:id="rId29"/>
    <p:sldId id="264" r:id="rId30"/>
    <p:sldId id="285" r:id="rId31"/>
    <p:sldId id="290" r:id="rId32"/>
    <p:sldId id="279" r:id="rId33"/>
    <p:sldId id="297" r:id="rId34"/>
    <p:sldId id="289" r:id="rId35"/>
    <p:sldId id="286" r:id="rId36"/>
    <p:sldId id="284" r:id="rId37"/>
    <p:sldId id="324" r:id="rId38"/>
    <p:sldId id="325" r:id="rId39"/>
    <p:sldId id="326" r:id="rId40"/>
    <p:sldId id="327" r:id="rId41"/>
    <p:sldId id="328" r:id="rId42"/>
    <p:sldId id="329" r:id="rId43"/>
    <p:sldId id="291" r:id="rId44"/>
    <p:sldId id="330" r:id="rId45"/>
    <p:sldId id="331" r:id="rId46"/>
    <p:sldId id="332" r:id="rId47"/>
    <p:sldId id="292" r:id="rId48"/>
    <p:sldId id="334" r:id="rId49"/>
    <p:sldId id="335" r:id="rId50"/>
    <p:sldId id="336" r:id="rId51"/>
    <p:sldId id="337" r:id="rId52"/>
    <p:sldId id="298" r:id="rId53"/>
    <p:sldId id="261" r:id="rId54"/>
    <p:sldId id="268" r:id="rId55"/>
    <p:sldId id="280"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3AA686D-27DC-9249-817E-B268C8E23D32}">
          <p14:sldIdLst>
            <p14:sldId id="256"/>
            <p14:sldId id="281"/>
            <p14:sldId id="282"/>
            <p14:sldId id="257"/>
            <p14:sldId id="258"/>
            <p14:sldId id="270"/>
            <p14:sldId id="275"/>
            <p14:sldId id="287"/>
            <p14:sldId id="276"/>
          </p14:sldIdLst>
        </p14:section>
        <p14:section name="Building the CMR" id="{4D4D107D-DC65-5545-88C5-9043CD0E0BF4}">
          <p14:sldIdLst>
            <p14:sldId id="283"/>
            <p14:sldId id="299"/>
            <p14:sldId id="300"/>
            <p14:sldId id="304"/>
            <p14:sldId id="305"/>
            <p14:sldId id="306"/>
            <p14:sldId id="307"/>
            <p14:sldId id="308"/>
            <p14:sldId id="309"/>
            <p14:sldId id="310"/>
            <p14:sldId id="320"/>
            <p14:sldId id="260"/>
            <p14:sldId id="313"/>
            <p14:sldId id="314"/>
            <p14:sldId id="315"/>
            <p14:sldId id="321"/>
            <p14:sldId id="316"/>
            <p14:sldId id="317"/>
            <p14:sldId id="318"/>
          </p14:sldIdLst>
        </p14:section>
        <p14:section name="Expanding Metadata" id="{A0D56521-90AA-C545-8B83-89227507D935}">
          <p14:sldIdLst>
            <p14:sldId id="264"/>
            <p14:sldId id="285"/>
            <p14:sldId id="290"/>
            <p14:sldId id="279"/>
            <p14:sldId id="297"/>
            <p14:sldId id="289"/>
            <p14:sldId id="286"/>
          </p14:sldIdLst>
        </p14:section>
        <p14:section name="Metadata Quality and UMM" id="{C9BE8B36-DDD8-7A4D-9A51-79C7BCAE26F9}">
          <p14:sldIdLst>
            <p14:sldId id="284"/>
            <p14:sldId id="324"/>
            <p14:sldId id="325"/>
            <p14:sldId id="326"/>
            <p14:sldId id="327"/>
            <p14:sldId id="328"/>
            <p14:sldId id="329"/>
            <p14:sldId id="291"/>
            <p14:sldId id="330"/>
            <p14:sldId id="331"/>
            <p14:sldId id="332"/>
            <p14:sldId id="292"/>
            <p14:sldId id="334"/>
            <p14:sldId id="335"/>
            <p14:sldId id="336"/>
            <p14:sldId id="337"/>
          </p14:sldIdLst>
        </p14:section>
        <p14:section name="Wrap up" id="{ADCE6668-9EE7-2349-9BD8-4B392A475F11}">
          <p14:sldIdLst>
            <p14:sldId id="298"/>
            <p14:sldId id="261"/>
            <p14:sldId id="268"/>
            <p14:sldId id="280"/>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81" autoAdjust="0"/>
    <p:restoredTop sz="89639" autoAdjust="0"/>
  </p:normalViewPr>
  <p:slideViewPr>
    <p:cSldViewPr snapToGrid="0" snapToObjects="1" showGuides="1">
      <p:cViewPr varScale="1">
        <p:scale>
          <a:sx n="121" d="100"/>
          <a:sy n="121" d="100"/>
        </p:scale>
        <p:origin x="-920"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notesMaster" Target="notesMasters/notesMaster1.xml"/><Relationship Id="rId58" Type="http://schemas.openxmlformats.org/officeDocument/2006/relationships/printerSettings" Target="printerSettings/printerSettings1.bin"/><Relationship Id="rId59" Type="http://schemas.openxmlformats.org/officeDocument/2006/relationships/presProps" Target="presProp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viewProps" Target="viewProps.xml"/><Relationship Id="rId61" Type="http://schemas.openxmlformats.org/officeDocument/2006/relationships/theme" Target="theme/theme1.xml"/><Relationship Id="rId6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package" Target="../embeddings/Microsoft_Excel_Sheet2.xlsx"/><Relationship Id="rId1" Type="http://schemas.openxmlformats.org/officeDocument/2006/relationships/image" Target="../media/image14.jpeg"/><Relationship Id="rId2" Type="http://schemas.openxmlformats.org/officeDocument/2006/relationships/image" Target="../media/image15.jpeg"/></Relationships>
</file>

<file path=ppt/charts/_rels/chart3.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package" Target="../embeddings/Microsoft_Excel_Sheet3.xlsx"/><Relationship Id="rId1" Type="http://schemas.openxmlformats.org/officeDocument/2006/relationships/image" Target="../media/image14.jpeg"/><Relationship Id="rId2" Type="http://schemas.openxmlformats.org/officeDocument/2006/relationships/image" Target="../media/image15.jpeg"/></Relationships>
</file>

<file path=ppt/charts/_rels/chart4.xml.rels><?xml version="1.0" encoding="UTF-8" standalone="yes"?>
<Relationships xmlns="http://schemas.openxmlformats.org/package/2006/relationships"><Relationship Id="rId1" Type="http://schemas.openxmlformats.org/officeDocument/2006/relationships/image" Target="../media/image14.jpeg"/><Relationship Id="rId2" Type="http://schemas.openxmlformats.org/officeDocument/2006/relationships/package" Target="../embeddings/Microsoft_Excel_Sheet4.xlsx"/></Relationships>
</file>

<file path=ppt/charts/_rels/chart5.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package" Target="../embeddings/Microsoft_Excel_Sheet5.xlsx"/><Relationship Id="rId1" Type="http://schemas.openxmlformats.org/officeDocument/2006/relationships/image" Target="../media/image14.jpeg"/><Relationship Id="rId2" Type="http://schemas.openxmlformats.org/officeDocument/2006/relationships/image" Target="../media/image15.jpeg"/></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defRPr sz="3600" b="0" i="0" u="none" strike="noStrike">
                <a:solidFill>
                  <a:srgbClr val="000000"/>
                </a:solidFill>
                <a:effectLst/>
                <a:latin typeface="Gill Sans"/>
              </a:defRPr>
            </a:pPr>
            <a:r>
              <a:rPr lang="en-US" sz="2800" b="0" i="0" u="none" strike="noStrike" dirty="0">
                <a:solidFill>
                  <a:srgbClr val="000000"/>
                </a:solidFill>
                <a:effectLst/>
                <a:latin typeface="Gill Sans"/>
              </a:rPr>
              <a:t>Time</a:t>
            </a:r>
          </a:p>
        </c:rich>
      </c:tx>
      <c:layout>
        <c:manualLayout>
          <c:xMode val="edge"/>
          <c:yMode val="edge"/>
          <c:x val="0.417337"/>
          <c:y val="0.005"/>
          <c:w val="0.165327"/>
          <c:h val="0.154958"/>
        </c:manualLayout>
      </c:layout>
      <c:overlay val="1"/>
      <c:spPr>
        <a:noFill/>
        <a:effectLst/>
      </c:spPr>
    </c:title>
    <c:autoTitleDeleted val="0"/>
    <c:plotArea>
      <c:layout>
        <c:manualLayout>
          <c:layoutTarget val="inner"/>
          <c:xMode val="edge"/>
          <c:yMode val="edge"/>
          <c:x val="0.211584"/>
          <c:y val="0.154958"/>
          <c:w val="0.768635000000001"/>
          <c:h val="0.742079000000001"/>
        </c:manualLayout>
      </c:layout>
      <c:barChart>
        <c:barDir val="col"/>
        <c:grouping val="clustered"/>
        <c:varyColors val="0"/>
        <c:ser>
          <c:idx val="0"/>
          <c:order val="0"/>
          <c:tx>
            <c:strRef>
              <c:f>Sheet1!$A$2</c:f>
              <c:strCache>
                <c:ptCount val="1"/>
                <c:pt idx="0">
                  <c:v>spatial filter in Oracle</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2000" b="0" i="0" u="none" strike="noStrike">
                    <a:solidFill>
                      <a:srgbClr val="000000"/>
                    </a:solidFill>
                    <a:effectLst>
                      <a:outerShdw dist="38100" dir="2700000" rotWithShape="0">
                        <a:srgbClr val="000000"/>
                      </a:outerShdw>
                    </a:effectLst>
                    <a:latin typeface="Gill Sans"/>
                  </a:defRPr>
                </a:pPr>
                <a:endParaRPr lang="en-US"/>
              </a:p>
            </c:txPr>
            <c:dLblPos val="outEnd"/>
            <c:showLegendKey val="0"/>
            <c:showVal val="1"/>
            <c:showCatName val="0"/>
            <c:showSerName val="0"/>
            <c:showPercent val="0"/>
            <c:showBubbleSize val="0"/>
            <c:showLeaderLines val="0"/>
          </c:dLbls>
          <c:cat>
            <c:strRef>
              <c:f>Sheet1!$B$1:$D$1</c:f>
              <c:strCache>
                <c:ptCount val="3"/>
                <c:pt idx="0">
                  <c:v>point</c:v>
                </c:pt>
                <c:pt idx="1">
                  <c:v>polygon</c:v>
                </c:pt>
                <c:pt idx="2">
                  <c:v>bounding box</c:v>
                </c:pt>
              </c:strCache>
            </c:strRef>
          </c:cat>
          <c:val>
            <c:numRef>
              <c:f>Sheet1!$B$2:$D$2</c:f>
              <c:numCache>
                <c:formatCode>General</c:formatCode>
                <c:ptCount val="3"/>
                <c:pt idx="0">
                  <c:v>90.0</c:v>
                </c:pt>
                <c:pt idx="1">
                  <c:v>1176.0</c:v>
                </c:pt>
                <c:pt idx="2">
                  <c:v>2130.0</c:v>
                </c:pt>
              </c:numCache>
            </c:numRef>
          </c:val>
        </c:ser>
        <c:dLbls>
          <c:showLegendKey val="0"/>
          <c:showVal val="0"/>
          <c:showCatName val="0"/>
          <c:showSerName val="0"/>
          <c:showPercent val="0"/>
          <c:showBubbleSize val="0"/>
        </c:dLbls>
        <c:gapWidth val="40"/>
        <c:axId val="-2126862136"/>
        <c:axId val="-2126858792"/>
      </c:barChart>
      <c:catAx>
        <c:axId val="-212686213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000000"/>
                </a:solidFill>
                <a:effectLst/>
                <a:latin typeface="Gill Sans"/>
              </a:defRPr>
            </a:pPr>
            <a:endParaRPr lang="en-US"/>
          </a:p>
        </c:txPr>
        <c:crossAx val="-2126858792"/>
        <c:crosses val="autoZero"/>
        <c:auto val="1"/>
        <c:lblAlgn val="ctr"/>
        <c:lblOffset val="100"/>
        <c:noMultiLvlLbl val="1"/>
      </c:catAx>
      <c:valAx>
        <c:axId val="-2126858792"/>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rgbClr val="000000"/>
                </a:solidFill>
                <a:effectLst/>
                <a:latin typeface="Gill Sans"/>
              </a:defRPr>
            </a:pPr>
            <a:endParaRPr lang="en-US"/>
          </a:p>
        </c:txPr>
        <c:crossAx val="-2126862136"/>
        <c:crosses val="autoZero"/>
        <c:crossBetween val="between"/>
        <c:majorUnit val="750.0"/>
        <c:minorUnit val="375.0"/>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defRPr sz="3600" b="0" i="0" u="none" strike="noStrike">
                <a:solidFill>
                  <a:srgbClr val="000000"/>
                </a:solidFill>
                <a:effectLst/>
                <a:latin typeface="Gill Sans"/>
              </a:defRPr>
            </a:pPr>
            <a:r>
              <a:rPr lang="en-US" sz="2800" b="0" i="0" u="none" strike="noStrike" dirty="0">
                <a:solidFill>
                  <a:srgbClr val="000000"/>
                </a:solidFill>
                <a:effectLst/>
                <a:latin typeface="Gill Sans"/>
              </a:rPr>
              <a:t>Frequency</a:t>
            </a:r>
          </a:p>
        </c:rich>
      </c:tx>
      <c:layout>
        <c:manualLayout>
          <c:xMode val="edge"/>
          <c:yMode val="edge"/>
          <c:x val="0.323501696054942"/>
          <c:y val="0.0817455631920552"/>
          <c:w val="0.246018"/>
          <c:h val="0.168872"/>
        </c:manualLayout>
      </c:layout>
      <c:overlay val="1"/>
      <c:spPr>
        <a:noFill/>
        <a:effectLst/>
      </c:spPr>
    </c:title>
    <c:autoTitleDeleted val="0"/>
    <c:plotArea>
      <c:layout>
        <c:manualLayout>
          <c:layoutTarget val="inner"/>
          <c:xMode val="edge"/>
          <c:yMode val="edge"/>
          <c:x val="0.168872"/>
          <c:y val="0.168872"/>
          <c:w val="0.662257"/>
          <c:h val="0.662257"/>
        </c:manualLayout>
      </c:layout>
      <c:pieChart>
        <c:varyColors val="0"/>
        <c:ser>
          <c:idx val="0"/>
          <c:order val="0"/>
          <c:tx>
            <c:strRef>
              <c:f>Sheet1!$A$2</c:f>
              <c:strCache>
                <c:ptCount val="1"/>
                <c:pt idx="0">
                  <c:v>percents</c:v>
                </c:pt>
              </c:strCache>
            </c:strRef>
          </c:tx>
          <c:spPr>
            <a:blipFill rotWithShape="1">
              <a:blip xmlns:r="http://schemas.openxmlformats.org/officeDocument/2006/relationships" r:embed="rId1"/>
              <a:srcRect/>
              <a:tile tx="0" ty="0" sx="100000" sy="100000" flip="none" algn="tl"/>
            </a:blipFill>
            <a:ln w="12700" cap="flat">
              <a:noFill/>
              <a:miter lim="400000"/>
            </a:ln>
            <a:effectLst/>
          </c:spPr>
          <c:explosion val="6"/>
          <c:dPt>
            <c:idx val="1"/>
            <c:bubble3D val="0"/>
            <c:spPr>
              <a:blipFill rotWithShape="1">
                <a:blip xmlns:r="http://schemas.openxmlformats.org/officeDocument/2006/relationships" r:embed="rId2"/>
                <a:srcRect/>
                <a:tile tx="0" ty="0" sx="100000" sy="100000" flip="none" algn="tl"/>
              </a:blipFill>
              <a:ln w="12700" cap="flat">
                <a:noFill/>
                <a:miter lim="400000"/>
              </a:ln>
              <a:effectLst>
                <a:outerShdw blurRad="76200" dir="18900000" algn="tl">
                  <a:srgbClr val="000000">
                    <a:alpha val="80000"/>
                  </a:srgbClr>
                </a:outerShdw>
              </a:effectLst>
            </c:spPr>
          </c:dPt>
          <c:dPt>
            <c:idx val="2"/>
            <c:bubble3D val="0"/>
            <c:spPr>
              <a:blipFill rotWithShape="1">
                <a:blip xmlns:r="http://schemas.openxmlformats.org/officeDocument/2006/relationships" r:embed="rId3"/>
                <a:srcRect/>
                <a:tile tx="0" ty="0" sx="100000" sy="100000" flip="none" algn="tl"/>
              </a:blipFill>
              <a:ln w="12700" cap="flat">
                <a:noFill/>
                <a:miter lim="400000"/>
              </a:ln>
              <a:effectLst>
                <a:outerShdw blurRad="76200" dir="18900000" algn="tl">
                  <a:srgbClr val="000000">
                    <a:alpha val="80000"/>
                  </a:srgbClr>
                </a:outerShdw>
              </a:effectLst>
            </c:spPr>
          </c:dPt>
          <c:dLbls>
            <c:dLbl>
              <c:idx val="0"/>
              <c:layout/>
              <c:tx>
                <c:rich>
                  <a:bodyPr/>
                  <a:lstStyle/>
                  <a:p>
                    <a:r>
                      <a:rPr lang="en-US" sz="2000" dirty="0"/>
                      <a:t>bounding box
89.5%</a:t>
                    </a:r>
                  </a:p>
                </c:rich>
              </c:tx>
              <c:dLblPos val="ctr"/>
              <c:showLegendKey val="0"/>
              <c:showVal val="0"/>
              <c:showCatName val="1"/>
              <c:showSerName val="0"/>
              <c:showPercent val="1"/>
              <c:showBubbleSize val="0"/>
            </c:dLbl>
            <c:dLbl>
              <c:idx val="1"/>
              <c:layout/>
              <c:tx>
                <c:rich>
                  <a:bodyPr/>
                  <a:lstStyle/>
                  <a:p>
                    <a:r>
                      <a:rPr lang="en-US" sz="2000" dirty="0"/>
                      <a:t>point
10.3%</a:t>
                    </a:r>
                  </a:p>
                </c:rich>
              </c:tx>
              <c:dLblPos val="inEnd"/>
              <c:showLegendKey val="0"/>
              <c:showVal val="0"/>
              <c:showCatName val="1"/>
              <c:showSerName val="0"/>
              <c:showPercent val="1"/>
              <c:showBubbleSize val="0"/>
            </c:dLbl>
            <c:dLbl>
              <c:idx val="2"/>
              <c:layout>
                <c:manualLayout>
                  <c:x val="-0.0232562057445391"/>
                  <c:y val="0.0116281028722696"/>
                </c:manualLayout>
              </c:layout>
              <c:tx>
                <c:rich>
                  <a:bodyPr/>
                  <a:lstStyle/>
                  <a:p>
                    <a:pPr lvl="0">
                      <a:defRPr sz="2400" b="0" i="0" u="none" strike="noStrike">
                        <a:solidFill>
                          <a:srgbClr val="000000"/>
                        </a:solidFill>
                        <a:effectLst>
                          <a:outerShdw dist="38100" dir="2700000" rotWithShape="0">
                            <a:srgbClr val="000000"/>
                          </a:outerShdw>
                        </a:effectLst>
                        <a:latin typeface="Gill Sans"/>
                      </a:defRPr>
                    </a:pPr>
                    <a:r>
                      <a:rPr lang="en-US" sz="1800" b="0" dirty="0"/>
                      <a:t>polygon
0.2%</a:t>
                    </a:r>
                  </a:p>
                </c:rich>
              </c:tx>
              <c:numFmt formatCode="0.0%" sourceLinked="0"/>
              <c:spPr/>
              <c:dLblPos val="bestFit"/>
              <c:showLegendKey val="0"/>
              <c:showVal val="0"/>
              <c:showCatName val="1"/>
              <c:showSerName val="0"/>
              <c:showPercent val="1"/>
              <c:showBubbleSize val="0"/>
            </c:dLbl>
            <c:numFmt formatCode="0.0%" sourceLinked="0"/>
            <c:txPr>
              <a:bodyPr/>
              <a:lstStyle/>
              <a:p>
                <a:pPr lvl="0">
                  <a:defRPr sz="2400" b="0" i="0" u="none" strike="noStrike">
                    <a:solidFill>
                      <a:srgbClr val="FFFFFF"/>
                    </a:solidFill>
                    <a:effectLst>
                      <a:outerShdw dist="38100" dir="2700000" rotWithShape="0">
                        <a:srgbClr val="000000"/>
                      </a:outerShdw>
                    </a:effectLst>
                    <a:latin typeface="Gill Sans"/>
                  </a:defRPr>
                </a:pPr>
                <a:endParaRPr lang="en-US"/>
              </a:p>
            </c:txPr>
            <c:dLblPos val="ctr"/>
            <c:showLegendKey val="0"/>
            <c:showVal val="0"/>
            <c:showCatName val="1"/>
            <c:showSerName val="0"/>
            <c:showPercent val="1"/>
            <c:showBubbleSize val="0"/>
            <c:showLeaderLines val="0"/>
          </c:dLbls>
          <c:cat>
            <c:strRef>
              <c:f>Sheet1!$B$1:$D$1</c:f>
              <c:strCache>
                <c:ptCount val="3"/>
                <c:pt idx="0">
                  <c:v>bounding box</c:v>
                </c:pt>
                <c:pt idx="1">
                  <c:v>point</c:v>
                </c:pt>
                <c:pt idx="2">
                  <c:v>polygon</c:v>
                </c:pt>
              </c:strCache>
            </c:strRef>
          </c:cat>
          <c:val>
            <c:numRef>
              <c:f>Sheet1!$B$2:$D$2</c:f>
              <c:numCache>
                <c:formatCode>General</c:formatCode>
                <c:ptCount val="3"/>
                <c:pt idx="0">
                  <c:v>89.5</c:v>
                </c:pt>
                <c:pt idx="1">
                  <c:v>10.3</c:v>
                </c:pt>
                <c:pt idx="2">
                  <c:v>0.2</c:v>
                </c:pt>
              </c:numCache>
            </c:numRef>
          </c:val>
        </c:ser>
        <c:dLbls>
          <c:showLegendKey val="0"/>
          <c:showVal val="0"/>
          <c:showCatName val="0"/>
          <c:showSerName val="0"/>
          <c:showPercent val="0"/>
          <c:showBubbleSize val="0"/>
          <c:showLeaderLines val="0"/>
        </c:dLbls>
        <c:firstSliceAng val="127"/>
      </c:pieChart>
      <c:spPr>
        <a:noFill/>
        <a:ln w="12700" cap="flat">
          <a:noFill/>
          <a:miter lim="400000"/>
        </a:ln>
        <a:effectLst/>
      </c:spPr>
    </c:plotArea>
    <c:plotVisOnly val="1"/>
    <c:dispBlanksAs val="zero"/>
    <c:showDLblsOverMax val="1"/>
  </c:chart>
  <c:spPr>
    <a:noFill/>
    <a:ln>
      <a:noFill/>
    </a:ln>
    <a:effectLst/>
  </c:sp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116893"/>
          <c:y val="0.263147"/>
          <c:w val="0.976621"/>
          <c:h val="0.728138"/>
        </c:manualLayout>
      </c:layout>
      <c:pieChart>
        <c:varyColors val="0"/>
        <c:ser>
          <c:idx val="0"/>
          <c:order val="0"/>
          <c:tx>
            <c:strRef>
              <c:f>Sheet1!$A$2</c:f>
              <c:strCache>
                <c:ptCount val="1"/>
                <c:pt idx="0">
                  <c:v>percents</c:v>
                </c:pt>
              </c:strCache>
            </c:strRef>
          </c:tx>
          <c:spPr>
            <a:blipFill rotWithShape="1">
              <a:blip xmlns:r="http://schemas.openxmlformats.org/officeDocument/2006/relationships" r:embed="rId1"/>
              <a:srcRect/>
              <a:tile tx="0" ty="0" sx="100000" sy="100000" flip="none" algn="tl"/>
            </a:blipFill>
            <a:ln w="12700" cap="flat">
              <a:noFill/>
              <a:miter lim="400000"/>
            </a:ln>
            <a:effectLst/>
          </c:spPr>
          <c:dPt>
            <c:idx val="1"/>
            <c:bubble3D val="0"/>
            <c:spPr>
              <a:blipFill rotWithShape="1">
                <a:blip xmlns:r="http://schemas.openxmlformats.org/officeDocument/2006/relationships" r:embed="rId2"/>
                <a:srcRect/>
                <a:tile tx="0" ty="0" sx="100000" sy="100000" flip="none" algn="tl"/>
              </a:blipFill>
              <a:ln w="12700" cap="flat">
                <a:noFill/>
                <a:miter lim="400000"/>
              </a:ln>
              <a:effectLst>
                <a:outerShdw blurRad="76200" dir="18900000" algn="tl">
                  <a:srgbClr val="000000">
                    <a:alpha val="80000"/>
                  </a:srgbClr>
                </a:outerShdw>
              </a:effectLst>
            </c:spPr>
          </c:dPt>
          <c:dPt>
            <c:idx val="2"/>
            <c:bubble3D val="0"/>
            <c:spPr>
              <a:blipFill rotWithShape="1">
                <a:blip xmlns:r="http://schemas.openxmlformats.org/officeDocument/2006/relationships" r:embed="rId3"/>
                <a:srcRect/>
                <a:tile tx="0" ty="0" sx="100000" sy="100000" flip="none" algn="tl"/>
              </a:blipFill>
              <a:ln w="12700" cap="flat">
                <a:noFill/>
                <a:miter lim="400000"/>
              </a:ln>
              <a:effectLst>
                <a:outerShdw blurRad="76200" dir="18900000" algn="tl">
                  <a:srgbClr val="000000">
                    <a:alpha val="80000"/>
                  </a:srgbClr>
                </a:outerShdw>
              </a:effectLst>
            </c:spPr>
          </c:dPt>
          <c:dPt>
            <c:idx val="3"/>
            <c:bubble3D val="0"/>
            <c:spPr>
              <a:blipFill rotWithShape="1">
                <a:blip xmlns:r="http://schemas.openxmlformats.org/officeDocument/2006/relationships" r:embed="rId4"/>
                <a:srcRect/>
                <a:tile tx="0" ty="0" sx="100000" sy="100000" flip="none" algn="tl"/>
              </a:blipFill>
              <a:ln w="12700" cap="flat">
                <a:noFill/>
                <a:miter lim="400000"/>
              </a:ln>
              <a:effectLst>
                <a:outerShdw blurRad="76200" dir="18900000" algn="tl">
                  <a:srgbClr val="000000">
                    <a:alpha val="80000"/>
                  </a:srgbClr>
                </a:outerShdw>
              </a:effectLst>
            </c:spPr>
          </c:dPt>
          <c:dLbls>
            <c:dLbl>
              <c:idx val="0"/>
              <c:layout>
                <c:manualLayout>
                  <c:x val="0.0641511298356562"/>
                  <c:y val="-0.0123301488136997"/>
                </c:manualLayout>
              </c:layout>
              <c:tx>
                <c:rich>
                  <a:bodyPr/>
                  <a:lstStyle/>
                  <a:p>
                    <a:r>
                      <a:rPr lang="en-US" sz="1400" dirty="0"/>
                      <a:t>Atom JSON
7.4%</a:t>
                    </a:r>
                  </a:p>
                </c:rich>
              </c:tx>
              <c:dLblPos val="bestFit"/>
              <c:showLegendKey val="0"/>
              <c:showVal val="0"/>
              <c:showCatName val="1"/>
              <c:showSerName val="0"/>
              <c:showPercent val="1"/>
              <c:showBubbleSize val="0"/>
            </c:dLbl>
            <c:dLbl>
              <c:idx val="1"/>
              <c:layout>
                <c:manualLayout>
                  <c:x val="0.0764544584828627"/>
                  <c:y val="0.0797626227430894"/>
                </c:manualLayout>
              </c:layout>
              <c:tx>
                <c:rich>
                  <a:bodyPr/>
                  <a:lstStyle/>
                  <a:p>
                    <a:r>
                      <a:rPr lang="en-US" sz="1400" dirty="0"/>
                      <a:t>Atom XML
11.9%</a:t>
                    </a:r>
                  </a:p>
                </c:rich>
              </c:tx>
              <c:dLblPos val="bestFit"/>
              <c:showLegendKey val="0"/>
              <c:showVal val="0"/>
              <c:showCatName val="1"/>
              <c:showSerName val="0"/>
              <c:showPercent val="1"/>
              <c:showBubbleSize val="0"/>
            </c:dLbl>
            <c:dLbl>
              <c:idx val="2"/>
              <c:layout/>
              <c:tx>
                <c:rich>
                  <a:bodyPr/>
                  <a:lstStyle/>
                  <a:p>
                    <a:r>
                      <a:rPr lang="en-US" sz="1400" dirty="0"/>
                      <a:t>ECHO10
38.7%</a:t>
                    </a:r>
                  </a:p>
                </c:rich>
              </c:tx>
              <c:dLblPos val="ctr"/>
              <c:showLegendKey val="0"/>
              <c:showVal val="0"/>
              <c:showCatName val="1"/>
              <c:showSerName val="0"/>
              <c:showPercent val="1"/>
              <c:showBubbleSize val="0"/>
            </c:dLbl>
            <c:dLbl>
              <c:idx val="3"/>
              <c:layout/>
              <c:tx>
                <c:rich>
                  <a:bodyPr/>
                  <a:lstStyle/>
                  <a:p>
                    <a:pPr lvl="0">
                      <a:defRPr sz="2400" b="0" i="0" u="none" strike="noStrike">
                        <a:solidFill>
                          <a:srgbClr val="FFFFFF"/>
                        </a:solidFill>
                        <a:effectLst>
                          <a:outerShdw dist="38100" dir="2700000" rotWithShape="0">
                            <a:srgbClr val="000000"/>
                          </a:outerShdw>
                        </a:effectLst>
                        <a:latin typeface="Gill Sans"/>
                      </a:defRPr>
                    </a:pPr>
                    <a:r>
                      <a:rPr lang="en-US" sz="1400" dirty="0"/>
                      <a:t>XML References
42%</a:t>
                    </a:r>
                  </a:p>
                </c:rich>
              </c:tx>
              <c:numFmt formatCode="0%" sourceLinked="0"/>
              <c:spPr/>
              <c:dLblPos val="ctr"/>
              <c:showLegendKey val="0"/>
              <c:showVal val="0"/>
              <c:showCatName val="1"/>
              <c:showSerName val="0"/>
              <c:showPercent val="1"/>
              <c:showBubbleSize val="0"/>
            </c:dLbl>
            <c:numFmt formatCode="0.0%" sourceLinked="0"/>
            <c:txPr>
              <a:bodyPr/>
              <a:lstStyle/>
              <a:p>
                <a:pPr lvl="0">
                  <a:defRPr sz="2400" b="0" i="0" u="none" strike="noStrike">
                    <a:solidFill>
                      <a:srgbClr val="FFFFFF"/>
                    </a:solidFill>
                    <a:effectLst>
                      <a:outerShdw dist="38100" dir="2700000" rotWithShape="0">
                        <a:srgbClr val="000000"/>
                      </a:outerShdw>
                    </a:effectLst>
                    <a:latin typeface="Gill Sans"/>
                  </a:defRPr>
                </a:pPr>
                <a:endParaRPr lang="en-US"/>
              </a:p>
            </c:txPr>
            <c:dLblPos val="ctr"/>
            <c:showLegendKey val="0"/>
            <c:showVal val="0"/>
            <c:showCatName val="1"/>
            <c:showSerName val="0"/>
            <c:showPercent val="1"/>
            <c:showBubbleSize val="0"/>
            <c:showLeaderLines val="0"/>
          </c:dLbls>
          <c:cat>
            <c:strRef>
              <c:f>Sheet1!$B$1:$E$1</c:f>
              <c:strCache>
                <c:ptCount val="4"/>
                <c:pt idx="0">
                  <c:v>Atom JSON</c:v>
                </c:pt>
                <c:pt idx="1">
                  <c:v>Atom XML</c:v>
                </c:pt>
                <c:pt idx="2">
                  <c:v>ECHO10</c:v>
                </c:pt>
                <c:pt idx="3">
                  <c:v>XML References</c:v>
                </c:pt>
              </c:strCache>
            </c:strRef>
          </c:cat>
          <c:val>
            <c:numRef>
              <c:f>Sheet1!$B$2:$E$2</c:f>
              <c:numCache>
                <c:formatCode>General</c:formatCode>
                <c:ptCount val="4"/>
                <c:pt idx="0">
                  <c:v>7.4</c:v>
                </c:pt>
                <c:pt idx="1">
                  <c:v>11.9</c:v>
                </c:pt>
                <c:pt idx="2">
                  <c:v>38.6</c:v>
                </c:pt>
                <c:pt idx="3">
                  <c:v>41.8</c:v>
                </c:pt>
              </c:numCache>
            </c:numRef>
          </c:val>
        </c:ser>
        <c:dLbls>
          <c:showLegendKey val="0"/>
          <c:showVal val="0"/>
          <c:showCatName val="0"/>
          <c:showSerName val="0"/>
          <c:showPercent val="0"/>
          <c:showBubbleSize val="0"/>
          <c:showLeaderLines val="0"/>
        </c:dLbls>
        <c:firstSliceAng val="250"/>
      </c:pieChart>
      <c:spPr>
        <a:noFill/>
        <a:ln w="12700" cap="flat">
          <a:noFill/>
          <a:miter lim="400000"/>
        </a:ln>
        <a:effectLst/>
      </c:spPr>
    </c:plotArea>
    <c:plotVisOnly val="1"/>
    <c:dispBlanksAs val="zero"/>
    <c:showDLblsOverMax val="1"/>
  </c:chart>
  <c:spPr>
    <a:noFill/>
    <a:ln>
      <a:noFill/>
    </a:ln>
    <a:effectLst/>
  </c:spPr>
  <c:externalData r:id="rId5">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defRPr sz="2400" b="0" i="0" u="none" strike="noStrike">
                <a:solidFill>
                  <a:srgbClr val="000000"/>
                </a:solidFill>
                <a:effectLst/>
                <a:latin typeface="Gill Sans"/>
              </a:defRPr>
            </a:pPr>
            <a:r>
              <a:rPr lang="en-US" sz="1800" b="0" i="0" u="none" strike="noStrike" dirty="0">
                <a:solidFill>
                  <a:srgbClr val="000000"/>
                </a:solidFill>
                <a:effectLst/>
                <a:latin typeface="Gill Sans"/>
              </a:rPr>
              <a:t>Avg. Time Converting per Granule</a:t>
            </a:r>
          </a:p>
        </c:rich>
      </c:tx>
      <c:layout>
        <c:manualLayout>
          <c:xMode val="edge"/>
          <c:yMode val="edge"/>
          <c:x val="0.202457"/>
          <c:y val="0.005"/>
          <c:w val="0.595086"/>
          <c:h val="0.125481"/>
        </c:manualLayout>
      </c:layout>
      <c:overlay val="1"/>
      <c:spPr>
        <a:noFill/>
        <a:effectLst/>
      </c:spPr>
    </c:title>
    <c:autoTitleDeleted val="0"/>
    <c:plotArea>
      <c:layout>
        <c:manualLayout>
          <c:layoutTarget val="inner"/>
          <c:xMode val="edge"/>
          <c:yMode val="edge"/>
          <c:x val="0.128052"/>
          <c:y val="0.125481"/>
          <c:w val="0.871948000000001"/>
          <c:h val="0.771759"/>
        </c:manualLayout>
      </c:layout>
      <c:barChart>
        <c:barDir val="col"/>
        <c:grouping val="clustered"/>
        <c:varyColors val="0"/>
        <c:ser>
          <c:idx val="0"/>
          <c:order val="0"/>
          <c:tx>
            <c:strRef>
              <c:f>Sheet1!$A$2</c:f>
              <c:strCache>
                <c:ptCount val="1"/>
                <c:pt idx="0">
                  <c:v>Region 1</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2000" b="0" i="0" u="none" strike="noStrike">
                    <a:solidFill>
                      <a:srgbClr val="000000"/>
                    </a:solidFill>
                    <a:effectLst>
                      <a:outerShdw dist="38100" dir="2700000" rotWithShape="0">
                        <a:srgbClr val="000000"/>
                      </a:outerShdw>
                    </a:effectLst>
                    <a:latin typeface="Gill Sans"/>
                  </a:defRPr>
                </a:pPr>
                <a:endParaRPr lang="en-US"/>
              </a:p>
            </c:txPr>
            <c:dLblPos val="outEnd"/>
            <c:showLegendKey val="0"/>
            <c:showVal val="1"/>
            <c:showCatName val="0"/>
            <c:showSerName val="0"/>
            <c:showPercent val="0"/>
            <c:showBubbleSize val="0"/>
            <c:showLeaderLines val="0"/>
          </c:dLbls>
          <c:cat>
            <c:strRef>
              <c:f>Sheet1!$B$1:$D$1</c:f>
              <c:strCache>
                <c:ptCount val="3"/>
                <c:pt idx="0">
                  <c:v>ECHO10</c:v>
                </c:pt>
                <c:pt idx="1">
                  <c:v>Atom XML</c:v>
                </c:pt>
                <c:pt idx="2">
                  <c:v>Atom JSON</c:v>
                </c:pt>
              </c:strCache>
            </c:strRef>
          </c:cat>
          <c:val>
            <c:numRef>
              <c:f>Sheet1!$B$2:$D$2</c:f>
              <c:numCache>
                <c:formatCode>General</c:formatCode>
                <c:ptCount val="3"/>
                <c:pt idx="0">
                  <c:v>2.0</c:v>
                </c:pt>
                <c:pt idx="1">
                  <c:v>25.0</c:v>
                </c:pt>
                <c:pt idx="2">
                  <c:v>32.0</c:v>
                </c:pt>
              </c:numCache>
            </c:numRef>
          </c:val>
        </c:ser>
        <c:dLbls>
          <c:showLegendKey val="0"/>
          <c:showVal val="0"/>
          <c:showCatName val="0"/>
          <c:showSerName val="0"/>
          <c:showPercent val="0"/>
          <c:showBubbleSize val="0"/>
        </c:dLbls>
        <c:gapWidth val="40"/>
        <c:axId val="2114220376"/>
        <c:axId val="2114217016"/>
      </c:barChart>
      <c:catAx>
        <c:axId val="2114220376"/>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lvl="0">
              <a:defRPr sz="2400" b="0" i="0" u="none" strike="noStrike">
                <a:solidFill>
                  <a:srgbClr val="000000"/>
                </a:solidFill>
                <a:effectLst/>
                <a:latin typeface="Gill Sans"/>
              </a:defRPr>
            </a:pPr>
            <a:endParaRPr lang="en-US"/>
          </a:p>
        </c:txPr>
        <c:crossAx val="2114217016"/>
        <c:crosses val="autoZero"/>
        <c:auto val="1"/>
        <c:lblAlgn val="ctr"/>
        <c:lblOffset val="100"/>
        <c:noMultiLvlLbl val="1"/>
      </c:catAx>
      <c:valAx>
        <c:axId val="2114217016"/>
        <c:scaling>
          <c:orientation val="minMax"/>
        </c:scaling>
        <c:delete val="0"/>
        <c:axPos val="l"/>
        <c:majorGridlines>
          <c:spPr>
            <a:ln w="12700" cap="flat">
              <a:solidFill>
                <a:srgbClr val="B8B8B8"/>
              </a:solidFill>
              <a:prstDash val="solid"/>
              <a:miter lim="400000"/>
            </a:ln>
          </c:spPr>
        </c:majorGridlines>
        <c:numFmt formatCode="General" sourceLinked="1"/>
        <c:majorTickMark val="none"/>
        <c:minorTickMark val="none"/>
        <c:tickLblPos val="nextTo"/>
        <c:spPr>
          <a:ln w="12700" cap="flat">
            <a:noFill/>
            <a:prstDash val="solid"/>
            <a:miter lim="400000"/>
          </a:ln>
        </c:spPr>
        <c:txPr>
          <a:bodyPr rot="0"/>
          <a:lstStyle/>
          <a:p>
            <a:pPr lvl="0">
              <a:defRPr sz="2400" b="0" i="0" u="none" strike="noStrike">
                <a:solidFill>
                  <a:srgbClr val="000000"/>
                </a:solidFill>
                <a:effectLst/>
                <a:latin typeface="Gill Sans"/>
              </a:defRPr>
            </a:pPr>
            <a:endParaRPr lang="en-US"/>
          </a:p>
        </c:txPr>
        <c:crossAx val="2114220376"/>
        <c:crosses val="autoZero"/>
        <c:crossBetween val="between"/>
        <c:majorUnit val="10.0"/>
        <c:minorUnit val="5.0"/>
      </c:valAx>
      <c:spPr>
        <a:noFill/>
        <a:ln w="12700" cap="flat">
          <a:noFill/>
          <a:miter lim="400000"/>
        </a:ln>
        <a:effectLst/>
      </c:spPr>
    </c:plotArea>
    <c:plotVisOnly val="1"/>
    <c:dispBlanksAs val="gap"/>
    <c:showDLblsOverMax val="1"/>
  </c:chart>
  <c:spPr>
    <a:noFill/>
    <a:ln>
      <a:noFill/>
    </a:ln>
    <a:effectLst/>
  </c:sp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title>
      <c:tx>
        <c:rich>
          <a:bodyPr rot="0"/>
          <a:lstStyle/>
          <a:p>
            <a:pPr lvl="0"/>
            <a:endParaRPr lang="en-US"/>
          </a:p>
        </c:rich>
      </c:tx>
      <c:layout/>
      <c:overlay val="1"/>
    </c:title>
    <c:autoTitleDeleted val="0"/>
    <c:plotArea>
      <c:layout>
        <c:manualLayout>
          <c:layoutTarget val="inner"/>
          <c:xMode val="edge"/>
          <c:yMode val="edge"/>
          <c:x val="0.331345"/>
          <c:y val="0.0876446644608755"/>
          <c:w val="0.635579"/>
          <c:h val="0.811475923701999"/>
        </c:manualLayout>
      </c:layout>
      <c:barChart>
        <c:barDir val="bar"/>
        <c:grouping val="clustered"/>
        <c:varyColors val="0"/>
        <c:ser>
          <c:idx val="0"/>
          <c:order val="0"/>
          <c:tx>
            <c:strRef>
              <c:f>Sheet1!$B$1</c:f>
              <c:strCache>
                <c:ptCount val="1"/>
                <c:pt idx="0">
                  <c:v>3 shards</c:v>
                </c:pt>
              </c:strCache>
            </c:strRef>
          </c:tx>
          <c:spPr>
            <a:blipFill rotWithShape="1">
              <a:blip xmlns:r="http://schemas.openxmlformats.org/officeDocument/2006/relationships" r:embed="rId1"/>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1200" b="0" i="0" u="none" strike="noStrike">
                    <a:solidFill>
                      <a:srgbClr val="F5EC00"/>
                    </a:solidFill>
                    <a:effectLst>
                      <a:outerShdw dist="38100" dir="2700000" rotWithShape="0">
                        <a:srgbClr val="000000"/>
                      </a:outerShdw>
                    </a:effectLst>
                    <a:latin typeface="Futura Condensed"/>
                  </a:defRPr>
                </a:pPr>
                <a:endParaRPr lang="en-US"/>
              </a:p>
            </c:txPr>
            <c:dLblPos val="inEnd"/>
            <c:showLegendKey val="0"/>
            <c:showVal val="1"/>
            <c:showCatName val="0"/>
            <c:showSerName val="0"/>
            <c:showPercent val="0"/>
            <c:showBubbleSize val="0"/>
            <c:showLeaderLines val="0"/>
          </c:dLbls>
          <c:cat>
            <c:strRef>
              <c:f>Sheet1!$A$2:$A$6</c:f>
              <c:strCache>
                <c:ptCount val="5"/>
                <c:pt idx="0">
                  <c:v>collection</c:v>
                </c:pt>
                <c:pt idx="1">
                  <c:v>collection and platform</c:v>
                </c:pt>
                <c:pt idx="2">
                  <c:v>collection and cloud cover</c:v>
                </c:pt>
                <c:pt idx="3">
                  <c:v>collection and measured param</c:v>
                </c:pt>
                <c:pt idx="4">
                  <c:v>multiple conds</c:v>
                </c:pt>
              </c:strCache>
            </c:strRef>
          </c:cat>
          <c:val>
            <c:numRef>
              <c:f>Sheet1!$B$2:$B$6</c:f>
              <c:numCache>
                <c:formatCode>General</c:formatCode>
                <c:ptCount val="5"/>
                <c:pt idx="0">
                  <c:v>240.25</c:v>
                </c:pt>
                <c:pt idx="1">
                  <c:v>74.75</c:v>
                </c:pt>
                <c:pt idx="2">
                  <c:v>71.0</c:v>
                </c:pt>
                <c:pt idx="3">
                  <c:v>94.0</c:v>
                </c:pt>
                <c:pt idx="4">
                  <c:v>52.25</c:v>
                </c:pt>
              </c:numCache>
            </c:numRef>
          </c:val>
        </c:ser>
        <c:ser>
          <c:idx val="1"/>
          <c:order val="1"/>
          <c:tx>
            <c:strRef>
              <c:f>Sheet1!$C$1</c:f>
              <c:strCache>
                <c:ptCount val="1"/>
                <c:pt idx="0">
                  <c:v>6 shards</c:v>
                </c:pt>
              </c:strCache>
            </c:strRef>
          </c:tx>
          <c:spPr>
            <a:blipFill rotWithShape="1">
              <a:blip xmlns:r="http://schemas.openxmlformats.org/officeDocument/2006/relationships" r:embed="rId2"/>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1200" b="0" i="0" u="none" strike="noStrike">
                    <a:solidFill>
                      <a:srgbClr val="F5EC00"/>
                    </a:solidFill>
                    <a:effectLst>
                      <a:outerShdw dist="38100" dir="2700000" rotWithShape="0">
                        <a:srgbClr val="000000"/>
                      </a:outerShdw>
                    </a:effectLst>
                    <a:latin typeface="Futura Condensed"/>
                  </a:defRPr>
                </a:pPr>
                <a:endParaRPr lang="en-US"/>
              </a:p>
            </c:txPr>
            <c:dLblPos val="inEnd"/>
            <c:showLegendKey val="0"/>
            <c:showVal val="1"/>
            <c:showCatName val="0"/>
            <c:showSerName val="0"/>
            <c:showPercent val="0"/>
            <c:showBubbleSize val="0"/>
            <c:showLeaderLines val="0"/>
          </c:dLbls>
          <c:cat>
            <c:strRef>
              <c:f>Sheet1!$A$2:$A$6</c:f>
              <c:strCache>
                <c:ptCount val="5"/>
                <c:pt idx="0">
                  <c:v>collection</c:v>
                </c:pt>
                <c:pt idx="1">
                  <c:v>collection and platform</c:v>
                </c:pt>
                <c:pt idx="2">
                  <c:v>collection and cloud cover</c:v>
                </c:pt>
                <c:pt idx="3">
                  <c:v>collection and measured param</c:v>
                </c:pt>
                <c:pt idx="4">
                  <c:v>multiple conds</c:v>
                </c:pt>
              </c:strCache>
            </c:strRef>
          </c:cat>
          <c:val>
            <c:numRef>
              <c:f>Sheet1!$C$2:$C$6</c:f>
              <c:numCache>
                <c:formatCode>General</c:formatCode>
                <c:ptCount val="5"/>
                <c:pt idx="0">
                  <c:v>137.5</c:v>
                </c:pt>
                <c:pt idx="1">
                  <c:v>55.0</c:v>
                </c:pt>
                <c:pt idx="2">
                  <c:v>54.5</c:v>
                </c:pt>
                <c:pt idx="3">
                  <c:v>69.0</c:v>
                </c:pt>
                <c:pt idx="4">
                  <c:v>38.5</c:v>
                </c:pt>
              </c:numCache>
            </c:numRef>
          </c:val>
        </c:ser>
        <c:ser>
          <c:idx val="2"/>
          <c:order val="2"/>
          <c:tx>
            <c:strRef>
              <c:f>Sheet1!$D$1</c:f>
              <c:strCache>
                <c:ptCount val="1"/>
                <c:pt idx="0">
                  <c:v>12 shards</c:v>
                </c:pt>
              </c:strCache>
            </c:strRef>
          </c:tx>
          <c:spPr>
            <a:blipFill rotWithShape="1">
              <a:blip xmlns:r="http://schemas.openxmlformats.org/officeDocument/2006/relationships" r:embed="rId3"/>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1200" b="0" i="0" u="none" strike="noStrike">
                    <a:solidFill>
                      <a:srgbClr val="F5EC00"/>
                    </a:solidFill>
                    <a:effectLst>
                      <a:outerShdw dist="38100" dir="2700000" rotWithShape="0">
                        <a:srgbClr val="000000"/>
                      </a:outerShdw>
                    </a:effectLst>
                    <a:latin typeface="Futura Condensed"/>
                  </a:defRPr>
                </a:pPr>
                <a:endParaRPr lang="en-US"/>
              </a:p>
            </c:txPr>
            <c:dLblPos val="inEnd"/>
            <c:showLegendKey val="0"/>
            <c:showVal val="1"/>
            <c:showCatName val="0"/>
            <c:showSerName val="0"/>
            <c:showPercent val="0"/>
            <c:showBubbleSize val="0"/>
            <c:showLeaderLines val="0"/>
          </c:dLbls>
          <c:cat>
            <c:strRef>
              <c:f>Sheet1!$A$2:$A$6</c:f>
              <c:strCache>
                <c:ptCount val="5"/>
                <c:pt idx="0">
                  <c:v>collection</c:v>
                </c:pt>
                <c:pt idx="1">
                  <c:v>collection and platform</c:v>
                </c:pt>
                <c:pt idx="2">
                  <c:v>collection and cloud cover</c:v>
                </c:pt>
                <c:pt idx="3">
                  <c:v>collection and measured param</c:v>
                </c:pt>
                <c:pt idx="4">
                  <c:v>multiple conds</c:v>
                </c:pt>
              </c:strCache>
            </c:strRef>
          </c:cat>
          <c:val>
            <c:numRef>
              <c:f>Sheet1!$D$2:$D$6</c:f>
              <c:numCache>
                <c:formatCode>General</c:formatCode>
                <c:ptCount val="5"/>
                <c:pt idx="0">
                  <c:v>112.25</c:v>
                </c:pt>
                <c:pt idx="1">
                  <c:v>38.25</c:v>
                </c:pt>
                <c:pt idx="2">
                  <c:v>62.75</c:v>
                </c:pt>
                <c:pt idx="3">
                  <c:v>46.75</c:v>
                </c:pt>
                <c:pt idx="4">
                  <c:v>43.75</c:v>
                </c:pt>
              </c:numCache>
            </c:numRef>
          </c:val>
        </c:ser>
        <c:ser>
          <c:idx val="3"/>
          <c:order val="3"/>
          <c:tx>
            <c:strRef>
              <c:f>Sheet1!$E$1</c:f>
              <c:strCache>
                <c:ptCount val="1"/>
                <c:pt idx="0">
                  <c:v>Index by Collection</c:v>
                </c:pt>
              </c:strCache>
            </c:strRef>
          </c:tx>
          <c:spPr>
            <a:blipFill rotWithShape="1">
              <a:blip xmlns:r="http://schemas.openxmlformats.org/officeDocument/2006/relationships" r:embed="rId4"/>
              <a:srcRect/>
              <a:tile tx="0" ty="0" sx="100000" sy="100000" flip="none" algn="tl"/>
            </a:blipFill>
            <a:ln w="12700" cap="flat">
              <a:noFill/>
              <a:miter lim="400000"/>
            </a:ln>
            <a:effectLst>
              <a:outerShdw blurRad="50800" dist="12700" algn="tl">
                <a:srgbClr val="000000">
                  <a:alpha val="50000"/>
                </a:srgbClr>
              </a:outerShdw>
            </a:effectLst>
          </c:spPr>
          <c:invertIfNegative val="0"/>
          <c:dLbls>
            <c:txPr>
              <a:bodyPr/>
              <a:lstStyle/>
              <a:p>
                <a:pPr lvl="0">
                  <a:defRPr sz="1200" b="0" i="0" u="none" strike="noStrike">
                    <a:solidFill>
                      <a:srgbClr val="F5EC00"/>
                    </a:solidFill>
                    <a:effectLst>
                      <a:outerShdw dist="38100" dir="2700000" rotWithShape="0">
                        <a:srgbClr val="000000"/>
                      </a:outerShdw>
                    </a:effectLst>
                    <a:latin typeface="Futura Condensed"/>
                  </a:defRPr>
                </a:pPr>
                <a:endParaRPr lang="en-US"/>
              </a:p>
            </c:txPr>
            <c:dLblPos val="inEnd"/>
            <c:showLegendKey val="0"/>
            <c:showVal val="1"/>
            <c:showCatName val="0"/>
            <c:showSerName val="0"/>
            <c:showPercent val="0"/>
            <c:showBubbleSize val="0"/>
            <c:showLeaderLines val="0"/>
          </c:dLbls>
          <c:cat>
            <c:strRef>
              <c:f>Sheet1!$A$2:$A$6</c:f>
              <c:strCache>
                <c:ptCount val="5"/>
                <c:pt idx="0">
                  <c:v>collection</c:v>
                </c:pt>
                <c:pt idx="1">
                  <c:v>collection and platform</c:v>
                </c:pt>
                <c:pt idx="2">
                  <c:v>collection and cloud cover</c:v>
                </c:pt>
                <c:pt idx="3">
                  <c:v>collection and measured param</c:v>
                </c:pt>
                <c:pt idx="4">
                  <c:v>multiple conds</c:v>
                </c:pt>
              </c:strCache>
            </c:strRef>
          </c:cat>
          <c:val>
            <c:numRef>
              <c:f>Sheet1!$E$2:$E$6</c:f>
              <c:numCache>
                <c:formatCode>General</c:formatCode>
                <c:ptCount val="5"/>
                <c:pt idx="0">
                  <c:v>29.75</c:v>
                </c:pt>
                <c:pt idx="1">
                  <c:v>45.0</c:v>
                </c:pt>
                <c:pt idx="2">
                  <c:v>32.25</c:v>
                </c:pt>
                <c:pt idx="3">
                  <c:v>26.75</c:v>
                </c:pt>
                <c:pt idx="4">
                  <c:v>68.75</c:v>
                </c:pt>
              </c:numCache>
            </c:numRef>
          </c:val>
        </c:ser>
        <c:dLbls>
          <c:showLegendKey val="0"/>
          <c:showVal val="0"/>
          <c:showCatName val="0"/>
          <c:showSerName val="0"/>
          <c:showPercent val="0"/>
          <c:showBubbleSize val="0"/>
        </c:dLbls>
        <c:gapWidth val="120"/>
        <c:overlap val="-30"/>
        <c:axId val="2114092696"/>
        <c:axId val="2114089192"/>
      </c:barChart>
      <c:catAx>
        <c:axId val="2114092696"/>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lvl="0">
              <a:defRPr sz="2400" b="0" i="0" u="none" strike="noStrike">
                <a:solidFill>
                  <a:srgbClr val="000000"/>
                </a:solidFill>
                <a:effectLst/>
                <a:latin typeface="Gill Sans"/>
              </a:defRPr>
            </a:pPr>
            <a:endParaRPr lang="en-US"/>
          </a:p>
        </c:txPr>
        <c:crossAx val="2114089192"/>
        <c:crosses val="autoZero"/>
        <c:auto val="1"/>
        <c:lblAlgn val="ctr"/>
        <c:lblOffset val="100"/>
        <c:noMultiLvlLbl val="1"/>
      </c:catAx>
      <c:valAx>
        <c:axId val="2114089192"/>
        <c:scaling>
          <c:orientation val="minMax"/>
        </c:scaling>
        <c:delete val="0"/>
        <c:axPos val="t"/>
        <c:majorGridlines>
          <c:spPr>
            <a:ln w="12700" cap="flat">
              <a:solidFill>
                <a:srgbClr val="B8B8B8"/>
              </a:solidFill>
              <a:prstDash val="solid"/>
              <a:miter lim="400000"/>
            </a:ln>
          </c:spPr>
        </c:majorGridlines>
        <c:numFmt formatCode="General" sourceLinked="1"/>
        <c:majorTickMark val="in"/>
        <c:minorTickMark val="none"/>
        <c:tickLblPos val="high"/>
        <c:spPr>
          <a:ln w="12700" cap="flat">
            <a:solidFill>
              <a:srgbClr val="000000"/>
            </a:solidFill>
            <a:prstDash val="solid"/>
            <a:miter lim="400000"/>
          </a:ln>
        </c:spPr>
        <c:txPr>
          <a:bodyPr rot="0"/>
          <a:lstStyle/>
          <a:p>
            <a:pPr lvl="0">
              <a:defRPr sz="2400" b="0" i="0" u="none" strike="noStrike">
                <a:solidFill>
                  <a:srgbClr val="000000"/>
                </a:solidFill>
                <a:effectLst/>
                <a:latin typeface="Gill Sans"/>
              </a:defRPr>
            </a:pPr>
            <a:endParaRPr lang="en-US"/>
          </a:p>
        </c:txPr>
        <c:crossAx val="2114092696"/>
        <c:crosses val="autoZero"/>
        <c:crossBetween val="between"/>
        <c:majorUnit val="50.0"/>
        <c:minorUnit val="25.0"/>
      </c:valAx>
      <c:spPr>
        <a:noFill/>
        <a:ln w="12700" cap="flat">
          <a:solidFill>
            <a:srgbClr val="000000"/>
          </a:solidFill>
          <a:prstDash val="solid"/>
          <a:miter lim="400000"/>
        </a:ln>
        <a:effectLst/>
      </c:spPr>
    </c:plotArea>
    <c:legend>
      <c:legendPos val="t"/>
      <c:layout>
        <c:manualLayout>
          <c:xMode val="edge"/>
          <c:yMode val="edge"/>
          <c:x val="0.0201971551581297"/>
          <c:y val="0.0183066585336337"/>
          <c:w val="0.946216"/>
          <c:h val="0.0592813"/>
        </c:manualLayout>
      </c:layout>
      <c:overlay val="1"/>
      <c:spPr>
        <a:noFill/>
        <a:ln w="12700" cap="flat">
          <a:noFill/>
          <a:miter lim="400000"/>
        </a:ln>
        <a:effectLst/>
      </c:spPr>
      <c:txPr>
        <a:bodyPr/>
        <a:lstStyle/>
        <a:p>
          <a:pPr lvl="0">
            <a:defRPr sz="2000" b="0" i="0" u="none" strike="noStrike">
              <a:solidFill>
                <a:srgbClr val="000000"/>
              </a:solidFill>
              <a:effectLst/>
              <a:latin typeface="Gill Sans"/>
            </a:defRPr>
          </a:pPr>
          <a:endParaRPr lang="en-US"/>
        </a:p>
      </c:txPr>
    </c:legend>
    <c:plotVisOnly val="1"/>
    <c:dispBlanksAs val="gap"/>
    <c:showDLblsOverMax val="1"/>
  </c:chart>
  <c:spPr>
    <a:noFill/>
    <a:ln>
      <a:noFill/>
    </a:ln>
    <a:effectLst/>
  </c:spPr>
  <c:externalData r:id="rId5">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92E21E-B1DF-F249-837D-4879A1D8F81A}" type="doc">
      <dgm:prSet loTypeId="urn:microsoft.com/office/officeart/2008/layout/VerticalAccentList" loCatId="" qsTypeId="urn:microsoft.com/office/officeart/2005/8/quickstyle/simple1" qsCatId="simple" csTypeId="urn:microsoft.com/office/officeart/2005/8/colors/accent3_2" csCatId="accent3" phldr="1"/>
      <dgm:spPr/>
    </dgm:pt>
    <dgm:pt modelId="{2173D38C-7A8F-3346-8409-1299803A0DAF}">
      <dgm:prSet phldrT="[Text]"/>
      <dgm:spPr/>
      <dgm:t>
        <a:bodyPr/>
        <a:lstStyle/>
        <a:p>
          <a:r>
            <a:rPr lang="en-US" dirty="0" smtClean="0"/>
            <a:t>Expanding Metadata Capabilities</a:t>
          </a:r>
          <a:endParaRPr lang="en-US" dirty="0"/>
        </a:p>
      </dgm:t>
    </dgm:pt>
    <dgm:pt modelId="{E34673CE-B68B-C849-8B1D-0E04D0C5BBED}" type="parTrans" cxnId="{7DFEEF4D-BD67-7341-ACCB-4BD8BBB3EB73}">
      <dgm:prSet/>
      <dgm:spPr/>
      <dgm:t>
        <a:bodyPr/>
        <a:lstStyle/>
        <a:p>
          <a:endParaRPr lang="en-US"/>
        </a:p>
      </dgm:t>
    </dgm:pt>
    <dgm:pt modelId="{498C50D5-97CA-1E47-B6B0-2AD4E43C575B}" type="sibTrans" cxnId="{7DFEEF4D-BD67-7341-ACCB-4BD8BBB3EB73}">
      <dgm:prSet/>
      <dgm:spPr/>
      <dgm:t>
        <a:bodyPr/>
        <a:lstStyle/>
        <a:p>
          <a:endParaRPr lang="en-US"/>
        </a:p>
      </dgm:t>
    </dgm:pt>
    <dgm:pt modelId="{4597E58C-8123-0A43-92FE-1BF0FB1E4A68}">
      <dgm:prSet phldrT="[Text]"/>
      <dgm:spPr/>
      <dgm:t>
        <a:bodyPr/>
        <a:lstStyle/>
        <a:p>
          <a:r>
            <a:rPr lang="en-US" dirty="0" smtClean="0"/>
            <a:t>CMR Overview</a:t>
          </a:r>
          <a:endParaRPr lang="en-US" dirty="0"/>
        </a:p>
      </dgm:t>
    </dgm:pt>
    <dgm:pt modelId="{4233EAAB-C6A3-0248-8A9F-517B71A970ED}" type="sibTrans" cxnId="{22CE8212-118B-334F-984A-0113C1E0927E}">
      <dgm:prSet/>
      <dgm:spPr/>
      <dgm:t>
        <a:bodyPr/>
        <a:lstStyle/>
        <a:p>
          <a:endParaRPr lang="en-US"/>
        </a:p>
      </dgm:t>
    </dgm:pt>
    <dgm:pt modelId="{CF96DDDF-F461-1946-BB85-08BFBE8F5139}" type="parTrans" cxnId="{22CE8212-118B-334F-984A-0113C1E0927E}">
      <dgm:prSet/>
      <dgm:spPr/>
      <dgm:t>
        <a:bodyPr/>
        <a:lstStyle/>
        <a:p>
          <a:endParaRPr lang="en-US"/>
        </a:p>
      </dgm:t>
    </dgm:pt>
    <dgm:pt modelId="{3009381B-605D-4441-8469-9E68F5D1FD0B}">
      <dgm:prSet phldrT="[Text]"/>
      <dgm:spPr/>
      <dgm:t>
        <a:bodyPr/>
        <a:lstStyle/>
        <a:p>
          <a:r>
            <a:rPr lang="en-US" dirty="0" smtClean="0"/>
            <a:t>Building the CMR </a:t>
          </a:r>
          <a:endParaRPr lang="en-US" dirty="0"/>
        </a:p>
      </dgm:t>
    </dgm:pt>
    <dgm:pt modelId="{D5AD9367-8A4E-3349-849F-720E3AFEA945}" type="parTrans" cxnId="{9107745F-2344-A344-BE78-88A098C4035D}">
      <dgm:prSet/>
      <dgm:spPr/>
      <dgm:t>
        <a:bodyPr/>
        <a:lstStyle/>
        <a:p>
          <a:endParaRPr lang="en-US"/>
        </a:p>
      </dgm:t>
    </dgm:pt>
    <dgm:pt modelId="{7ABB9FAD-25FB-8449-BF86-C5BBCA3B1A4E}" type="sibTrans" cxnId="{9107745F-2344-A344-BE78-88A098C4035D}">
      <dgm:prSet/>
      <dgm:spPr/>
      <dgm:t>
        <a:bodyPr/>
        <a:lstStyle/>
        <a:p>
          <a:endParaRPr lang="en-US"/>
        </a:p>
      </dgm:t>
    </dgm:pt>
    <dgm:pt modelId="{B86D7664-4E4A-1148-9359-7AB476220E75}">
      <dgm:prSet phldrT="[Text]"/>
      <dgm:spPr/>
      <dgm:t>
        <a:bodyPr/>
        <a:lstStyle/>
        <a:p>
          <a:r>
            <a:rPr lang="en-US" dirty="0" smtClean="0"/>
            <a:t>General Question &amp; Answer</a:t>
          </a:r>
          <a:endParaRPr lang="en-US" dirty="0"/>
        </a:p>
      </dgm:t>
    </dgm:pt>
    <dgm:pt modelId="{20969D12-75B4-214A-B7A9-CBD2A5EC1636}" type="parTrans" cxnId="{94CA850A-B9E9-5A4F-B76A-D069C110894B}">
      <dgm:prSet/>
      <dgm:spPr/>
      <dgm:t>
        <a:bodyPr/>
        <a:lstStyle/>
        <a:p>
          <a:endParaRPr lang="en-US"/>
        </a:p>
      </dgm:t>
    </dgm:pt>
    <dgm:pt modelId="{BBA937E5-0F2F-5A4B-A1E7-ED7805ABA5BD}" type="sibTrans" cxnId="{94CA850A-B9E9-5A4F-B76A-D069C110894B}">
      <dgm:prSet/>
      <dgm:spPr/>
      <dgm:t>
        <a:bodyPr/>
        <a:lstStyle/>
        <a:p>
          <a:endParaRPr lang="en-US"/>
        </a:p>
      </dgm:t>
    </dgm:pt>
    <dgm:pt modelId="{C7C019C4-CACC-AD43-A7D6-72C1B90E7B97}">
      <dgm:prSet phldrT="[Text]"/>
      <dgm:spPr/>
      <dgm:t>
        <a:bodyPr/>
        <a:lstStyle/>
        <a:p>
          <a:r>
            <a:rPr lang="en-US" dirty="0" smtClean="0"/>
            <a:t>Reconciliation Process</a:t>
          </a:r>
          <a:endParaRPr lang="en-US" dirty="0"/>
        </a:p>
      </dgm:t>
    </dgm:pt>
    <dgm:pt modelId="{66699C84-7B98-C740-9986-5BA75F4D3F1B}" type="parTrans" cxnId="{A33FAA93-57DF-004F-B2BB-448CC97539B3}">
      <dgm:prSet/>
      <dgm:spPr/>
      <dgm:t>
        <a:bodyPr/>
        <a:lstStyle/>
        <a:p>
          <a:endParaRPr lang="en-US"/>
        </a:p>
      </dgm:t>
    </dgm:pt>
    <dgm:pt modelId="{8B3FECCC-28A2-9C43-B29D-71CE4E22F19C}" type="sibTrans" cxnId="{A33FAA93-57DF-004F-B2BB-448CC97539B3}">
      <dgm:prSet/>
      <dgm:spPr/>
      <dgm:t>
        <a:bodyPr/>
        <a:lstStyle/>
        <a:p>
          <a:endParaRPr lang="en-US"/>
        </a:p>
      </dgm:t>
    </dgm:pt>
    <dgm:pt modelId="{1A710C55-06CB-3F49-8644-60B72D111661}">
      <dgm:prSet phldrT="[Text]"/>
      <dgm:spPr/>
      <dgm:t>
        <a:bodyPr/>
        <a:lstStyle/>
        <a:p>
          <a:r>
            <a:rPr lang="en-US" dirty="0" smtClean="0"/>
            <a:t>Metadata Quality &amp; Validation Service</a:t>
          </a:r>
          <a:endParaRPr lang="en-US" dirty="0"/>
        </a:p>
      </dgm:t>
    </dgm:pt>
    <dgm:pt modelId="{5F8ED340-B6DA-0848-AAEA-6F68C2CAFC2F}" type="parTrans" cxnId="{2DEAA768-C1E9-BC46-BA42-BEA0B07A8251}">
      <dgm:prSet/>
      <dgm:spPr/>
      <dgm:t>
        <a:bodyPr/>
        <a:lstStyle/>
        <a:p>
          <a:endParaRPr lang="en-US"/>
        </a:p>
      </dgm:t>
    </dgm:pt>
    <dgm:pt modelId="{5431F4A1-8D5E-C84B-9A23-F0762A44A764}" type="sibTrans" cxnId="{2DEAA768-C1E9-BC46-BA42-BEA0B07A8251}">
      <dgm:prSet/>
      <dgm:spPr/>
      <dgm:t>
        <a:bodyPr/>
        <a:lstStyle/>
        <a:p>
          <a:endParaRPr lang="en-US"/>
        </a:p>
      </dgm:t>
    </dgm:pt>
    <dgm:pt modelId="{F7761F3E-5C50-0647-81A6-7306799EAF14}">
      <dgm:prSet phldrT="[Text]"/>
      <dgm:spPr/>
      <dgm:t>
        <a:bodyPr/>
        <a:lstStyle/>
        <a:p>
          <a:r>
            <a:rPr lang="en-US" dirty="0" smtClean="0"/>
            <a:t>Unified Metadata Model (UMM) for Collections</a:t>
          </a:r>
          <a:endParaRPr lang="en-US" dirty="0"/>
        </a:p>
      </dgm:t>
    </dgm:pt>
    <dgm:pt modelId="{8F61701B-07ED-CB4D-B02C-37E2833ABA96}" type="parTrans" cxnId="{3ED2ED8C-95E9-DA43-BA22-836D87A2A17E}">
      <dgm:prSet/>
      <dgm:spPr/>
      <dgm:t>
        <a:bodyPr/>
        <a:lstStyle/>
        <a:p>
          <a:endParaRPr lang="en-US"/>
        </a:p>
      </dgm:t>
    </dgm:pt>
    <dgm:pt modelId="{9DA9604B-39D2-874B-A0E8-3F0AFFF19027}" type="sibTrans" cxnId="{3ED2ED8C-95E9-DA43-BA22-836D87A2A17E}">
      <dgm:prSet/>
      <dgm:spPr/>
      <dgm:t>
        <a:bodyPr/>
        <a:lstStyle/>
        <a:p>
          <a:endParaRPr lang="en-US"/>
        </a:p>
      </dgm:t>
    </dgm:pt>
    <dgm:pt modelId="{3001F947-1519-1A47-A2D5-C3E01275D6B9}" type="pres">
      <dgm:prSet presAssocID="{8692E21E-B1DF-F249-837D-4879A1D8F81A}" presName="Name0" presStyleCnt="0">
        <dgm:presLayoutVars>
          <dgm:chMax/>
          <dgm:chPref/>
          <dgm:dir/>
        </dgm:presLayoutVars>
      </dgm:prSet>
      <dgm:spPr/>
    </dgm:pt>
    <dgm:pt modelId="{A6EE2817-1DF9-9849-815B-AEAFFAFA151F}" type="pres">
      <dgm:prSet presAssocID="{4597E58C-8123-0A43-92FE-1BF0FB1E4A68}" presName="parenttextcomposite" presStyleCnt="0"/>
      <dgm:spPr/>
    </dgm:pt>
    <dgm:pt modelId="{04BE5DAB-9537-2349-82CF-D348F5B220AB}" type="pres">
      <dgm:prSet presAssocID="{4597E58C-8123-0A43-92FE-1BF0FB1E4A68}" presName="parenttext" presStyleLbl="revTx" presStyleIdx="0" presStyleCnt="7">
        <dgm:presLayoutVars>
          <dgm:chMax/>
          <dgm:chPref val="2"/>
          <dgm:bulletEnabled val="1"/>
        </dgm:presLayoutVars>
      </dgm:prSet>
      <dgm:spPr/>
      <dgm:t>
        <a:bodyPr/>
        <a:lstStyle/>
        <a:p>
          <a:endParaRPr lang="en-US"/>
        </a:p>
      </dgm:t>
    </dgm:pt>
    <dgm:pt modelId="{82C96EA1-D880-114C-9443-EAFDAF094FC7}" type="pres">
      <dgm:prSet presAssocID="{4597E58C-8123-0A43-92FE-1BF0FB1E4A68}" presName="parallelogramComposite" presStyleCnt="0"/>
      <dgm:spPr/>
    </dgm:pt>
    <dgm:pt modelId="{4241A58E-DFE8-DC4E-8459-A36532BAA4C8}" type="pres">
      <dgm:prSet presAssocID="{4597E58C-8123-0A43-92FE-1BF0FB1E4A68}" presName="parallelogram1" presStyleLbl="alignNode1" presStyleIdx="0" presStyleCnt="49"/>
      <dgm:spPr/>
    </dgm:pt>
    <dgm:pt modelId="{2CCFCBEB-B0F8-8145-8299-14D2FF51A815}" type="pres">
      <dgm:prSet presAssocID="{4597E58C-8123-0A43-92FE-1BF0FB1E4A68}" presName="parallelogram2" presStyleLbl="alignNode1" presStyleIdx="1" presStyleCnt="49"/>
      <dgm:spPr/>
    </dgm:pt>
    <dgm:pt modelId="{50E71410-DBB1-5246-9901-22283B27A4CA}" type="pres">
      <dgm:prSet presAssocID="{4597E58C-8123-0A43-92FE-1BF0FB1E4A68}" presName="parallelogram3" presStyleLbl="alignNode1" presStyleIdx="2" presStyleCnt="49"/>
      <dgm:spPr/>
    </dgm:pt>
    <dgm:pt modelId="{813BAC63-078A-A54F-8048-B6392D3573B6}" type="pres">
      <dgm:prSet presAssocID="{4597E58C-8123-0A43-92FE-1BF0FB1E4A68}" presName="parallelogram4" presStyleLbl="alignNode1" presStyleIdx="3" presStyleCnt="49"/>
      <dgm:spPr/>
    </dgm:pt>
    <dgm:pt modelId="{99CEC140-9733-5F4B-A62B-6136FB42A2A8}" type="pres">
      <dgm:prSet presAssocID="{4597E58C-8123-0A43-92FE-1BF0FB1E4A68}" presName="parallelogram5" presStyleLbl="alignNode1" presStyleIdx="4" presStyleCnt="49"/>
      <dgm:spPr/>
    </dgm:pt>
    <dgm:pt modelId="{0CC2E868-59A1-C74E-B733-7505395E2B88}" type="pres">
      <dgm:prSet presAssocID="{4597E58C-8123-0A43-92FE-1BF0FB1E4A68}" presName="parallelogram6" presStyleLbl="alignNode1" presStyleIdx="5" presStyleCnt="49"/>
      <dgm:spPr/>
    </dgm:pt>
    <dgm:pt modelId="{93EA4F50-8633-1745-B768-FDCD7856B1C6}" type="pres">
      <dgm:prSet presAssocID="{4597E58C-8123-0A43-92FE-1BF0FB1E4A68}" presName="parallelogram7" presStyleLbl="alignNode1" presStyleIdx="6" presStyleCnt="49"/>
      <dgm:spPr/>
    </dgm:pt>
    <dgm:pt modelId="{A4868212-8E3D-E542-A421-66B8ABE57D5F}" type="pres">
      <dgm:prSet presAssocID="{4233EAAB-C6A3-0248-8A9F-517B71A970ED}" presName="sibTrans" presStyleCnt="0"/>
      <dgm:spPr/>
    </dgm:pt>
    <dgm:pt modelId="{CA8EF991-6763-7840-96E5-1C6CD917B926}" type="pres">
      <dgm:prSet presAssocID="{3009381B-605D-4441-8469-9E68F5D1FD0B}" presName="parenttextcomposite" presStyleCnt="0"/>
      <dgm:spPr/>
    </dgm:pt>
    <dgm:pt modelId="{5084CCB3-76FA-6F4E-9345-774FBA8A94D7}" type="pres">
      <dgm:prSet presAssocID="{3009381B-605D-4441-8469-9E68F5D1FD0B}" presName="parenttext" presStyleLbl="revTx" presStyleIdx="1" presStyleCnt="7">
        <dgm:presLayoutVars>
          <dgm:chMax/>
          <dgm:chPref val="2"/>
          <dgm:bulletEnabled val="1"/>
        </dgm:presLayoutVars>
      </dgm:prSet>
      <dgm:spPr/>
      <dgm:t>
        <a:bodyPr/>
        <a:lstStyle/>
        <a:p>
          <a:endParaRPr lang="en-US"/>
        </a:p>
      </dgm:t>
    </dgm:pt>
    <dgm:pt modelId="{AB485A73-5566-B34F-94CE-0188D309FB49}" type="pres">
      <dgm:prSet presAssocID="{3009381B-605D-4441-8469-9E68F5D1FD0B}" presName="parallelogramComposite" presStyleCnt="0"/>
      <dgm:spPr/>
    </dgm:pt>
    <dgm:pt modelId="{E7103C77-1421-6443-9C29-17C242FA4662}" type="pres">
      <dgm:prSet presAssocID="{3009381B-605D-4441-8469-9E68F5D1FD0B}" presName="parallelogram1" presStyleLbl="alignNode1" presStyleIdx="7" presStyleCnt="49"/>
      <dgm:spPr/>
    </dgm:pt>
    <dgm:pt modelId="{4F8A95C4-AE95-DC48-AD16-D549928A261A}" type="pres">
      <dgm:prSet presAssocID="{3009381B-605D-4441-8469-9E68F5D1FD0B}" presName="parallelogram2" presStyleLbl="alignNode1" presStyleIdx="8" presStyleCnt="49"/>
      <dgm:spPr/>
    </dgm:pt>
    <dgm:pt modelId="{A0648C84-5C87-A24A-84C4-91DACFFA01FF}" type="pres">
      <dgm:prSet presAssocID="{3009381B-605D-4441-8469-9E68F5D1FD0B}" presName="parallelogram3" presStyleLbl="alignNode1" presStyleIdx="9" presStyleCnt="49"/>
      <dgm:spPr/>
    </dgm:pt>
    <dgm:pt modelId="{D93B6FD5-B909-1945-BFCB-5E19344A8B47}" type="pres">
      <dgm:prSet presAssocID="{3009381B-605D-4441-8469-9E68F5D1FD0B}" presName="parallelogram4" presStyleLbl="alignNode1" presStyleIdx="10" presStyleCnt="49"/>
      <dgm:spPr/>
    </dgm:pt>
    <dgm:pt modelId="{0F073235-94DC-3544-A8CD-797DD5850387}" type="pres">
      <dgm:prSet presAssocID="{3009381B-605D-4441-8469-9E68F5D1FD0B}" presName="parallelogram5" presStyleLbl="alignNode1" presStyleIdx="11" presStyleCnt="49"/>
      <dgm:spPr/>
    </dgm:pt>
    <dgm:pt modelId="{88D5633F-361D-DD45-B99E-B9BB9E7060F2}" type="pres">
      <dgm:prSet presAssocID="{3009381B-605D-4441-8469-9E68F5D1FD0B}" presName="parallelogram6" presStyleLbl="alignNode1" presStyleIdx="12" presStyleCnt="49"/>
      <dgm:spPr/>
    </dgm:pt>
    <dgm:pt modelId="{394D72CB-D8EA-A345-835E-21DCCEDC5656}" type="pres">
      <dgm:prSet presAssocID="{3009381B-605D-4441-8469-9E68F5D1FD0B}" presName="parallelogram7" presStyleLbl="alignNode1" presStyleIdx="13" presStyleCnt="49"/>
      <dgm:spPr/>
    </dgm:pt>
    <dgm:pt modelId="{B9BD4CAE-E3CA-C34F-91D9-BF02DC2BD5C1}" type="pres">
      <dgm:prSet presAssocID="{7ABB9FAD-25FB-8449-BF86-C5BBCA3B1A4E}" presName="sibTrans" presStyleCnt="0"/>
      <dgm:spPr/>
    </dgm:pt>
    <dgm:pt modelId="{BBA7F6C8-41EE-B540-9BC6-6CF13C2499AB}" type="pres">
      <dgm:prSet presAssocID="{2173D38C-7A8F-3346-8409-1299803A0DAF}" presName="parenttextcomposite" presStyleCnt="0"/>
      <dgm:spPr/>
    </dgm:pt>
    <dgm:pt modelId="{185D13E0-6230-A648-8B12-7C9C888894D2}" type="pres">
      <dgm:prSet presAssocID="{2173D38C-7A8F-3346-8409-1299803A0DAF}" presName="parenttext" presStyleLbl="revTx" presStyleIdx="2" presStyleCnt="7">
        <dgm:presLayoutVars>
          <dgm:chMax/>
          <dgm:chPref val="2"/>
          <dgm:bulletEnabled val="1"/>
        </dgm:presLayoutVars>
      </dgm:prSet>
      <dgm:spPr/>
      <dgm:t>
        <a:bodyPr/>
        <a:lstStyle/>
        <a:p>
          <a:endParaRPr lang="en-US"/>
        </a:p>
      </dgm:t>
    </dgm:pt>
    <dgm:pt modelId="{DF051A2B-C2F0-4540-94E5-5E30C0BE4727}" type="pres">
      <dgm:prSet presAssocID="{2173D38C-7A8F-3346-8409-1299803A0DAF}" presName="parallelogramComposite" presStyleCnt="0"/>
      <dgm:spPr/>
    </dgm:pt>
    <dgm:pt modelId="{27F9C7EF-7694-2442-B0D6-0F0B9D399BD3}" type="pres">
      <dgm:prSet presAssocID="{2173D38C-7A8F-3346-8409-1299803A0DAF}" presName="parallelogram1" presStyleLbl="alignNode1" presStyleIdx="14" presStyleCnt="49"/>
      <dgm:spPr/>
    </dgm:pt>
    <dgm:pt modelId="{73286A27-148B-814E-BCEB-FB9864C131B8}" type="pres">
      <dgm:prSet presAssocID="{2173D38C-7A8F-3346-8409-1299803A0DAF}" presName="parallelogram2" presStyleLbl="alignNode1" presStyleIdx="15" presStyleCnt="49"/>
      <dgm:spPr/>
    </dgm:pt>
    <dgm:pt modelId="{B61DAC28-1409-054F-959F-8A3EBA0BDB79}" type="pres">
      <dgm:prSet presAssocID="{2173D38C-7A8F-3346-8409-1299803A0DAF}" presName="parallelogram3" presStyleLbl="alignNode1" presStyleIdx="16" presStyleCnt="49"/>
      <dgm:spPr/>
    </dgm:pt>
    <dgm:pt modelId="{AFF67A50-CBD0-E741-984E-1A9711BEFFDA}" type="pres">
      <dgm:prSet presAssocID="{2173D38C-7A8F-3346-8409-1299803A0DAF}" presName="parallelogram4" presStyleLbl="alignNode1" presStyleIdx="17" presStyleCnt="49"/>
      <dgm:spPr/>
    </dgm:pt>
    <dgm:pt modelId="{BDB8BC60-A262-214D-8415-6305AC600D2B}" type="pres">
      <dgm:prSet presAssocID="{2173D38C-7A8F-3346-8409-1299803A0DAF}" presName="parallelogram5" presStyleLbl="alignNode1" presStyleIdx="18" presStyleCnt="49"/>
      <dgm:spPr/>
    </dgm:pt>
    <dgm:pt modelId="{EA11CCEC-62B4-B14A-AB20-D3555F6B5556}" type="pres">
      <dgm:prSet presAssocID="{2173D38C-7A8F-3346-8409-1299803A0DAF}" presName="parallelogram6" presStyleLbl="alignNode1" presStyleIdx="19" presStyleCnt="49"/>
      <dgm:spPr/>
    </dgm:pt>
    <dgm:pt modelId="{D1144497-F05E-4646-A292-4D4039BAE611}" type="pres">
      <dgm:prSet presAssocID="{2173D38C-7A8F-3346-8409-1299803A0DAF}" presName="parallelogram7" presStyleLbl="alignNode1" presStyleIdx="20" presStyleCnt="49"/>
      <dgm:spPr/>
    </dgm:pt>
    <dgm:pt modelId="{DEA8C809-D417-7847-81AD-3BE6BFA9B48D}" type="pres">
      <dgm:prSet presAssocID="{498C50D5-97CA-1E47-B6B0-2AD4E43C575B}" presName="sibTrans" presStyleCnt="0"/>
      <dgm:spPr/>
    </dgm:pt>
    <dgm:pt modelId="{A071033D-95EF-B24C-939E-9E5F6084182C}" type="pres">
      <dgm:prSet presAssocID="{F7761F3E-5C50-0647-81A6-7306799EAF14}" presName="parenttextcomposite" presStyleCnt="0"/>
      <dgm:spPr/>
    </dgm:pt>
    <dgm:pt modelId="{4634C726-44B8-054D-AF2E-2B60724322AA}" type="pres">
      <dgm:prSet presAssocID="{F7761F3E-5C50-0647-81A6-7306799EAF14}" presName="parenttext" presStyleLbl="revTx" presStyleIdx="3" presStyleCnt="7">
        <dgm:presLayoutVars>
          <dgm:chMax/>
          <dgm:chPref val="2"/>
          <dgm:bulletEnabled val="1"/>
        </dgm:presLayoutVars>
      </dgm:prSet>
      <dgm:spPr/>
      <dgm:t>
        <a:bodyPr/>
        <a:lstStyle/>
        <a:p>
          <a:endParaRPr lang="en-US"/>
        </a:p>
      </dgm:t>
    </dgm:pt>
    <dgm:pt modelId="{B92350E7-54DC-B84A-ACE2-79CC40F56D65}" type="pres">
      <dgm:prSet presAssocID="{F7761F3E-5C50-0647-81A6-7306799EAF14}" presName="parallelogramComposite" presStyleCnt="0"/>
      <dgm:spPr/>
    </dgm:pt>
    <dgm:pt modelId="{516A402C-340B-5C49-9354-D0F2B8ADC0B2}" type="pres">
      <dgm:prSet presAssocID="{F7761F3E-5C50-0647-81A6-7306799EAF14}" presName="parallelogram1" presStyleLbl="alignNode1" presStyleIdx="21" presStyleCnt="49"/>
      <dgm:spPr/>
    </dgm:pt>
    <dgm:pt modelId="{AF7BFFC8-2F46-144A-8B9B-AE427ED01BBF}" type="pres">
      <dgm:prSet presAssocID="{F7761F3E-5C50-0647-81A6-7306799EAF14}" presName="parallelogram2" presStyleLbl="alignNode1" presStyleIdx="22" presStyleCnt="49"/>
      <dgm:spPr/>
    </dgm:pt>
    <dgm:pt modelId="{27F09006-3C94-1745-B7E1-2BD1B18E61ED}" type="pres">
      <dgm:prSet presAssocID="{F7761F3E-5C50-0647-81A6-7306799EAF14}" presName="parallelogram3" presStyleLbl="alignNode1" presStyleIdx="23" presStyleCnt="49"/>
      <dgm:spPr/>
    </dgm:pt>
    <dgm:pt modelId="{1C09FB27-73B1-4848-AFF6-D0C902CDAC10}" type="pres">
      <dgm:prSet presAssocID="{F7761F3E-5C50-0647-81A6-7306799EAF14}" presName="parallelogram4" presStyleLbl="alignNode1" presStyleIdx="24" presStyleCnt="49"/>
      <dgm:spPr/>
    </dgm:pt>
    <dgm:pt modelId="{0CAD43F7-6C9E-F447-9638-91AA6FABFD21}" type="pres">
      <dgm:prSet presAssocID="{F7761F3E-5C50-0647-81A6-7306799EAF14}" presName="parallelogram5" presStyleLbl="alignNode1" presStyleIdx="25" presStyleCnt="49"/>
      <dgm:spPr/>
    </dgm:pt>
    <dgm:pt modelId="{FA1B8C0D-DD05-234C-8A65-326091FAF99D}" type="pres">
      <dgm:prSet presAssocID="{F7761F3E-5C50-0647-81A6-7306799EAF14}" presName="parallelogram6" presStyleLbl="alignNode1" presStyleIdx="26" presStyleCnt="49"/>
      <dgm:spPr/>
    </dgm:pt>
    <dgm:pt modelId="{BDBCDACA-7305-1645-AC8A-F91003D3B7BE}" type="pres">
      <dgm:prSet presAssocID="{F7761F3E-5C50-0647-81A6-7306799EAF14}" presName="parallelogram7" presStyleLbl="alignNode1" presStyleIdx="27" presStyleCnt="49"/>
      <dgm:spPr/>
    </dgm:pt>
    <dgm:pt modelId="{C8745975-F1A3-2348-A929-7DFB763D883D}" type="pres">
      <dgm:prSet presAssocID="{9DA9604B-39D2-874B-A0E8-3F0AFFF19027}" presName="sibTrans" presStyleCnt="0"/>
      <dgm:spPr/>
    </dgm:pt>
    <dgm:pt modelId="{85CBFEED-11B3-5241-AEE0-E9635D227698}" type="pres">
      <dgm:prSet presAssocID="{C7C019C4-CACC-AD43-A7D6-72C1B90E7B97}" presName="parenttextcomposite" presStyleCnt="0"/>
      <dgm:spPr/>
    </dgm:pt>
    <dgm:pt modelId="{E63D7896-9B67-784A-ACA9-2F3A5325E821}" type="pres">
      <dgm:prSet presAssocID="{C7C019C4-CACC-AD43-A7D6-72C1B90E7B97}" presName="parenttext" presStyleLbl="revTx" presStyleIdx="4" presStyleCnt="7">
        <dgm:presLayoutVars>
          <dgm:chMax/>
          <dgm:chPref val="2"/>
          <dgm:bulletEnabled val="1"/>
        </dgm:presLayoutVars>
      </dgm:prSet>
      <dgm:spPr/>
      <dgm:t>
        <a:bodyPr/>
        <a:lstStyle/>
        <a:p>
          <a:endParaRPr lang="en-US"/>
        </a:p>
      </dgm:t>
    </dgm:pt>
    <dgm:pt modelId="{7EFB8EC8-6B63-9F4D-8E63-7BD293AE33CE}" type="pres">
      <dgm:prSet presAssocID="{C7C019C4-CACC-AD43-A7D6-72C1B90E7B97}" presName="parallelogramComposite" presStyleCnt="0"/>
      <dgm:spPr/>
    </dgm:pt>
    <dgm:pt modelId="{820CED73-46F5-6C43-829B-74D229E757B4}" type="pres">
      <dgm:prSet presAssocID="{C7C019C4-CACC-AD43-A7D6-72C1B90E7B97}" presName="parallelogram1" presStyleLbl="alignNode1" presStyleIdx="28" presStyleCnt="49"/>
      <dgm:spPr/>
    </dgm:pt>
    <dgm:pt modelId="{A55071E0-0CEF-D64B-8641-EB0194293AD6}" type="pres">
      <dgm:prSet presAssocID="{C7C019C4-CACC-AD43-A7D6-72C1B90E7B97}" presName="parallelogram2" presStyleLbl="alignNode1" presStyleIdx="29" presStyleCnt="49"/>
      <dgm:spPr/>
    </dgm:pt>
    <dgm:pt modelId="{F1DEEF2E-38A5-F84D-8A3A-BB684470AFF8}" type="pres">
      <dgm:prSet presAssocID="{C7C019C4-CACC-AD43-A7D6-72C1B90E7B97}" presName="parallelogram3" presStyleLbl="alignNode1" presStyleIdx="30" presStyleCnt="49"/>
      <dgm:spPr/>
    </dgm:pt>
    <dgm:pt modelId="{0CA2AE86-E312-0F4A-BCF3-AE67F2CB3BAE}" type="pres">
      <dgm:prSet presAssocID="{C7C019C4-CACC-AD43-A7D6-72C1B90E7B97}" presName="parallelogram4" presStyleLbl="alignNode1" presStyleIdx="31" presStyleCnt="49"/>
      <dgm:spPr/>
    </dgm:pt>
    <dgm:pt modelId="{F204B76F-9F7E-7940-9A69-B65837C95046}" type="pres">
      <dgm:prSet presAssocID="{C7C019C4-CACC-AD43-A7D6-72C1B90E7B97}" presName="parallelogram5" presStyleLbl="alignNode1" presStyleIdx="32" presStyleCnt="49"/>
      <dgm:spPr/>
    </dgm:pt>
    <dgm:pt modelId="{7F0A4EED-8098-5E4E-9A3A-A34DC2164560}" type="pres">
      <dgm:prSet presAssocID="{C7C019C4-CACC-AD43-A7D6-72C1B90E7B97}" presName="parallelogram6" presStyleLbl="alignNode1" presStyleIdx="33" presStyleCnt="49"/>
      <dgm:spPr/>
    </dgm:pt>
    <dgm:pt modelId="{73D1699C-62C4-DD41-803D-25CB209DF85F}" type="pres">
      <dgm:prSet presAssocID="{C7C019C4-CACC-AD43-A7D6-72C1B90E7B97}" presName="parallelogram7" presStyleLbl="alignNode1" presStyleIdx="34" presStyleCnt="49"/>
      <dgm:spPr/>
    </dgm:pt>
    <dgm:pt modelId="{CA0DB620-ABD6-ED4A-9E74-F59EC1904FE7}" type="pres">
      <dgm:prSet presAssocID="{8B3FECCC-28A2-9C43-B29D-71CE4E22F19C}" presName="sibTrans" presStyleCnt="0"/>
      <dgm:spPr/>
    </dgm:pt>
    <dgm:pt modelId="{F23C7689-2A8E-F24C-8B6C-B285C2568FD1}" type="pres">
      <dgm:prSet presAssocID="{1A710C55-06CB-3F49-8644-60B72D111661}" presName="parenttextcomposite" presStyleCnt="0"/>
      <dgm:spPr/>
    </dgm:pt>
    <dgm:pt modelId="{45068795-AE3E-254E-A501-C8E7BE996E5A}" type="pres">
      <dgm:prSet presAssocID="{1A710C55-06CB-3F49-8644-60B72D111661}" presName="parenttext" presStyleLbl="revTx" presStyleIdx="5" presStyleCnt="7">
        <dgm:presLayoutVars>
          <dgm:chMax/>
          <dgm:chPref val="2"/>
          <dgm:bulletEnabled val="1"/>
        </dgm:presLayoutVars>
      </dgm:prSet>
      <dgm:spPr/>
      <dgm:t>
        <a:bodyPr/>
        <a:lstStyle/>
        <a:p>
          <a:endParaRPr lang="en-US"/>
        </a:p>
      </dgm:t>
    </dgm:pt>
    <dgm:pt modelId="{9043F0AD-D624-5345-A5FD-517551FDF3E7}" type="pres">
      <dgm:prSet presAssocID="{1A710C55-06CB-3F49-8644-60B72D111661}" presName="parallelogramComposite" presStyleCnt="0"/>
      <dgm:spPr/>
    </dgm:pt>
    <dgm:pt modelId="{077DE3B5-6E2F-154C-B5E6-F9D12D2A4077}" type="pres">
      <dgm:prSet presAssocID="{1A710C55-06CB-3F49-8644-60B72D111661}" presName="parallelogram1" presStyleLbl="alignNode1" presStyleIdx="35" presStyleCnt="49"/>
      <dgm:spPr/>
    </dgm:pt>
    <dgm:pt modelId="{D860AEE2-37CA-0744-BDA4-EFAB9AF902EF}" type="pres">
      <dgm:prSet presAssocID="{1A710C55-06CB-3F49-8644-60B72D111661}" presName="parallelogram2" presStyleLbl="alignNode1" presStyleIdx="36" presStyleCnt="49"/>
      <dgm:spPr/>
    </dgm:pt>
    <dgm:pt modelId="{3F492FCD-733D-BD43-9E7B-3D7BBB9BF3AC}" type="pres">
      <dgm:prSet presAssocID="{1A710C55-06CB-3F49-8644-60B72D111661}" presName="parallelogram3" presStyleLbl="alignNode1" presStyleIdx="37" presStyleCnt="49"/>
      <dgm:spPr/>
    </dgm:pt>
    <dgm:pt modelId="{C1212B14-844A-074F-8B37-16E3B2166342}" type="pres">
      <dgm:prSet presAssocID="{1A710C55-06CB-3F49-8644-60B72D111661}" presName="parallelogram4" presStyleLbl="alignNode1" presStyleIdx="38" presStyleCnt="49"/>
      <dgm:spPr/>
    </dgm:pt>
    <dgm:pt modelId="{55F13FDD-9E21-F74D-AC29-1052D1C3220B}" type="pres">
      <dgm:prSet presAssocID="{1A710C55-06CB-3F49-8644-60B72D111661}" presName="parallelogram5" presStyleLbl="alignNode1" presStyleIdx="39" presStyleCnt="49"/>
      <dgm:spPr/>
    </dgm:pt>
    <dgm:pt modelId="{5FE8420B-CA3F-8642-8110-1CE66D9A65D0}" type="pres">
      <dgm:prSet presAssocID="{1A710C55-06CB-3F49-8644-60B72D111661}" presName="parallelogram6" presStyleLbl="alignNode1" presStyleIdx="40" presStyleCnt="49"/>
      <dgm:spPr/>
    </dgm:pt>
    <dgm:pt modelId="{1C61230F-1640-E643-9D4E-E915613496FC}" type="pres">
      <dgm:prSet presAssocID="{1A710C55-06CB-3F49-8644-60B72D111661}" presName="parallelogram7" presStyleLbl="alignNode1" presStyleIdx="41" presStyleCnt="49"/>
      <dgm:spPr/>
    </dgm:pt>
    <dgm:pt modelId="{1DA5D2D5-E4A0-9148-82D8-6C40D0C82417}" type="pres">
      <dgm:prSet presAssocID="{5431F4A1-8D5E-C84B-9A23-F0762A44A764}" presName="sibTrans" presStyleCnt="0"/>
      <dgm:spPr/>
    </dgm:pt>
    <dgm:pt modelId="{DE2F657C-4203-A442-8EAF-A559E465DA62}" type="pres">
      <dgm:prSet presAssocID="{B86D7664-4E4A-1148-9359-7AB476220E75}" presName="parenttextcomposite" presStyleCnt="0"/>
      <dgm:spPr/>
    </dgm:pt>
    <dgm:pt modelId="{EA0F4539-3645-1E40-90D8-C7546B466FD0}" type="pres">
      <dgm:prSet presAssocID="{B86D7664-4E4A-1148-9359-7AB476220E75}" presName="parenttext" presStyleLbl="revTx" presStyleIdx="6" presStyleCnt="7">
        <dgm:presLayoutVars>
          <dgm:chMax/>
          <dgm:chPref val="2"/>
          <dgm:bulletEnabled val="1"/>
        </dgm:presLayoutVars>
      </dgm:prSet>
      <dgm:spPr/>
      <dgm:t>
        <a:bodyPr/>
        <a:lstStyle/>
        <a:p>
          <a:endParaRPr lang="en-US"/>
        </a:p>
      </dgm:t>
    </dgm:pt>
    <dgm:pt modelId="{D2AF44FB-1EDA-7E47-B8BB-964FE60D5247}" type="pres">
      <dgm:prSet presAssocID="{B86D7664-4E4A-1148-9359-7AB476220E75}" presName="parallelogramComposite" presStyleCnt="0"/>
      <dgm:spPr/>
    </dgm:pt>
    <dgm:pt modelId="{94B50EE1-6B57-F048-8DF0-DC490B09FD58}" type="pres">
      <dgm:prSet presAssocID="{B86D7664-4E4A-1148-9359-7AB476220E75}" presName="parallelogram1" presStyleLbl="alignNode1" presStyleIdx="42" presStyleCnt="49"/>
      <dgm:spPr/>
    </dgm:pt>
    <dgm:pt modelId="{CD5B5395-9795-EC4E-99BD-C682701A3743}" type="pres">
      <dgm:prSet presAssocID="{B86D7664-4E4A-1148-9359-7AB476220E75}" presName="parallelogram2" presStyleLbl="alignNode1" presStyleIdx="43" presStyleCnt="49"/>
      <dgm:spPr/>
    </dgm:pt>
    <dgm:pt modelId="{6461D234-B647-C24F-84A0-8CEC62BC272E}" type="pres">
      <dgm:prSet presAssocID="{B86D7664-4E4A-1148-9359-7AB476220E75}" presName="parallelogram3" presStyleLbl="alignNode1" presStyleIdx="44" presStyleCnt="49"/>
      <dgm:spPr/>
    </dgm:pt>
    <dgm:pt modelId="{1C2ACCFC-FFD7-FD41-B13E-2EB8DC8ADE94}" type="pres">
      <dgm:prSet presAssocID="{B86D7664-4E4A-1148-9359-7AB476220E75}" presName="parallelogram4" presStyleLbl="alignNode1" presStyleIdx="45" presStyleCnt="49"/>
      <dgm:spPr/>
    </dgm:pt>
    <dgm:pt modelId="{336E4872-1ACA-E248-BD6A-9536052F867A}" type="pres">
      <dgm:prSet presAssocID="{B86D7664-4E4A-1148-9359-7AB476220E75}" presName="parallelogram5" presStyleLbl="alignNode1" presStyleIdx="46" presStyleCnt="49"/>
      <dgm:spPr/>
    </dgm:pt>
    <dgm:pt modelId="{8EAEC6C0-64AD-B347-8338-9E34FBBCA5BC}" type="pres">
      <dgm:prSet presAssocID="{B86D7664-4E4A-1148-9359-7AB476220E75}" presName="parallelogram6" presStyleLbl="alignNode1" presStyleIdx="47" presStyleCnt="49"/>
      <dgm:spPr/>
    </dgm:pt>
    <dgm:pt modelId="{9780DFD8-6FA9-2C4B-BC04-050C870778A1}" type="pres">
      <dgm:prSet presAssocID="{B86D7664-4E4A-1148-9359-7AB476220E75}" presName="parallelogram7" presStyleLbl="alignNode1" presStyleIdx="48" presStyleCnt="49"/>
      <dgm:spPr/>
    </dgm:pt>
  </dgm:ptLst>
  <dgm:cxnLst>
    <dgm:cxn modelId="{7DDF1781-C5BB-4C43-8C97-BE84B1F66CC9}" type="presOf" srcId="{B86D7664-4E4A-1148-9359-7AB476220E75}" destId="{EA0F4539-3645-1E40-90D8-C7546B466FD0}" srcOrd="0" destOrd="0" presId="urn:microsoft.com/office/officeart/2008/layout/VerticalAccentList"/>
    <dgm:cxn modelId="{EBB422BB-72A2-FC42-A72F-9B7ABB74DD58}" type="presOf" srcId="{3009381B-605D-4441-8469-9E68F5D1FD0B}" destId="{5084CCB3-76FA-6F4E-9345-774FBA8A94D7}" srcOrd="0" destOrd="0" presId="urn:microsoft.com/office/officeart/2008/layout/VerticalAccentList"/>
    <dgm:cxn modelId="{22CE8212-118B-334F-984A-0113C1E0927E}" srcId="{8692E21E-B1DF-F249-837D-4879A1D8F81A}" destId="{4597E58C-8123-0A43-92FE-1BF0FB1E4A68}" srcOrd="0" destOrd="0" parTransId="{CF96DDDF-F461-1946-BB85-08BFBE8F5139}" sibTransId="{4233EAAB-C6A3-0248-8A9F-517B71A970ED}"/>
    <dgm:cxn modelId="{C9E5C2ED-C1BE-0E47-BFE5-182B4EF6F109}" type="presOf" srcId="{8692E21E-B1DF-F249-837D-4879A1D8F81A}" destId="{3001F947-1519-1A47-A2D5-C3E01275D6B9}" srcOrd="0" destOrd="0" presId="urn:microsoft.com/office/officeart/2008/layout/VerticalAccentList"/>
    <dgm:cxn modelId="{94CA850A-B9E9-5A4F-B76A-D069C110894B}" srcId="{8692E21E-B1DF-F249-837D-4879A1D8F81A}" destId="{B86D7664-4E4A-1148-9359-7AB476220E75}" srcOrd="6" destOrd="0" parTransId="{20969D12-75B4-214A-B7A9-CBD2A5EC1636}" sibTransId="{BBA937E5-0F2F-5A4B-A1E7-ED7805ABA5BD}"/>
    <dgm:cxn modelId="{EF2BF8C3-5692-C646-87AD-97C6BB659D3A}" type="presOf" srcId="{1A710C55-06CB-3F49-8644-60B72D111661}" destId="{45068795-AE3E-254E-A501-C8E7BE996E5A}" srcOrd="0" destOrd="0" presId="urn:microsoft.com/office/officeart/2008/layout/VerticalAccentList"/>
    <dgm:cxn modelId="{454AD16B-C8B5-7C41-B8D9-128F7D5EB378}" type="presOf" srcId="{2173D38C-7A8F-3346-8409-1299803A0DAF}" destId="{185D13E0-6230-A648-8B12-7C9C888894D2}" srcOrd="0" destOrd="0" presId="urn:microsoft.com/office/officeart/2008/layout/VerticalAccentList"/>
    <dgm:cxn modelId="{7DFEEF4D-BD67-7341-ACCB-4BD8BBB3EB73}" srcId="{8692E21E-B1DF-F249-837D-4879A1D8F81A}" destId="{2173D38C-7A8F-3346-8409-1299803A0DAF}" srcOrd="2" destOrd="0" parTransId="{E34673CE-B68B-C849-8B1D-0E04D0C5BBED}" sibTransId="{498C50D5-97CA-1E47-B6B0-2AD4E43C575B}"/>
    <dgm:cxn modelId="{9107745F-2344-A344-BE78-88A098C4035D}" srcId="{8692E21E-B1DF-F249-837D-4879A1D8F81A}" destId="{3009381B-605D-4441-8469-9E68F5D1FD0B}" srcOrd="1" destOrd="0" parTransId="{D5AD9367-8A4E-3349-849F-720E3AFEA945}" sibTransId="{7ABB9FAD-25FB-8449-BF86-C5BBCA3B1A4E}"/>
    <dgm:cxn modelId="{5E7DE9C0-694D-8A4C-BD7A-465CAEDF13FE}" type="presOf" srcId="{C7C019C4-CACC-AD43-A7D6-72C1B90E7B97}" destId="{E63D7896-9B67-784A-ACA9-2F3A5325E821}" srcOrd="0" destOrd="0" presId="urn:microsoft.com/office/officeart/2008/layout/VerticalAccentList"/>
    <dgm:cxn modelId="{D09970C1-384F-ED48-BC78-B61B83D16395}" type="presOf" srcId="{F7761F3E-5C50-0647-81A6-7306799EAF14}" destId="{4634C726-44B8-054D-AF2E-2B60724322AA}" srcOrd="0" destOrd="0" presId="urn:microsoft.com/office/officeart/2008/layout/VerticalAccentList"/>
    <dgm:cxn modelId="{2DEAA768-C1E9-BC46-BA42-BEA0B07A8251}" srcId="{8692E21E-B1DF-F249-837D-4879A1D8F81A}" destId="{1A710C55-06CB-3F49-8644-60B72D111661}" srcOrd="5" destOrd="0" parTransId="{5F8ED340-B6DA-0848-AAEA-6F68C2CAFC2F}" sibTransId="{5431F4A1-8D5E-C84B-9A23-F0762A44A764}"/>
    <dgm:cxn modelId="{A33FAA93-57DF-004F-B2BB-448CC97539B3}" srcId="{8692E21E-B1DF-F249-837D-4879A1D8F81A}" destId="{C7C019C4-CACC-AD43-A7D6-72C1B90E7B97}" srcOrd="4" destOrd="0" parTransId="{66699C84-7B98-C740-9986-5BA75F4D3F1B}" sibTransId="{8B3FECCC-28A2-9C43-B29D-71CE4E22F19C}"/>
    <dgm:cxn modelId="{3ED2ED8C-95E9-DA43-BA22-836D87A2A17E}" srcId="{8692E21E-B1DF-F249-837D-4879A1D8F81A}" destId="{F7761F3E-5C50-0647-81A6-7306799EAF14}" srcOrd="3" destOrd="0" parTransId="{8F61701B-07ED-CB4D-B02C-37E2833ABA96}" sibTransId="{9DA9604B-39D2-874B-A0E8-3F0AFFF19027}"/>
    <dgm:cxn modelId="{96130A76-3196-974B-A679-327409EA2E24}" type="presOf" srcId="{4597E58C-8123-0A43-92FE-1BF0FB1E4A68}" destId="{04BE5DAB-9537-2349-82CF-D348F5B220AB}" srcOrd="0" destOrd="0" presId="urn:microsoft.com/office/officeart/2008/layout/VerticalAccentList"/>
    <dgm:cxn modelId="{BDE983DA-8F32-C041-AF97-668018CB202F}" type="presParOf" srcId="{3001F947-1519-1A47-A2D5-C3E01275D6B9}" destId="{A6EE2817-1DF9-9849-815B-AEAFFAFA151F}" srcOrd="0" destOrd="0" presId="urn:microsoft.com/office/officeart/2008/layout/VerticalAccentList"/>
    <dgm:cxn modelId="{177F958C-F14B-0148-910A-E59F401AB722}" type="presParOf" srcId="{A6EE2817-1DF9-9849-815B-AEAFFAFA151F}" destId="{04BE5DAB-9537-2349-82CF-D348F5B220AB}" srcOrd="0" destOrd="0" presId="urn:microsoft.com/office/officeart/2008/layout/VerticalAccentList"/>
    <dgm:cxn modelId="{5A612097-631B-1746-BC8D-F98DC10488CF}" type="presParOf" srcId="{3001F947-1519-1A47-A2D5-C3E01275D6B9}" destId="{82C96EA1-D880-114C-9443-EAFDAF094FC7}" srcOrd="1" destOrd="0" presId="urn:microsoft.com/office/officeart/2008/layout/VerticalAccentList"/>
    <dgm:cxn modelId="{7F9311F6-016F-AD4A-BF57-1A4465CA6BEE}" type="presParOf" srcId="{82C96EA1-D880-114C-9443-EAFDAF094FC7}" destId="{4241A58E-DFE8-DC4E-8459-A36532BAA4C8}" srcOrd="0" destOrd="0" presId="urn:microsoft.com/office/officeart/2008/layout/VerticalAccentList"/>
    <dgm:cxn modelId="{3D05C275-E745-6C40-89D7-30B8119457D5}" type="presParOf" srcId="{82C96EA1-D880-114C-9443-EAFDAF094FC7}" destId="{2CCFCBEB-B0F8-8145-8299-14D2FF51A815}" srcOrd="1" destOrd="0" presId="urn:microsoft.com/office/officeart/2008/layout/VerticalAccentList"/>
    <dgm:cxn modelId="{EEDD22F0-0992-894C-98EB-3CC894B73E54}" type="presParOf" srcId="{82C96EA1-D880-114C-9443-EAFDAF094FC7}" destId="{50E71410-DBB1-5246-9901-22283B27A4CA}" srcOrd="2" destOrd="0" presId="urn:microsoft.com/office/officeart/2008/layout/VerticalAccentList"/>
    <dgm:cxn modelId="{2C24D00C-2C30-1546-B30F-AC8FDA19EF53}" type="presParOf" srcId="{82C96EA1-D880-114C-9443-EAFDAF094FC7}" destId="{813BAC63-078A-A54F-8048-B6392D3573B6}" srcOrd="3" destOrd="0" presId="urn:microsoft.com/office/officeart/2008/layout/VerticalAccentList"/>
    <dgm:cxn modelId="{5BE0A3D9-B53F-2D47-B5EC-3E7F639FBA05}" type="presParOf" srcId="{82C96EA1-D880-114C-9443-EAFDAF094FC7}" destId="{99CEC140-9733-5F4B-A62B-6136FB42A2A8}" srcOrd="4" destOrd="0" presId="urn:microsoft.com/office/officeart/2008/layout/VerticalAccentList"/>
    <dgm:cxn modelId="{95088B5D-5186-1640-AD5B-0737C46A361A}" type="presParOf" srcId="{82C96EA1-D880-114C-9443-EAFDAF094FC7}" destId="{0CC2E868-59A1-C74E-B733-7505395E2B88}" srcOrd="5" destOrd="0" presId="urn:microsoft.com/office/officeart/2008/layout/VerticalAccentList"/>
    <dgm:cxn modelId="{AC9FC55F-1CBD-4B4D-8BA5-3A2EF0B2F0C7}" type="presParOf" srcId="{82C96EA1-D880-114C-9443-EAFDAF094FC7}" destId="{93EA4F50-8633-1745-B768-FDCD7856B1C6}" srcOrd="6" destOrd="0" presId="urn:microsoft.com/office/officeart/2008/layout/VerticalAccentList"/>
    <dgm:cxn modelId="{81C7598A-F713-1042-87EC-8A313094B8FE}" type="presParOf" srcId="{3001F947-1519-1A47-A2D5-C3E01275D6B9}" destId="{A4868212-8E3D-E542-A421-66B8ABE57D5F}" srcOrd="2" destOrd="0" presId="urn:microsoft.com/office/officeart/2008/layout/VerticalAccentList"/>
    <dgm:cxn modelId="{08DDABB0-6D33-3F4A-A684-19355A181930}" type="presParOf" srcId="{3001F947-1519-1A47-A2D5-C3E01275D6B9}" destId="{CA8EF991-6763-7840-96E5-1C6CD917B926}" srcOrd="3" destOrd="0" presId="urn:microsoft.com/office/officeart/2008/layout/VerticalAccentList"/>
    <dgm:cxn modelId="{53E6672A-D467-E442-B138-3886CBA08781}" type="presParOf" srcId="{CA8EF991-6763-7840-96E5-1C6CD917B926}" destId="{5084CCB3-76FA-6F4E-9345-774FBA8A94D7}" srcOrd="0" destOrd="0" presId="urn:microsoft.com/office/officeart/2008/layout/VerticalAccentList"/>
    <dgm:cxn modelId="{F9AD4423-18E7-3B46-986E-F31A926EE829}" type="presParOf" srcId="{3001F947-1519-1A47-A2D5-C3E01275D6B9}" destId="{AB485A73-5566-B34F-94CE-0188D309FB49}" srcOrd="4" destOrd="0" presId="urn:microsoft.com/office/officeart/2008/layout/VerticalAccentList"/>
    <dgm:cxn modelId="{C14C3284-40EA-4040-AF14-09FC12AE83C6}" type="presParOf" srcId="{AB485A73-5566-B34F-94CE-0188D309FB49}" destId="{E7103C77-1421-6443-9C29-17C242FA4662}" srcOrd="0" destOrd="0" presId="urn:microsoft.com/office/officeart/2008/layout/VerticalAccentList"/>
    <dgm:cxn modelId="{9F410F3C-4BCD-1240-8494-9907CA7BC7AA}" type="presParOf" srcId="{AB485A73-5566-B34F-94CE-0188D309FB49}" destId="{4F8A95C4-AE95-DC48-AD16-D549928A261A}" srcOrd="1" destOrd="0" presId="urn:microsoft.com/office/officeart/2008/layout/VerticalAccentList"/>
    <dgm:cxn modelId="{903A71E8-D07A-9948-ABDD-A2F0A0AEA108}" type="presParOf" srcId="{AB485A73-5566-B34F-94CE-0188D309FB49}" destId="{A0648C84-5C87-A24A-84C4-91DACFFA01FF}" srcOrd="2" destOrd="0" presId="urn:microsoft.com/office/officeart/2008/layout/VerticalAccentList"/>
    <dgm:cxn modelId="{EA4A5959-F223-054D-90E3-43A7F4FE90CC}" type="presParOf" srcId="{AB485A73-5566-B34F-94CE-0188D309FB49}" destId="{D93B6FD5-B909-1945-BFCB-5E19344A8B47}" srcOrd="3" destOrd="0" presId="urn:microsoft.com/office/officeart/2008/layout/VerticalAccentList"/>
    <dgm:cxn modelId="{50B043E0-F245-484D-A5C3-96FC6AC5CCD7}" type="presParOf" srcId="{AB485A73-5566-B34F-94CE-0188D309FB49}" destId="{0F073235-94DC-3544-A8CD-797DD5850387}" srcOrd="4" destOrd="0" presId="urn:microsoft.com/office/officeart/2008/layout/VerticalAccentList"/>
    <dgm:cxn modelId="{CAC0717A-B7FB-1348-B5A9-A0F40351DE16}" type="presParOf" srcId="{AB485A73-5566-B34F-94CE-0188D309FB49}" destId="{88D5633F-361D-DD45-B99E-B9BB9E7060F2}" srcOrd="5" destOrd="0" presId="urn:microsoft.com/office/officeart/2008/layout/VerticalAccentList"/>
    <dgm:cxn modelId="{8F29A88F-2E20-EC48-985B-784DDE50C161}" type="presParOf" srcId="{AB485A73-5566-B34F-94CE-0188D309FB49}" destId="{394D72CB-D8EA-A345-835E-21DCCEDC5656}" srcOrd="6" destOrd="0" presId="urn:microsoft.com/office/officeart/2008/layout/VerticalAccentList"/>
    <dgm:cxn modelId="{6735EA14-EC00-8141-A7CF-AA152E913B8A}" type="presParOf" srcId="{3001F947-1519-1A47-A2D5-C3E01275D6B9}" destId="{B9BD4CAE-E3CA-C34F-91D9-BF02DC2BD5C1}" srcOrd="5" destOrd="0" presId="urn:microsoft.com/office/officeart/2008/layout/VerticalAccentList"/>
    <dgm:cxn modelId="{B151B37A-6453-564C-AF49-9D1601302E29}" type="presParOf" srcId="{3001F947-1519-1A47-A2D5-C3E01275D6B9}" destId="{BBA7F6C8-41EE-B540-9BC6-6CF13C2499AB}" srcOrd="6" destOrd="0" presId="urn:microsoft.com/office/officeart/2008/layout/VerticalAccentList"/>
    <dgm:cxn modelId="{9A4D3864-D834-6044-83F6-983343E0A846}" type="presParOf" srcId="{BBA7F6C8-41EE-B540-9BC6-6CF13C2499AB}" destId="{185D13E0-6230-A648-8B12-7C9C888894D2}" srcOrd="0" destOrd="0" presId="urn:microsoft.com/office/officeart/2008/layout/VerticalAccentList"/>
    <dgm:cxn modelId="{AA745D05-D7B5-064F-BD4D-BF5B560D981C}" type="presParOf" srcId="{3001F947-1519-1A47-A2D5-C3E01275D6B9}" destId="{DF051A2B-C2F0-4540-94E5-5E30C0BE4727}" srcOrd="7" destOrd="0" presId="urn:microsoft.com/office/officeart/2008/layout/VerticalAccentList"/>
    <dgm:cxn modelId="{8427FDA1-4228-CE41-909C-F1963914D640}" type="presParOf" srcId="{DF051A2B-C2F0-4540-94E5-5E30C0BE4727}" destId="{27F9C7EF-7694-2442-B0D6-0F0B9D399BD3}" srcOrd="0" destOrd="0" presId="urn:microsoft.com/office/officeart/2008/layout/VerticalAccentList"/>
    <dgm:cxn modelId="{D867B599-7842-C946-A022-E9BDFDFA41F0}" type="presParOf" srcId="{DF051A2B-C2F0-4540-94E5-5E30C0BE4727}" destId="{73286A27-148B-814E-BCEB-FB9864C131B8}" srcOrd="1" destOrd="0" presId="urn:microsoft.com/office/officeart/2008/layout/VerticalAccentList"/>
    <dgm:cxn modelId="{1E0D213F-28A5-E14C-8FA9-05907A3F1753}" type="presParOf" srcId="{DF051A2B-C2F0-4540-94E5-5E30C0BE4727}" destId="{B61DAC28-1409-054F-959F-8A3EBA0BDB79}" srcOrd="2" destOrd="0" presId="urn:microsoft.com/office/officeart/2008/layout/VerticalAccentList"/>
    <dgm:cxn modelId="{A6352AE3-3686-7E43-8DF2-908C9935F475}" type="presParOf" srcId="{DF051A2B-C2F0-4540-94E5-5E30C0BE4727}" destId="{AFF67A50-CBD0-E741-984E-1A9711BEFFDA}" srcOrd="3" destOrd="0" presId="urn:microsoft.com/office/officeart/2008/layout/VerticalAccentList"/>
    <dgm:cxn modelId="{13F3FDC1-BB9B-2A4B-8679-708396CCFFFD}" type="presParOf" srcId="{DF051A2B-C2F0-4540-94E5-5E30C0BE4727}" destId="{BDB8BC60-A262-214D-8415-6305AC600D2B}" srcOrd="4" destOrd="0" presId="urn:microsoft.com/office/officeart/2008/layout/VerticalAccentList"/>
    <dgm:cxn modelId="{30596405-DEE5-5649-AF8C-811A2EF2BE36}" type="presParOf" srcId="{DF051A2B-C2F0-4540-94E5-5E30C0BE4727}" destId="{EA11CCEC-62B4-B14A-AB20-D3555F6B5556}" srcOrd="5" destOrd="0" presId="urn:microsoft.com/office/officeart/2008/layout/VerticalAccentList"/>
    <dgm:cxn modelId="{008976AA-FBF2-C94A-9BDC-C8F07F048A59}" type="presParOf" srcId="{DF051A2B-C2F0-4540-94E5-5E30C0BE4727}" destId="{D1144497-F05E-4646-A292-4D4039BAE611}" srcOrd="6" destOrd="0" presId="urn:microsoft.com/office/officeart/2008/layout/VerticalAccentList"/>
    <dgm:cxn modelId="{2249A20E-66ED-0F4A-A0C6-67606BB34387}" type="presParOf" srcId="{3001F947-1519-1A47-A2D5-C3E01275D6B9}" destId="{DEA8C809-D417-7847-81AD-3BE6BFA9B48D}" srcOrd="8" destOrd="0" presId="urn:microsoft.com/office/officeart/2008/layout/VerticalAccentList"/>
    <dgm:cxn modelId="{6748FB9E-6580-4742-B34D-6FEC9C557A3C}" type="presParOf" srcId="{3001F947-1519-1A47-A2D5-C3E01275D6B9}" destId="{A071033D-95EF-B24C-939E-9E5F6084182C}" srcOrd="9" destOrd="0" presId="urn:microsoft.com/office/officeart/2008/layout/VerticalAccentList"/>
    <dgm:cxn modelId="{5F43F9EF-ED67-0643-B4F0-BF86789DC32A}" type="presParOf" srcId="{A071033D-95EF-B24C-939E-9E5F6084182C}" destId="{4634C726-44B8-054D-AF2E-2B60724322AA}" srcOrd="0" destOrd="0" presId="urn:microsoft.com/office/officeart/2008/layout/VerticalAccentList"/>
    <dgm:cxn modelId="{A3108D71-1B05-4F46-AC72-B26B76A28C56}" type="presParOf" srcId="{3001F947-1519-1A47-A2D5-C3E01275D6B9}" destId="{B92350E7-54DC-B84A-ACE2-79CC40F56D65}" srcOrd="10" destOrd="0" presId="urn:microsoft.com/office/officeart/2008/layout/VerticalAccentList"/>
    <dgm:cxn modelId="{4252F991-D771-B743-8EAB-13FA13930B54}" type="presParOf" srcId="{B92350E7-54DC-B84A-ACE2-79CC40F56D65}" destId="{516A402C-340B-5C49-9354-D0F2B8ADC0B2}" srcOrd="0" destOrd="0" presId="urn:microsoft.com/office/officeart/2008/layout/VerticalAccentList"/>
    <dgm:cxn modelId="{49D9CCEA-298D-9B45-B273-3A4600FCF93A}" type="presParOf" srcId="{B92350E7-54DC-B84A-ACE2-79CC40F56D65}" destId="{AF7BFFC8-2F46-144A-8B9B-AE427ED01BBF}" srcOrd="1" destOrd="0" presId="urn:microsoft.com/office/officeart/2008/layout/VerticalAccentList"/>
    <dgm:cxn modelId="{11A85078-7737-4447-9292-B9AA79074F4C}" type="presParOf" srcId="{B92350E7-54DC-B84A-ACE2-79CC40F56D65}" destId="{27F09006-3C94-1745-B7E1-2BD1B18E61ED}" srcOrd="2" destOrd="0" presId="urn:microsoft.com/office/officeart/2008/layout/VerticalAccentList"/>
    <dgm:cxn modelId="{4D9AA4CC-487C-3448-B5A8-6AFEEBE88384}" type="presParOf" srcId="{B92350E7-54DC-B84A-ACE2-79CC40F56D65}" destId="{1C09FB27-73B1-4848-AFF6-D0C902CDAC10}" srcOrd="3" destOrd="0" presId="urn:microsoft.com/office/officeart/2008/layout/VerticalAccentList"/>
    <dgm:cxn modelId="{851E8D5C-3469-8843-B15A-06631E2257ED}" type="presParOf" srcId="{B92350E7-54DC-B84A-ACE2-79CC40F56D65}" destId="{0CAD43F7-6C9E-F447-9638-91AA6FABFD21}" srcOrd="4" destOrd="0" presId="urn:microsoft.com/office/officeart/2008/layout/VerticalAccentList"/>
    <dgm:cxn modelId="{DA15C94C-4F4E-7B4F-BE7A-392695A48D76}" type="presParOf" srcId="{B92350E7-54DC-B84A-ACE2-79CC40F56D65}" destId="{FA1B8C0D-DD05-234C-8A65-326091FAF99D}" srcOrd="5" destOrd="0" presId="urn:microsoft.com/office/officeart/2008/layout/VerticalAccentList"/>
    <dgm:cxn modelId="{02C0CB19-568A-2D43-AA8C-21C00F8857E9}" type="presParOf" srcId="{B92350E7-54DC-B84A-ACE2-79CC40F56D65}" destId="{BDBCDACA-7305-1645-AC8A-F91003D3B7BE}" srcOrd="6" destOrd="0" presId="urn:microsoft.com/office/officeart/2008/layout/VerticalAccentList"/>
    <dgm:cxn modelId="{A66C90F6-A85B-FF46-A7CF-94074313D072}" type="presParOf" srcId="{3001F947-1519-1A47-A2D5-C3E01275D6B9}" destId="{C8745975-F1A3-2348-A929-7DFB763D883D}" srcOrd="11" destOrd="0" presId="urn:microsoft.com/office/officeart/2008/layout/VerticalAccentList"/>
    <dgm:cxn modelId="{DD42D2DE-6318-DF41-92B9-2F8A40D3506A}" type="presParOf" srcId="{3001F947-1519-1A47-A2D5-C3E01275D6B9}" destId="{85CBFEED-11B3-5241-AEE0-E9635D227698}" srcOrd="12" destOrd="0" presId="urn:microsoft.com/office/officeart/2008/layout/VerticalAccentList"/>
    <dgm:cxn modelId="{07A3CB45-10A8-2046-94D9-5A16B769D919}" type="presParOf" srcId="{85CBFEED-11B3-5241-AEE0-E9635D227698}" destId="{E63D7896-9B67-784A-ACA9-2F3A5325E821}" srcOrd="0" destOrd="0" presId="urn:microsoft.com/office/officeart/2008/layout/VerticalAccentList"/>
    <dgm:cxn modelId="{14C7B5D5-16FC-F44C-879D-862FE892D951}" type="presParOf" srcId="{3001F947-1519-1A47-A2D5-C3E01275D6B9}" destId="{7EFB8EC8-6B63-9F4D-8E63-7BD293AE33CE}" srcOrd="13" destOrd="0" presId="urn:microsoft.com/office/officeart/2008/layout/VerticalAccentList"/>
    <dgm:cxn modelId="{EBFA6537-2DD0-0D4E-8374-D5872F7C885A}" type="presParOf" srcId="{7EFB8EC8-6B63-9F4D-8E63-7BD293AE33CE}" destId="{820CED73-46F5-6C43-829B-74D229E757B4}" srcOrd="0" destOrd="0" presId="urn:microsoft.com/office/officeart/2008/layout/VerticalAccentList"/>
    <dgm:cxn modelId="{92479DFC-B60E-8C43-A542-8FAEDC8BAAA5}" type="presParOf" srcId="{7EFB8EC8-6B63-9F4D-8E63-7BD293AE33CE}" destId="{A55071E0-0CEF-D64B-8641-EB0194293AD6}" srcOrd="1" destOrd="0" presId="urn:microsoft.com/office/officeart/2008/layout/VerticalAccentList"/>
    <dgm:cxn modelId="{71B42921-4753-5945-A399-D0BCD20A156C}" type="presParOf" srcId="{7EFB8EC8-6B63-9F4D-8E63-7BD293AE33CE}" destId="{F1DEEF2E-38A5-F84D-8A3A-BB684470AFF8}" srcOrd="2" destOrd="0" presId="urn:microsoft.com/office/officeart/2008/layout/VerticalAccentList"/>
    <dgm:cxn modelId="{0D229AD0-A274-9B45-A728-BEB64AD7F533}" type="presParOf" srcId="{7EFB8EC8-6B63-9F4D-8E63-7BD293AE33CE}" destId="{0CA2AE86-E312-0F4A-BCF3-AE67F2CB3BAE}" srcOrd="3" destOrd="0" presId="urn:microsoft.com/office/officeart/2008/layout/VerticalAccentList"/>
    <dgm:cxn modelId="{B819E46A-886B-D640-9598-5E39526572B2}" type="presParOf" srcId="{7EFB8EC8-6B63-9F4D-8E63-7BD293AE33CE}" destId="{F204B76F-9F7E-7940-9A69-B65837C95046}" srcOrd="4" destOrd="0" presId="urn:microsoft.com/office/officeart/2008/layout/VerticalAccentList"/>
    <dgm:cxn modelId="{4615274A-2BEB-BB42-8455-BF68915F883F}" type="presParOf" srcId="{7EFB8EC8-6B63-9F4D-8E63-7BD293AE33CE}" destId="{7F0A4EED-8098-5E4E-9A3A-A34DC2164560}" srcOrd="5" destOrd="0" presId="urn:microsoft.com/office/officeart/2008/layout/VerticalAccentList"/>
    <dgm:cxn modelId="{28E284B0-FE0B-5147-82DA-92C6D41331B1}" type="presParOf" srcId="{7EFB8EC8-6B63-9F4D-8E63-7BD293AE33CE}" destId="{73D1699C-62C4-DD41-803D-25CB209DF85F}" srcOrd="6" destOrd="0" presId="urn:microsoft.com/office/officeart/2008/layout/VerticalAccentList"/>
    <dgm:cxn modelId="{0CF0EFD8-9509-2643-89F4-C9690BC6B245}" type="presParOf" srcId="{3001F947-1519-1A47-A2D5-C3E01275D6B9}" destId="{CA0DB620-ABD6-ED4A-9E74-F59EC1904FE7}" srcOrd="14" destOrd="0" presId="urn:microsoft.com/office/officeart/2008/layout/VerticalAccentList"/>
    <dgm:cxn modelId="{A3E4FF7B-171F-1A46-858B-A240C0ECAD72}" type="presParOf" srcId="{3001F947-1519-1A47-A2D5-C3E01275D6B9}" destId="{F23C7689-2A8E-F24C-8B6C-B285C2568FD1}" srcOrd="15" destOrd="0" presId="urn:microsoft.com/office/officeart/2008/layout/VerticalAccentList"/>
    <dgm:cxn modelId="{C37E7659-53CE-ED46-836F-53FE726B56F1}" type="presParOf" srcId="{F23C7689-2A8E-F24C-8B6C-B285C2568FD1}" destId="{45068795-AE3E-254E-A501-C8E7BE996E5A}" srcOrd="0" destOrd="0" presId="urn:microsoft.com/office/officeart/2008/layout/VerticalAccentList"/>
    <dgm:cxn modelId="{BC813147-7492-EC43-909C-950941E37447}" type="presParOf" srcId="{3001F947-1519-1A47-A2D5-C3E01275D6B9}" destId="{9043F0AD-D624-5345-A5FD-517551FDF3E7}" srcOrd="16" destOrd="0" presId="urn:microsoft.com/office/officeart/2008/layout/VerticalAccentList"/>
    <dgm:cxn modelId="{598603B0-99FA-EB44-80D7-C5146D8B2052}" type="presParOf" srcId="{9043F0AD-D624-5345-A5FD-517551FDF3E7}" destId="{077DE3B5-6E2F-154C-B5E6-F9D12D2A4077}" srcOrd="0" destOrd="0" presId="urn:microsoft.com/office/officeart/2008/layout/VerticalAccentList"/>
    <dgm:cxn modelId="{89CFEE1C-65F1-604E-9398-470FACC2C68C}" type="presParOf" srcId="{9043F0AD-D624-5345-A5FD-517551FDF3E7}" destId="{D860AEE2-37CA-0744-BDA4-EFAB9AF902EF}" srcOrd="1" destOrd="0" presId="urn:microsoft.com/office/officeart/2008/layout/VerticalAccentList"/>
    <dgm:cxn modelId="{2DDC9FDA-8FFF-A644-864A-3D37DF42F8E6}" type="presParOf" srcId="{9043F0AD-D624-5345-A5FD-517551FDF3E7}" destId="{3F492FCD-733D-BD43-9E7B-3D7BBB9BF3AC}" srcOrd="2" destOrd="0" presId="urn:microsoft.com/office/officeart/2008/layout/VerticalAccentList"/>
    <dgm:cxn modelId="{6D0BBC51-ED70-6947-BBDE-AE4222FA460A}" type="presParOf" srcId="{9043F0AD-D624-5345-A5FD-517551FDF3E7}" destId="{C1212B14-844A-074F-8B37-16E3B2166342}" srcOrd="3" destOrd="0" presId="urn:microsoft.com/office/officeart/2008/layout/VerticalAccentList"/>
    <dgm:cxn modelId="{651B7DB5-222B-464A-8EBE-0A69821CE2F5}" type="presParOf" srcId="{9043F0AD-D624-5345-A5FD-517551FDF3E7}" destId="{55F13FDD-9E21-F74D-AC29-1052D1C3220B}" srcOrd="4" destOrd="0" presId="urn:microsoft.com/office/officeart/2008/layout/VerticalAccentList"/>
    <dgm:cxn modelId="{95723774-2B4B-8148-AF0F-03FF92EEA656}" type="presParOf" srcId="{9043F0AD-D624-5345-A5FD-517551FDF3E7}" destId="{5FE8420B-CA3F-8642-8110-1CE66D9A65D0}" srcOrd="5" destOrd="0" presId="urn:microsoft.com/office/officeart/2008/layout/VerticalAccentList"/>
    <dgm:cxn modelId="{D29BE661-D23A-7C4F-B6AB-55F3DF95F765}" type="presParOf" srcId="{9043F0AD-D624-5345-A5FD-517551FDF3E7}" destId="{1C61230F-1640-E643-9D4E-E915613496FC}" srcOrd="6" destOrd="0" presId="urn:microsoft.com/office/officeart/2008/layout/VerticalAccentList"/>
    <dgm:cxn modelId="{A0561E58-A0D2-1F4D-A060-FD0F2242E6C4}" type="presParOf" srcId="{3001F947-1519-1A47-A2D5-C3E01275D6B9}" destId="{1DA5D2D5-E4A0-9148-82D8-6C40D0C82417}" srcOrd="17" destOrd="0" presId="urn:microsoft.com/office/officeart/2008/layout/VerticalAccentList"/>
    <dgm:cxn modelId="{BDC2747C-CF9C-4F44-A701-0F1E5B63DC33}" type="presParOf" srcId="{3001F947-1519-1A47-A2D5-C3E01275D6B9}" destId="{DE2F657C-4203-A442-8EAF-A559E465DA62}" srcOrd="18" destOrd="0" presId="urn:microsoft.com/office/officeart/2008/layout/VerticalAccentList"/>
    <dgm:cxn modelId="{84448758-5392-B847-9EDC-828290F59D71}" type="presParOf" srcId="{DE2F657C-4203-A442-8EAF-A559E465DA62}" destId="{EA0F4539-3645-1E40-90D8-C7546B466FD0}" srcOrd="0" destOrd="0" presId="urn:microsoft.com/office/officeart/2008/layout/VerticalAccentList"/>
    <dgm:cxn modelId="{093343E2-57D5-5D41-9EC6-9C3F3924950D}" type="presParOf" srcId="{3001F947-1519-1A47-A2D5-C3E01275D6B9}" destId="{D2AF44FB-1EDA-7E47-B8BB-964FE60D5247}" srcOrd="19" destOrd="0" presId="urn:microsoft.com/office/officeart/2008/layout/VerticalAccentList"/>
    <dgm:cxn modelId="{901356BD-94E4-814D-AF0C-A2A38E754025}" type="presParOf" srcId="{D2AF44FB-1EDA-7E47-B8BB-964FE60D5247}" destId="{94B50EE1-6B57-F048-8DF0-DC490B09FD58}" srcOrd="0" destOrd="0" presId="urn:microsoft.com/office/officeart/2008/layout/VerticalAccentList"/>
    <dgm:cxn modelId="{3D17B9E4-7FDE-5149-AA7F-8942D6190286}" type="presParOf" srcId="{D2AF44FB-1EDA-7E47-B8BB-964FE60D5247}" destId="{CD5B5395-9795-EC4E-99BD-C682701A3743}" srcOrd="1" destOrd="0" presId="urn:microsoft.com/office/officeart/2008/layout/VerticalAccentList"/>
    <dgm:cxn modelId="{357CA98A-F9BC-5E42-8D3B-EBA7B034979D}" type="presParOf" srcId="{D2AF44FB-1EDA-7E47-B8BB-964FE60D5247}" destId="{6461D234-B647-C24F-84A0-8CEC62BC272E}" srcOrd="2" destOrd="0" presId="urn:microsoft.com/office/officeart/2008/layout/VerticalAccentList"/>
    <dgm:cxn modelId="{68B3B001-913B-ED4A-A5FB-923611228AF5}" type="presParOf" srcId="{D2AF44FB-1EDA-7E47-B8BB-964FE60D5247}" destId="{1C2ACCFC-FFD7-FD41-B13E-2EB8DC8ADE94}" srcOrd="3" destOrd="0" presId="urn:microsoft.com/office/officeart/2008/layout/VerticalAccentList"/>
    <dgm:cxn modelId="{06F75B68-638F-334F-8C07-4963A0CBE29B}" type="presParOf" srcId="{D2AF44FB-1EDA-7E47-B8BB-964FE60D5247}" destId="{336E4872-1ACA-E248-BD6A-9536052F867A}" srcOrd="4" destOrd="0" presId="urn:microsoft.com/office/officeart/2008/layout/VerticalAccentList"/>
    <dgm:cxn modelId="{AE25C744-3B5B-FF46-A336-3980B01A2675}" type="presParOf" srcId="{D2AF44FB-1EDA-7E47-B8BB-964FE60D5247}" destId="{8EAEC6C0-64AD-B347-8338-9E34FBBCA5BC}" srcOrd="5" destOrd="0" presId="urn:microsoft.com/office/officeart/2008/layout/VerticalAccentList"/>
    <dgm:cxn modelId="{38ACEB17-E720-F54B-BE12-E0AA5DCC3C3E}" type="presParOf" srcId="{D2AF44FB-1EDA-7E47-B8BB-964FE60D5247}" destId="{9780DFD8-6FA9-2C4B-BC04-050C870778A1}" srcOrd="6" destOrd="0" presId="urn:microsoft.com/office/officeart/2008/layout/VerticalAccent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A0743E5-CF2B-FE4E-AE0F-CC4ECFA9A518}" type="doc">
      <dgm:prSet loTypeId="urn:microsoft.com/office/officeart/2005/8/layout/cycle3" loCatId="" qsTypeId="urn:microsoft.com/office/officeart/2005/8/quickstyle/3D3" qsCatId="3D" csTypeId="urn:microsoft.com/office/officeart/2005/8/colors/accent0_1" csCatId="mainScheme" phldr="1"/>
      <dgm:spPr/>
      <dgm:t>
        <a:bodyPr/>
        <a:lstStyle/>
        <a:p>
          <a:endParaRPr lang="en-US"/>
        </a:p>
      </dgm:t>
    </dgm:pt>
    <dgm:pt modelId="{112EB353-5B4F-A84D-A2A3-E00B496826D5}">
      <dgm:prSet phldrT="[Text]" custT="1"/>
      <dgm:spPr/>
      <dgm:t>
        <a:bodyPr/>
        <a:lstStyle/>
        <a:p>
          <a:r>
            <a:rPr lang="en-US" sz="1400" smtClean="0"/>
            <a:t>Proposal of new concept</a:t>
          </a:r>
          <a:endParaRPr lang="en-US" sz="1400"/>
        </a:p>
      </dgm:t>
    </dgm:pt>
    <dgm:pt modelId="{08A7EBEC-D035-964C-800C-E70F45F2408D}" type="parTrans" cxnId="{DF66D1D1-755F-2048-A8AC-6125BAAE6FD5}">
      <dgm:prSet/>
      <dgm:spPr/>
      <dgm:t>
        <a:bodyPr/>
        <a:lstStyle/>
        <a:p>
          <a:endParaRPr lang="en-US" sz="2000">
            <a:solidFill>
              <a:srgbClr val="000000"/>
            </a:solidFill>
          </a:endParaRPr>
        </a:p>
      </dgm:t>
    </dgm:pt>
    <dgm:pt modelId="{5BC7D33F-3464-A84F-B6EB-7931471F9DEF}" type="sibTrans" cxnId="{DF66D1D1-755F-2048-A8AC-6125BAAE6FD5}">
      <dgm:prSet/>
      <dgm:spPr/>
      <dgm:t>
        <a:bodyPr/>
        <a:lstStyle/>
        <a:p>
          <a:endParaRPr lang="en-US" sz="2400">
            <a:solidFill>
              <a:srgbClr val="000000"/>
            </a:solidFill>
          </a:endParaRPr>
        </a:p>
      </dgm:t>
    </dgm:pt>
    <dgm:pt modelId="{0EB0A77E-A4C5-494E-80A9-86D0F39EF740}">
      <dgm:prSet custT="1"/>
      <dgm:spPr/>
      <dgm:t>
        <a:bodyPr/>
        <a:lstStyle/>
        <a:p>
          <a:r>
            <a:rPr lang="en-US" sz="1400" dirty="0" smtClean="0"/>
            <a:t>Stakeholder Interviews</a:t>
          </a:r>
        </a:p>
      </dgm:t>
    </dgm:pt>
    <dgm:pt modelId="{977EC444-9076-4F4C-B78A-D81AD7F79B36}" type="parTrans" cxnId="{43065DF2-2780-FD4E-8BBE-343A05302452}">
      <dgm:prSet/>
      <dgm:spPr/>
      <dgm:t>
        <a:bodyPr/>
        <a:lstStyle/>
        <a:p>
          <a:endParaRPr lang="en-US" sz="2000">
            <a:solidFill>
              <a:srgbClr val="000000"/>
            </a:solidFill>
          </a:endParaRPr>
        </a:p>
      </dgm:t>
    </dgm:pt>
    <dgm:pt modelId="{4D675430-FFBA-0B4D-889F-DAEE492D9F13}" type="sibTrans" cxnId="{43065DF2-2780-FD4E-8BBE-343A05302452}">
      <dgm:prSet/>
      <dgm:spPr/>
      <dgm:t>
        <a:bodyPr/>
        <a:lstStyle/>
        <a:p>
          <a:endParaRPr lang="en-US" sz="2000">
            <a:solidFill>
              <a:srgbClr val="000000"/>
            </a:solidFill>
          </a:endParaRPr>
        </a:p>
      </dgm:t>
    </dgm:pt>
    <dgm:pt modelId="{3EB83FB8-975B-FE49-95BD-0C030E72548B}">
      <dgm:prSet custT="1"/>
      <dgm:spPr/>
      <dgm:t>
        <a:bodyPr/>
        <a:lstStyle/>
        <a:p>
          <a:r>
            <a:rPr lang="en-US" sz="1400" dirty="0" smtClean="0"/>
            <a:t>Surveying Existing Implementations</a:t>
          </a:r>
        </a:p>
      </dgm:t>
    </dgm:pt>
    <dgm:pt modelId="{3E080B05-5C1C-8843-AD1F-2E0D96A90E45}" type="parTrans" cxnId="{B2BE3B5B-9153-7B41-A14F-CADE134C25B9}">
      <dgm:prSet/>
      <dgm:spPr/>
      <dgm:t>
        <a:bodyPr/>
        <a:lstStyle/>
        <a:p>
          <a:endParaRPr lang="en-US" sz="2000">
            <a:solidFill>
              <a:srgbClr val="000000"/>
            </a:solidFill>
          </a:endParaRPr>
        </a:p>
      </dgm:t>
    </dgm:pt>
    <dgm:pt modelId="{6368EFE8-E6A9-0B42-80E5-32A0725A0410}" type="sibTrans" cxnId="{B2BE3B5B-9153-7B41-A14F-CADE134C25B9}">
      <dgm:prSet/>
      <dgm:spPr/>
      <dgm:t>
        <a:bodyPr/>
        <a:lstStyle/>
        <a:p>
          <a:endParaRPr lang="en-US" sz="2000">
            <a:solidFill>
              <a:srgbClr val="000000"/>
            </a:solidFill>
          </a:endParaRPr>
        </a:p>
      </dgm:t>
    </dgm:pt>
    <dgm:pt modelId="{4B189126-EFE2-1F42-8D7B-C96E73A5A7FF}">
      <dgm:prSet custT="1"/>
      <dgm:spPr/>
      <dgm:t>
        <a:bodyPr/>
        <a:lstStyle/>
        <a:p>
          <a:r>
            <a:rPr lang="en-US" sz="1400" smtClean="0"/>
            <a:t>Developing Use Cases</a:t>
          </a:r>
          <a:endParaRPr lang="en-US" sz="1400" dirty="0" smtClean="0"/>
        </a:p>
      </dgm:t>
    </dgm:pt>
    <dgm:pt modelId="{F73225A1-F2D4-1749-9585-BBBFB3D7BAF4}" type="parTrans" cxnId="{4987FB58-3757-6047-BC53-849CF71CAEC2}">
      <dgm:prSet/>
      <dgm:spPr/>
      <dgm:t>
        <a:bodyPr/>
        <a:lstStyle/>
        <a:p>
          <a:endParaRPr lang="en-US" sz="2000">
            <a:solidFill>
              <a:srgbClr val="000000"/>
            </a:solidFill>
          </a:endParaRPr>
        </a:p>
      </dgm:t>
    </dgm:pt>
    <dgm:pt modelId="{21C22324-6947-E249-B32E-594590EF7349}" type="sibTrans" cxnId="{4987FB58-3757-6047-BC53-849CF71CAEC2}">
      <dgm:prSet/>
      <dgm:spPr/>
      <dgm:t>
        <a:bodyPr/>
        <a:lstStyle/>
        <a:p>
          <a:endParaRPr lang="en-US" sz="2000">
            <a:solidFill>
              <a:srgbClr val="000000"/>
            </a:solidFill>
          </a:endParaRPr>
        </a:p>
      </dgm:t>
    </dgm:pt>
    <dgm:pt modelId="{C608B7E7-3979-9A4D-828C-86F0FFB61050}">
      <dgm:prSet custT="1"/>
      <dgm:spPr/>
      <dgm:t>
        <a:bodyPr/>
        <a:lstStyle/>
        <a:p>
          <a:r>
            <a:rPr lang="en-US" sz="1400" smtClean="0"/>
            <a:t>Defining Fields</a:t>
          </a:r>
          <a:endParaRPr lang="en-US" sz="1400" dirty="0" smtClean="0"/>
        </a:p>
      </dgm:t>
    </dgm:pt>
    <dgm:pt modelId="{C1C97F8A-D765-F94F-A0FF-84AAA2A02696}" type="parTrans" cxnId="{93F96C30-086F-F540-A180-494D4C663C52}">
      <dgm:prSet/>
      <dgm:spPr/>
      <dgm:t>
        <a:bodyPr/>
        <a:lstStyle/>
        <a:p>
          <a:endParaRPr lang="en-US" sz="2000">
            <a:solidFill>
              <a:srgbClr val="000000"/>
            </a:solidFill>
          </a:endParaRPr>
        </a:p>
      </dgm:t>
    </dgm:pt>
    <dgm:pt modelId="{FF9F5D0E-5F4C-B243-93FC-0F08308DF7C3}" type="sibTrans" cxnId="{93F96C30-086F-F540-A180-494D4C663C52}">
      <dgm:prSet/>
      <dgm:spPr/>
      <dgm:t>
        <a:bodyPr/>
        <a:lstStyle/>
        <a:p>
          <a:endParaRPr lang="en-US" sz="2000">
            <a:solidFill>
              <a:srgbClr val="000000"/>
            </a:solidFill>
          </a:endParaRPr>
        </a:p>
      </dgm:t>
    </dgm:pt>
    <dgm:pt modelId="{E57D6CA5-F5E3-3047-8761-69F093EB478A}">
      <dgm:prSet custT="1"/>
      <dgm:spPr/>
      <dgm:t>
        <a:bodyPr/>
        <a:lstStyle/>
        <a:p>
          <a:r>
            <a:rPr lang="en-US" sz="1400" smtClean="0"/>
            <a:t>Defining Relationships</a:t>
          </a:r>
          <a:endParaRPr lang="en-US" sz="1400" dirty="0" smtClean="0"/>
        </a:p>
      </dgm:t>
    </dgm:pt>
    <dgm:pt modelId="{0735F176-C190-EF44-AF88-523556D73678}" type="parTrans" cxnId="{73ECB812-6996-524D-B62F-88AC07989F07}">
      <dgm:prSet/>
      <dgm:spPr/>
      <dgm:t>
        <a:bodyPr/>
        <a:lstStyle/>
        <a:p>
          <a:endParaRPr lang="en-US" sz="2000">
            <a:solidFill>
              <a:srgbClr val="000000"/>
            </a:solidFill>
          </a:endParaRPr>
        </a:p>
      </dgm:t>
    </dgm:pt>
    <dgm:pt modelId="{D0AA3D3F-2B70-0741-8F4F-1CC0FE5162BD}" type="sibTrans" cxnId="{73ECB812-6996-524D-B62F-88AC07989F07}">
      <dgm:prSet/>
      <dgm:spPr/>
      <dgm:t>
        <a:bodyPr/>
        <a:lstStyle/>
        <a:p>
          <a:endParaRPr lang="en-US" sz="2000">
            <a:solidFill>
              <a:srgbClr val="000000"/>
            </a:solidFill>
          </a:endParaRPr>
        </a:p>
      </dgm:t>
    </dgm:pt>
    <dgm:pt modelId="{3C9D5A14-93FD-D041-86B2-2CA6115801A1}">
      <dgm:prSet custT="1"/>
      <dgm:spPr/>
      <dgm:t>
        <a:bodyPr/>
        <a:lstStyle/>
        <a:p>
          <a:r>
            <a:rPr lang="en-US" sz="1400" smtClean="0"/>
            <a:t>Identifying Subsystem Interactions</a:t>
          </a:r>
          <a:endParaRPr lang="en-US" sz="1400" dirty="0" smtClean="0"/>
        </a:p>
      </dgm:t>
    </dgm:pt>
    <dgm:pt modelId="{E07A2AB5-79A9-A845-990E-0E24C2A70AD0}" type="parTrans" cxnId="{53BA4C57-6248-DB4F-AF4B-EF19DACA5A55}">
      <dgm:prSet/>
      <dgm:spPr/>
      <dgm:t>
        <a:bodyPr/>
        <a:lstStyle/>
        <a:p>
          <a:endParaRPr lang="en-US" sz="2000">
            <a:solidFill>
              <a:srgbClr val="000000"/>
            </a:solidFill>
          </a:endParaRPr>
        </a:p>
      </dgm:t>
    </dgm:pt>
    <dgm:pt modelId="{2CDA05ED-24E1-8846-B606-EF1E8B1E8454}" type="sibTrans" cxnId="{53BA4C57-6248-DB4F-AF4B-EF19DACA5A55}">
      <dgm:prSet/>
      <dgm:spPr/>
      <dgm:t>
        <a:bodyPr/>
        <a:lstStyle/>
        <a:p>
          <a:endParaRPr lang="en-US" sz="2000">
            <a:solidFill>
              <a:srgbClr val="000000"/>
            </a:solidFill>
          </a:endParaRPr>
        </a:p>
      </dgm:t>
    </dgm:pt>
    <dgm:pt modelId="{3A955401-D7C2-5848-8120-895D19515DAD}">
      <dgm:prSet custT="1"/>
      <dgm:spPr/>
      <dgm:t>
        <a:bodyPr/>
        <a:lstStyle/>
        <a:p>
          <a:r>
            <a:rPr lang="en-US" sz="1400" smtClean="0"/>
            <a:t>Tailoring Lifecycle</a:t>
          </a:r>
          <a:endParaRPr lang="en-US" sz="1400" dirty="0" smtClean="0"/>
        </a:p>
      </dgm:t>
    </dgm:pt>
    <dgm:pt modelId="{CB07968E-6675-3444-8777-F8B508F5E724}" type="parTrans" cxnId="{ED3C956C-C144-944C-97EC-DB003036A328}">
      <dgm:prSet/>
      <dgm:spPr/>
      <dgm:t>
        <a:bodyPr/>
        <a:lstStyle/>
        <a:p>
          <a:endParaRPr lang="en-US" sz="2000">
            <a:solidFill>
              <a:srgbClr val="000000"/>
            </a:solidFill>
          </a:endParaRPr>
        </a:p>
      </dgm:t>
    </dgm:pt>
    <dgm:pt modelId="{4A2EE7AF-1E9A-5941-A05C-A3D3F1E1F007}" type="sibTrans" cxnId="{ED3C956C-C144-944C-97EC-DB003036A328}">
      <dgm:prSet/>
      <dgm:spPr/>
      <dgm:t>
        <a:bodyPr/>
        <a:lstStyle/>
        <a:p>
          <a:endParaRPr lang="en-US" sz="2000">
            <a:solidFill>
              <a:srgbClr val="000000"/>
            </a:solidFill>
          </a:endParaRPr>
        </a:p>
      </dgm:t>
    </dgm:pt>
    <dgm:pt modelId="{AF4ABC79-9D8F-DA47-A9A4-E6D4EE62DEBA}">
      <dgm:prSet custT="1"/>
      <dgm:spPr/>
      <dgm:t>
        <a:bodyPr/>
        <a:lstStyle/>
        <a:p>
          <a:r>
            <a:rPr lang="en-US" sz="1400" dirty="0" smtClean="0"/>
            <a:t>ESO review</a:t>
          </a:r>
        </a:p>
      </dgm:t>
    </dgm:pt>
    <dgm:pt modelId="{A642D9D8-7EEC-1946-9555-1BDE13224519}" type="parTrans" cxnId="{42B12FBC-989A-DD46-A3AF-BB39E25E85D5}">
      <dgm:prSet/>
      <dgm:spPr/>
      <dgm:t>
        <a:bodyPr/>
        <a:lstStyle/>
        <a:p>
          <a:endParaRPr lang="en-US" sz="2000">
            <a:solidFill>
              <a:srgbClr val="000000"/>
            </a:solidFill>
          </a:endParaRPr>
        </a:p>
      </dgm:t>
    </dgm:pt>
    <dgm:pt modelId="{57A8BFC6-FD4E-454E-AC46-34C1D93CCE0E}" type="sibTrans" cxnId="{42B12FBC-989A-DD46-A3AF-BB39E25E85D5}">
      <dgm:prSet/>
      <dgm:spPr/>
      <dgm:t>
        <a:bodyPr/>
        <a:lstStyle/>
        <a:p>
          <a:endParaRPr lang="en-US" sz="2000">
            <a:solidFill>
              <a:srgbClr val="000000"/>
            </a:solidFill>
          </a:endParaRPr>
        </a:p>
      </dgm:t>
    </dgm:pt>
    <dgm:pt modelId="{59FF5C9C-577A-7B46-ABE0-23F8A95DB504}" type="pres">
      <dgm:prSet presAssocID="{BA0743E5-CF2B-FE4E-AE0F-CC4ECFA9A518}" presName="Name0" presStyleCnt="0">
        <dgm:presLayoutVars>
          <dgm:dir/>
          <dgm:resizeHandles val="exact"/>
        </dgm:presLayoutVars>
      </dgm:prSet>
      <dgm:spPr/>
      <dgm:t>
        <a:bodyPr/>
        <a:lstStyle/>
        <a:p>
          <a:endParaRPr lang="en-US"/>
        </a:p>
      </dgm:t>
    </dgm:pt>
    <dgm:pt modelId="{7A560BB6-CFA9-9D45-B9C8-68270631053B}" type="pres">
      <dgm:prSet presAssocID="{BA0743E5-CF2B-FE4E-AE0F-CC4ECFA9A518}" presName="cycle" presStyleCnt="0"/>
      <dgm:spPr/>
    </dgm:pt>
    <dgm:pt modelId="{14BA81F6-54F6-A445-A673-FED14609D801}" type="pres">
      <dgm:prSet presAssocID="{112EB353-5B4F-A84D-A2A3-E00B496826D5}" presName="nodeFirstNode" presStyleLbl="node1" presStyleIdx="0" presStyleCnt="9">
        <dgm:presLayoutVars>
          <dgm:bulletEnabled val="1"/>
        </dgm:presLayoutVars>
      </dgm:prSet>
      <dgm:spPr/>
      <dgm:t>
        <a:bodyPr/>
        <a:lstStyle/>
        <a:p>
          <a:endParaRPr lang="en-US"/>
        </a:p>
      </dgm:t>
    </dgm:pt>
    <dgm:pt modelId="{7245459A-3382-E847-B02E-035809811DE1}" type="pres">
      <dgm:prSet presAssocID="{5BC7D33F-3464-A84F-B6EB-7931471F9DEF}" presName="sibTransFirstNode" presStyleLbl="bgShp" presStyleIdx="0" presStyleCnt="1"/>
      <dgm:spPr/>
      <dgm:t>
        <a:bodyPr/>
        <a:lstStyle/>
        <a:p>
          <a:endParaRPr lang="en-US"/>
        </a:p>
      </dgm:t>
    </dgm:pt>
    <dgm:pt modelId="{8BC02178-6EFF-CE49-9D4F-82CAACF79816}" type="pres">
      <dgm:prSet presAssocID="{0EB0A77E-A4C5-494E-80A9-86D0F39EF740}" presName="nodeFollowingNodes" presStyleLbl="node1" presStyleIdx="1" presStyleCnt="9">
        <dgm:presLayoutVars>
          <dgm:bulletEnabled val="1"/>
        </dgm:presLayoutVars>
      </dgm:prSet>
      <dgm:spPr/>
      <dgm:t>
        <a:bodyPr/>
        <a:lstStyle/>
        <a:p>
          <a:endParaRPr lang="en-US"/>
        </a:p>
      </dgm:t>
    </dgm:pt>
    <dgm:pt modelId="{684EDA7C-0D86-F84A-8F51-13F589A06A48}" type="pres">
      <dgm:prSet presAssocID="{3EB83FB8-975B-FE49-95BD-0C030E72548B}" presName="nodeFollowingNodes" presStyleLbl="node1" presStyleIdx="2" presStyleCnt="9" custScaleX="124775">
        <dgm:presLayoutVars>
          <dgm:bulletEnabled val="1"/>
        </dgm:presLayoutVars>
      </dgm:prSet>
      <dgm:spPr/>
      <dgm:t>
        <a:bodyPr/>
        <a:lstStyle/>
        <a:p>
          <a:endParaRPr lang="en-US"/>
        </a:p>
      </dgm:t>
    </dgm:pt>
    <dgm:pt modelId="{11DFD10C-C240-B540-B9B4-C6F2F741987F}" type="pres">
      <dgm:prSet presAssocID="{4B189126-EFE2-1F42-8D7B-C96E73A5A7FF}" presName="nodeFollowingNodes" presStyleLbl="node1" presStyleIdx="3" presStyleCnt="9">
        <dgm:presLayoutVars>
          <dgm:bulletEnabled val="1"/>
        </dgm:presLayoutVars>
      </dgm:prSet>
      <dgm:spPr/>
      <dgm:t>
        <a:bodyPr/>
        <a:lstStyle/>
        <a:p>
          <a:endParaRPr lang="en-US"/>
        </a:p>
      </dgm:t>
    </dgm:pt>
    <dgm:pt modelId="{7DBDAA71-F45D-C842-B9B7-87545F8D70B9}" type="pres">
      <dgm:prSet presAssocID="{C608B7E7-3979-9A4D-828C-86F0FFB61050}" presName="nodeFollowingNodes" presStyleLbl="node1" presStyleIdx="4" presStyleCnt="9">
        <dgm:presLayoutVars>
          <dgm:bulletEnabled val="1"/>
        </dgm:presLayoutVars>
      </dgm:prSet>
      <dgm:spPr/>
      <dgm:t>
        <a:bodyPr/>
        <a:lstStyle/>
        <a:p>
          <a:endParaRPr lang="en-US"/>
        </a:p>
      </dgm:t>
    </dgm:pt>
    <dgm:pt modelId="{EECE53E9-294C-2448-8BE2-CD3E1E4085F7}" type="pres">
      <dgm:prSet presAssocID="{E57D6CA5-F5E3-3047-8761-69F093EB478A}" presName="nodeFollowingNodes" presStyleLbl="node1" presStyleIdx="5" presStyleCnt="9">
        <dgm:presLayoutVars>
          <dgm:bulletEnabled val="1"/>
        </dgm:presLayoutVars>
      </dgm:prSet>
      <dgm:spPr/>
      <dgm:t>
        <a:bodyPr/>
        <a:lstStyle/>
        <a:p>
          <a:endParaRPr lang="en-US"/>
        </a:p>
      </dgm:t>
    </dgm:pt>
    <dgm:pt modelId="{0BEFE66B-D2DA-3842-922F-8329D2A36FB4}" type="pres">
      <dgm:prSet presAssocID="{3C9D5A14-93FD-D041-86B2-2CA6115801A1}" presName="nodeFollowingNodes" presStyleLbl="node1" presStyleIdx="6" presStyleCnt="9">
        <dgm:presLayoutVars>
          <dgm:bulletEnabled val="1"/>
        </dgm:presLayoutVars>
      </dgm:prSet>
      <dgm:spPr/>
      <dgm:t>
        <a:bodyPr/>
        <a:lstStyle/>
        <a:p>
          <a:endParaRPr lang="en-US"/>
        </a:p>
      </dgm:t>
    </dgm:pt>
    <dgm:pt modelId="{34040DE0-30DB-B644-80CC-E9317CF2E283}" type="pres">
      <dgm:prSet presAssocID="{3A955401-D7C2-5848-8120-895D19515DAD}" presName="nodeFollowingNodes" presStyleLbl="node1" presStyleIdx="7" presStyleCnt="9">
        <dgm:presLayoutVars>
          <dgm:bulletEnabled val="1"/>
        </dgm:presLayoutVars>
      </dgm:prSet>
      <dgm:spPr/>
      <dgm:t>
        <a:bodyPr/>
        <a:lstStyle/>
        <a:p>
          <a:endParaRPr lang="en-US"/>
        </a:p>
      </dgm:t>
    </dgm:pt>
    <dgm:pt modelId="{B288957E-CE73-FA4E-9C2F-E456D0C55975}" type="pres">
      <dgm:prSet presAssocID="{AF4ABC79-9D8F-DA47-A9A4-E6D4EE62DEBA}" presName="nodeFollowingNodes" presStyleLbl="node1" presStyleIdx="8" presStyleCnt="9">
        <dgm:presLayoutVars>
          <dgm:bulletEnabled val="1"/>
        </dgm:presLayoutVars>
      </dgm:prSet>
      <dgm:spPr/>
      <dgm:t>
        <a:bodyPr/>
        <a:lstStyle/>
        <a:p>
          <a:endParaRPr lang="en-US"/>
        </a:p>
      </dgm:t>
    </dgm:pt>
  </dgm:ptLst>
  <dgm:cxnLst>
    <dgm:cxn modelId="{B2BE3B5B-9153-7B41-A14F-CADE134C25B9}" srcId="{BA0743E5-CF2B-FE4E-AE0F-CC4ECFA9A518}" destId="{3EB83FB8-975B-FE49-95BD-0C030E72548B}" srcOrd="2" destOrd="0" parTransId="{3E080B05-5C1C-8843-AD1F-2E0D96A90E45}" sibTransId="{6368EFE8-E6A9-0B42-80E5-32A0725A0410}"/>
    <dgm:cxn modelId="{B85EA1BB-80CB-874B-8246-8FA60F385CB4}" type="presOf" srcId="{0EB0A77E-A4C5-494E-80A9-86D0F39EF740}" destId="{8BC02178-6EFF-CE49-9D4F-82CAACF79816}" srcOrd="0" destOrd="0" presId="urn:microsoft.com/office/officeart/2005/8/layout/cycle3"/>
    <dgm:cxn modelId="{8E956F32-F824-134C-A137-FA14449A7343}" type="presOf" srcId="{3A955401-D7C2-5848-8120-895D19515DAD}" destId="{34040DE0-30DB-B644-80CC-E9317CF2E283}" srcOrd="0" destOrd="0" presId="urn:microsoft.com/office/officeart/2005/8/layout/cycle3"/>
    <dgm:cxn modelId="{A712AED9-0371-2049-9C95-B04CDF212DFA}" type="presOf" srcId="{C608B7E7-3979-9A4D-828C-86F0FFB61050}" destId="{7DBDAA71-F45D-C842-B9B7-87545F8D70B9}" srcOrd="0" destOrd="0" presId="urn:microsoft.com/office/officeart/2005/8/layout/cycle3"/>
    <dgm:cxn modelId="{F93CE46F-C923-C845-A1D7-B20FCE3C9213}" type="presOf" srcId="{AF4ABC79-9D8F-DA47-A9A4-E6D4EE62DEBA}" destId="{B288957E-CE73-FA4E-9C2F-E456D0C55975}" srcOrd="0" destOrd="0" presId="urn:microsoft.com/office/officeart/2005/8/layout/cycle3"/>
    <dgm:cxn modelId="{E500AF3E-8008-7F49-B2A4-234D5FEA9844}" type="presOf" srcId="{112EB353-5B4F-A84D-A2A3-E00B496826D5}" destId="{14BA81F6-54F6-A445-A673-FED14609D801}" srcOrd="0" destOrd="0" presId="urn:microsoft.com/office/officeart/2005/8/layout/cycle3"/>
    <dgm:cxn modelId="{93F96C30-086F-F540-A180-494D4C663C52}" srcId="{BA0743E5-CF2B-FE4E-AE0F-CC4ECFA9A518}" destId="{C608B7E7-3979-9A4D-828C-86F0FFB61050}" srcOrd="4" destOrd="0" parTransId="{C1C97F8A-D765-F94F-A0FF-84AAA2A02696}" sibTransId="{FF9F5D0E-5F4C-B243-93FC-0F08308DF7C3}"/>
    <dgm:cxn modelId="{ED3C956C-C144-944C-97EC-DB003036A328}" srcId="{BA0743E5-CF2B-FE4E-AE0F-CC4ECFA9A518}" destId="{3A955401-D7C2-5848-8120-895D19515DAD}" srcOrd="7" destOrd="0" parTransId="{CB07968E-6675-3444-8777-F8B508F5E724}" sibTransId="{4A2EE7AF-1E9A-5941-A05C-A3D3F1E1F007}"/>
    <dgm:cxn modelId="{B6D90E36-CF8C-F741-A8AD-801C6D0DF85A}" type="presOf" srcId="{E57D6CA5-F5E3-3047-8761-69F093EB478A}" destId="{EECE53E9-294C-2448-8BE2-CD3E1E4085F7}" srcOrd="0" destOrd="0" presId="urn:microsoft.com/office/officeart/2005/8/layout/cycle3"/>
    <dgm:cxn modelId="{4987FB58-3757-6047-BC53-849CF71CAEC2}" srcId="{BA0743E5-CF2B-FE4E-AE0F-CC4ECFA9A518}" destId="{4B189126-EFE2-1F42-8D7B-C96E73A5A7FF}" srcOrd="3" destOrd="0" parTransId="{F73225A1-F2D4-1749-9585-BBBFB3D7BAF4}" sibTransId="{21C22324-6947-E249-B32E-594590EF7349}"/>
    <dgm:cxn modelId="{503B6714-5F83-B040-9C50-3F4E32725DD6}" type="presOf" srcId="{3EB83FB8-975B-FE49-95BD-0C030E72548B}" destId="{684EDA7C-0D86-F84A-8F51-13F589A06A48}" srcOrd="0" destOrd="0" presId="urn:microsoft.com/office/officeart/2005/8/layout/cycle3"/>
    <dgm:cxn modelId="{DF66D1D1-755F-2048-A8AC-6125BAAE6FD5}" srcId="{BA0743E5-CF2B-FE4E-AE0F-CC4ECFA9A518}" destId="{112EB353-5B4F-A84D-A2A3-E00B496826D5}" srcOrd="0" destOrd="0" parTransId="{08A7EBEC-D035-964C-800C-E70F45F2408D}" sibTransId="{5BC7D33F-3464-A84F-B6EB-7931471F9DEF}"/>
    <dgm:cxn modelId="{3438AE4C-9845-264E-B3C9-89987FA5B569}" type="presOf" srcId="{BA0743E5-CF2B-FE4E-AE0F-CC4ECFA9A518}" destId="{59FF5C9C-577A-7B46-ABE0-23F8A95DB504}" srcOrd="0" destOrd="0" presId="urn:microsoft.com/office/officeart/2005/8/layout/cycle3"/>
    <dgm:cxn modelId="{73ECB812-6996-524D-B62F-88AC07989F07}" srcId="{BA0743E5-CF2B-FE4E-AE0F-CC4ECFA9A518}" destId="{E57D6CA5-F5E3-3047-8761-69F093EB478A}" srcOrd="5" destOrd="0" parTransId="{0735F176-C190-EF44-AF88-523556D73678}" sibTransId="{D0AA3D3F-2B70-0741-8F4F-1CC0FE5162BD}"/>
    <dgm:cxn modelId="{53BA4C57-6248-DB4F-AF4B-EF19DACA5A55}" srcId="{BA0743E5-CF2B-FE4E-AE0F-CC4ECFA9A518}" destId="{3C9D5A14-93FD-D041-86B2-2CA6115801A1}" srcOrd="6" destOrd="0" parTransId="{E07A2AB5-79A9-A845-990E-0E24C2A70AD0}" sibTransId="{2CDA05ED-24E1-8846-B606-EF1E8B1E8454}"/>
    <dgm:cxn modelId="{22793378-7B89-8449-B7E5-23D1F9740BB2}" type="presOf" srcId="{3C9D5A14-93FD-D041-86B2-2CA6115801A1}" destId="{0BEFE66B-D2DA-3842-922F-8329D2A36FB4}" srcOrd="0" destOrd="0" presId="urn:microsoft.com/office/officeart/2005/8/layout/cycle3"/>
    <dgm:cxn modelId="{B82B5B9D-FE25-7A4F-9780-E0A5CBBB4BF8}" type="presOf" srcId="{5BC7D33F-3464-A84F-B6EB-7931471F9DEF}" destId="{7245459A-3382-E847-B02E-035809811DE1}" srcOrd="0" destOrd="0" presId="urn:microsoft.com/office/officeart/2005/8/layout/cycle3"/>
    <dgm:cxn modelId="{42B12FBC-989A-DD46-A3AF-BB39E25E85D5}" srcId="{BA0743E5-CF2B-FE4E-AE0F-CC4ECFA9A518}" destId="{AF4ABC79-9D8F-DA47-A9A4-E6D4EE62DEBA}" srcOrd="8" destOrd="0" parTransId="{A642D9D8-7EEC-1946-9555-1BDE13224519}" sibTransId="{57A8BFC6-FD4E-454E-AC46-34C1D93CCE0E}"/>
    <dgm:cxn modelId="{7605D53D-B1E3-3547-8AA4-6AEC8952C5AE}" type="presOf" srcId="{4B189126-EFE2-1F42-8D7B-C96E73A5A7FF}" destId="{11DFD10C-C240-B540-B9B4-C6F2F741987F}" srcOrd="0" destOrd="0" presId="urn:microsoft.com/office/officeart/2005/8/layout/cycle3"/>
    <dgm:cxn modelId="{43065DF2-2780-FD4E-8BBE-343A05302452}" srcId="{BA0743E5-CF2B-FE4E-AE0F-CC4ECFA9A518}" destId="{0EB0A77E-A4C5-494E-80A9-86D0F39EF740}" srcOrd="1" destOrd="0" parTransId="{977EC444-9076-4F4C-B78A-D81AD7F79B36}" sibTransId="{4D675430-FFBA-0B4D-889F-DAEE492D9F13}"/>
    <dgm:cxn modelId="{1461FFB3-C80B-B545-B393-3908FEA2489C}" type="presParOf" srcId="{59FF5C9C-577A-7B46-ABE0-23F8A95DB504}" destId="{7A560BB6-CFA9-9D45-B9C8-68270631053B}" srcOrd="0" destOrd="0" presId="urn:microsoft.com/office/officeart/2005/8/layout/cycle3"/>
    <dgm:cxn modelId="{C65BD51D-DD73-8B46-90B7-D57CE547E7C5}" type="presParOf" srcId="{7A560BB6-CFA9-9D45-B9C8-68270631053B}" destId="{14BA81F6-54F6-A445-A673-FED14609D801}" srcOrd="0" destOrd="0" presId="urn:microsoft.com/office/officeart/2005/8/layout/cycle3"/>
    <dgm:cxn modelId="{751F7F6B-70F5-5241-912E-688AA239FB1D}" type="presParOf" srcId="{7A560BB6-CFA9-9D45-B9C8-68270631053B}" destId="{7245459A-3382-E847-B02E-035809811DE1}" srcOrd="1" destOrd="0" presId="urn:microsoft.com/office/officeart/2005/8/layout/cycle3"/>
    <dgm:cxn modelId="{D220C972-0E0B-1F4F-A502-62992A0320E1}" type="presParOf" srcId="{7A560BB6-CFA9-9D45-B9C8-68270631053B}" destId="{8BC02178-6EFF-CE49-9D4F-82CAACF79816}" srcOrd="2" destOrd="0" presId="urn:microsoft.com/office/officeart/2005/8/layout/cycle3"/>
    <dgm:cxn modelId="{8627961C-4689-3E44-A293-EEA92A70B8A2}" type="presParOf" srcId="{7A560BB6-CFA9-9D45-B9C8-68270631053B}" destId="{684EDA7C-0D86-F84A-8F51-13F589A06A48}" srcOrd="3" destOrd="0" presId="urn:microsoft.com/office/officeart/2005/8/layout/cycle3"/>
    <dgm:cxn modelId="{F7F87551-EB03-B746-B343-E79042A9781D}" type="presParOf" srcId="{7A560BB6-CFA9-9D45-B9C8-68270631053B}" destId="{11DFD10C-C240-B540-B9B4-C6F2F741987F}" srcOrd="4" destOrd="0" presId="urn:microsoft.com/office/officeart/2005/8/layout/cycle3"/>
    <dgm:cxn modelId="{ABB4A79C-3B8F-DC47-95B7-95156B0FD969}" type="presParOf" srcId="{7A560BB6-CFA9-9D45-B9C8-68270631053B}" destId="{7DBDAA71-F45D-C842-B9B7-87545F8D70B9}" srcOrd="5" destOrd="0" presId="urn:microsoft.com/office/officeart/2005/8/layout/cycle3"/>
    <dgm:cxn modelId="{39229F91-58C8-E942-91D1-8053718E89EF}" type="presParOf" srcId="{7A560BB6-CFA9-9D45-B9C8-68270631053B}" destId="{EECE53E9-294C-2448-8BE2-CD3E1E4085F7}" srcOrd="6" destOrd="0" presId="urn:microsoft.com/office/officeart/2005/8/layout/cycle3"/>
    <dgm:cxn modelId="{34B51B89-BF92-F54D-B4E3-28B2522B48F3}" type="presParOf" srcId="{7A560BB6-CFA9-9D45-B9C8-68270631053B}" destId="{0BEFE66B-D2DA-3842-922F-8329D2A36FB4}" srcOrd="7" destOrd="0" presId="urn:microsoft.com/office/officeart/2005/8/layout/cycle3"/>
    <dgm:cxn modelId="{332C4BE1-49C1-D94E-9338-7168117EB87E}" type="presParOf" srcId="{7A560BB6-CFA9-9D45-B9C8-68270631053B}" destId="{34040DE0-30DB-B644-80CC-E9317CF2E283}" srcOrd="8" destOrd="0" presId="urn:microsoft.com/office/officeart/2005/8/layout/cycle3"/>
    <dgm:cxn modelId="{17B6E8EB-B2B5-7049-A5DE-32C641AEE3F0}" type="presParOf" srcId="{7A560BB6-CFA9-9D45-B9C8-68270631053B}" destId="{B288957E-CE73-FA4E-9C2F-E456D0C55975}" srcOrd="9" destOrd="0" presId="urn:microsoft.com/office/officeart/2005/8/layout/cycle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0BC50FC-85B2-AB44-8972-CF88C599B4E4}" type="doc">
      <dgm:prSet loTypeId="urn:microsoft.com/office/officeart/2005/8/layout/cycle3" loCatId="" qsTypeId="urn:microsoft.com/office/officeart/2005/8/quickstyle/3D3" qsCatId="3D" csTypeId="urn:microsoft.com/office/officeart/2005/8/colors/accent0_1" csCatId="mainScheme" phldr="1"/>
      <dgm:spPr/>
      <dgm:t>
        <a:bodyPr/>
        <a:lstStyle/>
        <a:p>
          <a:endParaRPr lang="en-US"/>
        </a:p>
      </dgm:t>
    </dgm:pt>
    <dgm:pt modelId="{5053F157-A5AA-454E-B88C-6C1D4D10C643}">
      <dgm:prSet phldrT="[Text]"/>
      <dgm:spPr/>
      <dgm:t>
        <a:bodyPr/>
        <a:lstStyle/>
        <a:p>
          <a:r>
            <a:rPr lang="en-US" dirty="0" smtClean="0"/>
            <a:t>Stakeholder Requests Change to UMM</a:t>
          </a:r>
          <a:endParaRPr lang="en-US" dirty="0"/>
        </a:p>
      </dgm:t>
    </dgm:pt>
    <dgm:pt modelId="{B01A4170-076F-F448-AA31-8270B5D66424}" type="parTrans" cxnId="{9CCDA410-D170-6E45-8A33-4ABE2E1ECD31}">
      <dgm:prSet/>
      <dgm:spPr/>
      <dgm:t>
        <a:bodyPr/>
        <a:lstStyle/>
        <a:p>
          <a:endParaRPr lang="en-US"/>
        </a:p>
      </dgm:t>
    </dgm:pt>
    <dgm:pt modelId="{F007AA64-4519-FB43-9CC1-A2411343C571}" type="sibTrans" cxnId="{9CCDA410-D170-6E45-8A33-4ABE2E1ECD31}">
      <dgm:prSet/>
      <dgm:spPr/>
      <dgm:t>
        <a:bodyPr/>
        <a:lstStyle/>
        <a:p>
          <a:endParaRPr lang="en-US"/>
        </a:p>
      </dgm:t>
    </dgm:pt>
    <dgm:pt modelId="{4F66575E-58E3-B24B-9B5E-449D5DCED915}">
      <dgm:prSet phldrT="[Text]"/>
      <dgm:spPr/>
      <dgm:t>
        <a:bodyPr/>
        <a:lstStyle/>
        <a:p>
          <a:r>
            <a:rPr lang="en-US" dirty="0" smtClean="0"/>
            <a:t>Change Request Reviewed</a:t>
          </a:r>
          <a:endParaRPr lang="en-US" dirty="0"/>
        </a:p>
      </dgm:t>
    </dgm:pt>
    <dgm:pt modelId="{B44FE42B-7BBE-404A-B52A-CADCA08862EB}" type="parTrans" cxnId="{1EA48792-EC91-634B-BD60-C89A6E09BD96}">
      <dgm:prSet/>
      <dgm:spPr/>
      <dgm:t>
        <a:bodyPr/>
        <a:lstStyle/>
        <a:p>
          <a:endParaRPr lang="en-US"/>
        </a:p>
      </dgm:t>
    </dgm:pt>
    <dgm:pt modelId="{5A930874-E11F-4948-82E8-F95EF2658640}" type="sibTrans" cxnId="{1EA48792-EC91-634B-BD60-C89A6E09BD96}">
      <dgm:prSet/>
      <dgm:spPr/>
      <dgm:t>
        <a:bodyPr/>
        <a:lstStyle/>
        <a:p>
          <a:endParaRPr lang="en-US"/>
        </a:p>
      </dgm:t>
    </dgm:pt>
    <dgm:pt modelId="{366EB4B9-A37A-824D-B0B4-92C8A844F109}">
      <dgm:prSet phldrT="[Text]"/>
      <dgm:spPr/>
      <dgm:t>
        <a:bodyPr/>
        <a:lstStyle/>
        <a:p>
          <a:r>
            <a:rPr lang="en-US" dirty="0" smtClean="0"/>
            <a:t>Changes Submitted to ESO</a:t>
          </a:r>
        </a:p>
      </dgm:t>
    </dgm:pt>
    <dgm:pt modelId="{25ED75FC-E738-9F47-B383-F3EBA45B7782}" type="parTrans" cxnId="{B03634C7-C210-6E4A-9F8D-99F3074A65AC}">
      <dgm:prSet/>
      <dgm:spPr/>
      <dgm:t>
        <a:bodyPr/>
        <a:lstStyle/>
        <a:p>
          <a:endParaRPr lang="en-US"/>
        </a:p>
      </dgm:t>
    </dgm:pt>
    <dgm:pt modelId="{902090A1-AD92-9540-892B-431F054D988C}" type="sibTrans" cxnId="{B03634C7-C210-6E4A-9F8D-99F3074A65AC}">
      <dgm:prSet/>
      <dgm:spPr/>
      <dgm:t>
        <a:bodyPr/>
        <a:lstStyle/>
        <a:p>
          <a:endParaRPr lang="en-US"/>
        </a:p>
      </dgm:t>
    </dgm:pt>
    <dgm:pt modelId="{D920007B-63BB-4E4F-B349-E10BF9E9247D}">
      <dgm:prSet phldrT="[Text]"/>
      <dgm:spPr/>
      <dgm:t>
        <a:bodyPr/>
        <a:lstStyle/>
        <a:p>
          <a:r>
            <a:rPr lang="en-US" dirty="0" smtClean="0"/>
            <a:t>ESO Review</a:t>
          </a:r>
          <a:endParaRPr lang="en-US" dirty="0"/>
        </a:p>
      </dgm:t>
    </dgm:pt>
    <dgm:pt modelId="{47B8563F-BC02-194F-854D-594DBCD16E62}" type="parTrans" cxnId="{8782F1DA-DAE0-104B-A8DB-AAA9971AC021}">
      <dgm:prSet/>
      <dgm:spPr/>
      <dgm:t>
        <a:bodyPr/>
        <a:lstStyle/>
        <a:p>
          <a:endParaRPr lang="en-US"/>
        </a:p>
      </dgm:t>
    </dgm:pt>
    <dgm:pt modelId="{6707BB48-8E06-DF47-9EF4-79855C99A348}" type="sibTrans" cxnId="{8782F1DA-DAE0-104B-A8DB-AAA9971AC021}">
      <dgm:prSet/>
      <dgm:spPr/>
      <dgm:t>
        <a:bodyPr/>
        <a:lstStyle/>
        <a:p>
          <a:endParaRPr lang="en-US"/>
        </a:p>
      </dgm:t>
    </dgm:pt>
    <dgm:pt modelId="{C7122F19-C02E-664E-89FF-44C870C2C436}">
      <dgm:prSet phldrT="[Text]"/>
      <dgm:spPr/>
      <dgm:t>
        <a:bodyPr/>
        <a:lstStyle/>
        <a:p>
          <a:r>
            <a:rPr lang="en-US" dirty="0" smtClean="0"/>
            <a:t>UMM Updates Made</a:t>
          </a:r>
          <a:endParaRPr lang="en-US" dirty="0"/>
        </a:p>
      </dgm:t>
    </dgm:pt>
    <dgm:pt modelId="{13BD823A-C263-F14F-875E-D314E44AFF8F}" type="parTrans" cxnId="{2AC9BDA2-7CF2-844C-95C9-7304820F56C5}">
      <dgm:prSet/>
      <dgm:spPr/>
      <dgm:t>
        <a:bodyPr/>
        <a:lstStyle/>
        <a:p>
          <a:endParaRPr lang="en-US"/>
        </a:p>
      </dgm:t>
    </dgm:pt>
    <dgm:pt modelId="{BF78666D-7D39-D346-B612-19015F0F7D2D}" type="sibTrans" cxnId="{2AC9BDA2-7CF2-844C-95C9-7304820F56C5}">
      <dgm:prSet/>
      <dgm:spPr/>
      <dgm:t>
        <a:bodyPr/>
        <a:lstStyle/>
        <a:p>
          <a:endParaRPr lang="en-US"/>
        </a:p>
      </dgm:t>
    </dgm:pt>
    <dgm:pt modelId="{041BC234-F42D-B94B-B2DD-2538F4786C7C}">
      <dgm:prSet phldrT="[Text]"/>
      <dgm:spPr/>
      <dgm:t>
        <a:bodyPr/>
        <a:lstStyle/>
        <a:p>
          <a:r>
            <a:rPr lang="en-US" dirty="0" smtClean="0"/>
            <a:t>New Revision of UMM Published</a:t>
          </a:r>
          <a:endParaRPr lang="en-US" dirty="0"/>
        </a:p>
      </dgm:t>
    </dgm:pt>
    <dgm:pt modelId="{2FF2536C-4390-8E48-9693-BB2D79B5BF74}" type="parTrans" cxnId="{041B2342-E3D7-654E-92F2-CC17DEFDAD67}">
      <dgm:prSet/>
      <dgm:spPr/>
      <dgm:t>
        <a:bodyPr/>
        <a:lstStyle/>
        <a:p>
          <a:endParaRPr lang="en-US"/>
        </a:p>
      </dgm:t>
    </dgm:pt>
    <dgm:pt modelId="{446B5C19-51A5-7C42-A267-2D0507652112}" type="sibTrans" cxnId="{041B2342-E3D7-654E-92F2-CC17DEFDAD67}">
      <dgm:prSet/>
      <dgm:spPr/>
      <dgm:t>
        <a:bodyPr/>
        <a:lstStyle/>
        <a:p>
          <a:endParaRPr lang="en-US"/>
        </a:p>
      </dgm:t>
    </dgm:pt>
    <dgm:pt modelId="{35AE9B35-444E-C342-9B8D-D15E1AA8EFB0}" type="pres">
      <dgm:prSet presAssocID="{10BC50FC-85B2-AB44-8972-CF88C599B4E4}" presName="Name0" presStyleCnt="0">
        <dgm:presLayoutVars>
          <dgm:dir/>
          <dgm:resizeHandles val="exact"/>
        </dgm:presLayoutVars>
      </dgm:prSet>
      <dgm:spPr/>
      <dgm:t>
        <a:bodyPr/>
        <a:lstStyle/>
        <a:p>
          <a:endParaRPr lang="en-US"/>
        </a:p>
      </dgm:t>
    </dgm:pt>
    <dgm:pt modelId="{5BD9ECB0-FE51-FD47-A593-5A2070C8E532}" type="pres">
      <dgm:prSet presAssocID="{10BC50FC-85B2-AB44-8972-CF88C599B4E4}" presName="cycle" presStyleCnt="0"/>
      <dgm:spPr/>
      <dgm:t>
        <a:bodyPr/>
        <a:lstStyle/>
        <a:p>
          <a:endParaRPr lang="en-US"/>
        </a:p>
      </dgm:t>
    </dgm:pt>
    <dgm:pt modelId="{5375472B-FD3F-864F-A382-B7839DD2C1E8}" type="pres">
      <dgm:prSet presAssocID="{5053F157-A5AA-454E-B88C-6C1D4D10C643}" presName="nodeFirstNode" presStyleLbl="node1" presStyleIdx="0" presStyleCnt="6">
        <dgm:presLayoutVars>
          <dgm:bulletEnabled val="1"/>
        </dgm:presLayoutVars>
      </dgm:prSet>
      <dgm:spPr/>
      <dgm:t>
        <a:bodyPr/>
        <a:lstStyle/>
        <a:p>
          <a:endParaRPr lang="en-US"/>
        </a:p>
      </dgm:t>
    </dgm:pt>
    <dgm:pt modelId="{0B28807E-5652-2641-9204-E0E82B750634}" type="pres">
      <dgm:prSet presAssocID="{F007AA64-4519-FB43-9CC1-A2411343C571}" presName="sibTransFirstNode" presStyleLbl="bgShp" presStyleIdx="0" presStyleCnt="1"/>
      <dgm:spPr/>
      <dgm:t>
        <a:bodyPr/>
        <a:lstStyle/>
        <a:p>
          <a:endParaRPr lang="en-US"/>
        </a:p>
      </dgm:t>
    </dgm:pt>
    <dgm:pt modelId="{FDDD08A2-618C-AC42-9E89-9A696104AF22}" type="pres">
      <dgm:prSet presAssocID="{4F66575E-58E3-B24B-9B5E-449D5DCED915}" presName="nodeFollowingNodes" presStyleLbl="node1" presStyleIdx="1" presStyleCnt="6">
        <dgm:presLayoutVars>
          <dgm:bulletEnabled val="1"/>
        </dgm:presLayoutVars>
      </dgm:prSet>
      <dgm:spPr/>
      <dgm:t>
        <a:bodyPr/>
        <a:lstStyle/>
        <a:p>
          <a:endParaRPr lang="en-US"/>
        </a:p>
      </dgm:t>
    </dgm:pt>
    <dgm:pt modelId="{0EFC974D-2CF1-D34A-B3D7-338FE8C9A777}" type="pres">
      <dgm:prSet presAssocID="{366EB4B9-A37A-824D-B0B4-92C8A844F109}" presName="nodeFollowingNodes" presStyleLbl="node1" presStyleIdx="2" presStyleCnt="6">
        <dgm:presLayoutVars>
          <dgm:bulletEnabled val="1"/>
        </dgm:presLayoutVars>
      </dgm:prSet>
      <dgm:spPr/>
      <dgm:t>
        <a:bodyPr/>
        <a:lstStyle/>
        <a:p>
          <a:endParaRPr lang="en-US"/>
        </a:p>
      </dgm:t>
    </dgm:pt>
    <dgm:pt modelId="{B9FF3A88-3785-0C49-BC3F-A4B082BAA697}" type="pres">
      <dgm:prSet presAssocID="{D920007B-63BB-4E4F-B349-E10BF9E9247D}" presName="nodeFollowingNodes" presStyleLbl="node1" presStyleIdx="3" presStyleCnt="6">
        <dgm:presLayoutVars>
          <dgm:bulletEnabled val="1"/>
        </dgm:presLayoutVars>
      </dgm:prSet>
      <dgm:spPr/>
      <dgm:t>
        <a:bodyPr/>
        <a:lstStyle/>
        <a:p>
          <a:endParaRPr lang="en-US"/>
        </a:p>
      </dgm:t>
    </dgm:pt>
    <dgm:pt modelId="{AB3866EF-316D-5E45-8361-C2051AC2A149}" type="pres">
      <dgm:prSet presAssocID="{C7122F19-C02E-664E-89FF-44C870C2C436}" presName="nodeFollowingNodes" presStyleLbl="node1" presStyleIdx="4" presStyleCnt="6">
        <dgm:presLayoutVars>
          <dgm:bulletEnabled val="1"/>
        </dgm:presLayoutVars>
      </dgm:prSet>
      <dgm:spPr/>
      <dgm:t>
        <a:bodyPr/>
        <a:lstStyle/>
        <a:p>
          <a:endParaRPr lang="en-US"/>
        </a:p>
      </dgm:t>
    </dgm:pt>
    <dgm:pt modelId="{CFBE68ED-C332-3F4F-BC93-8DC31C7B1D36}" type="pres">
      <dgm:prSet presAssocID="{041BC234-F42D-B94B-B2DD-2538F4786C7C}" presName="nodeFollowingNodes" presStyleLbl="node1" presStyleIdx="5" presStyleCnt="6">
        <dgm:presLayoutVars>
          <dgm:bulletEnabled val="1"/>
        </dgm:presLayoutVars>
      </dgm:prSet>
      <dgm:spPr/>
      <dgm:t>
        <a:bodyPr/>
        <a:lstStyle/>
        <a:p>
          <a:endParaRPr lang="en-US"/>
        </a:p>
      </dgm:t>
    </dgm:pt>
  </dgm:ptLst>
  <dgm:cxnLst>
    <dgm:cxn modelId="{EE3C15FB-0485-2646-B8AA-98CEDD7272AF}" type="presOf" srcId="{F007AA64-4519-FB43-9CC1-A2411343C571}" destId="{0B28807E-5652-2641-9204-E0E82B750634}" srcOrd="0" destOrd="0" presId="urn:microsoft.com/office/officeart/2005/8/layout/cycle3"/>
    <dgm:cxn modelId="{E73AABCE-AB7B-6F4A-B6C1-CB064089836E}" type="presOf" srcId="{D920007B-63BB-4E4F-B349-E10BF9E9247D}" destId="{B9FF3A88-3785-0C49-BC3F-A4B082BAA697}" srcOrd="0" destOrd="0" presId="urn:microsoft.com/office/officeart/2005/8/layout/cycle3"/>
    <dgm:cxn modelId="{D488C289-6D64-3C42-9587-44F8D0AE84FC}" type="presOf" srcId="{366EB4B9-A37A-824D-B0B4-92C8A844F109}" destId="{0EFC974D-2CF1-D34A-B3D7-338FE8C9A777}" srcOrd="0" destOrd="0" presId="urn:microsoft.com/office/officeart/2005/8/layout/cycle3"/>
    <dgm:cxn modelId="{B03634C7-C210-6E4A-9F8D-99F3074A65AC}" srcId="{10BC50FC-85B2-AB44-8972-CF88C599B4E4}" destId="{366EB4B9-A37A-824D-B0B4-92C8A844F109}" srcOrd="2" destOrd="0" parTransId="{25ED75FC-E738-9F47-B383-F3EBA45B7782}" sibTransId="{902090A1-AD92-9540-892B-431F054D988C}"/>
    <dgm:cxn modelId="{3BD6D545-7E96-554E-B4DA-05FC136CE17F}" type="presOf" srcId="{5053F157-A5AA-454E-B88C-6C1D4D10C643}" destId="{5375472B-FD3F-864F-A382-B7839DD2C1E8}" srcOrd="0" destOrd="0" presId="urn:microsoft.com/office/officeart/2005/8/layout/cycle3"/>
    <dgm:cxn modelId="{041B2342-E3D7-654E-92F2-CC17DEFDAD67}" srcId="{10BC50FC-85B2-AB44-8972-CF88C599B4E4}" destId="{041BC234-F42D-B94B-B2DD-2538F4786C7C}" srcOrd="5" destOrd="0" parTransId="{2FF2536C-4390-8E48-9693-BB2D79B5BF74}" sibTransId="{446B5C19-51A5-7C42-A267-2D0507652112}"/>
    <dgm:cxn modelId="{C12450AC-BFD4-CA4D-BCB9-950F009166CF}" type="presOf" srcId="{4F66575E-58E3-B24B-9B5E-449D5DCED915}" destId="{FDDD08A2-618C-AC42-9E89-9A696104AF22}" srcOrd="0" destOrd="0" presId="urn:microsoft.com/office/officeart/2005/8/layout/cycle3"/>
    <dgm:cxn modelId="{4D47B3A4-BE4E-DD43-9E8A-8E68E3C27FBA}" type="presOf" srcId="{041BC234-F42D-B94B-B2DD-2538F4786C7C}" destId="{CFBE68ED-C332-3F4F-BC93-8DC31C7B1D36}" srcOrd="0" destOrd="0" presId="urn:microsoft.com/office/officeart/2005/8/layout/cycle3"/>
    <dgm:cxn modelId="{DE61DAB4-8970-9243-9AD8-43D0B0E22DD0}" type="presOf" srcId="{10BC50FC-85B2-AB44-8972-CF88C599B4E4}" destId="{35AE9B35-444E-C342-9B8D-D15E1AA8EFB0}" srcOrd="0" destOrd="0" presId="urn:microsoft.com/office/officeart/2005/8/layout/cycle3"/>
    <dgm:cxn modelId="{9CCDA410-D170-6E45-8A33-4ABE2E1ECD31}" srcId="{10BC50FC-85B2-AB44-8972-CF88C599B4E4}" destId="{5053F157-A5AA-454E-B88C-6C1D4D10C643}" srcOrd="0" destOrd="0" parTransId="{B01A4170-076F-F448-AA31-8270B5D66424}" sibTransId="{F007AA64-4519-FB43-9CC1-A2411343C571}"/>
    <dgm:cxn modelId="{1EA48792-EC91-634B-BD60-C89A6E09BD96}" srcId="{10BC50FC-85B2-AB44-8972-CF88C599B4E4}" destId="{4F66575E-58E3-B24B-9B5E-449D5DCED915}" srcOrd="1" destOrd="0" parTransId="{B44FE42B-7BBE-404A-B52A-CADCA08862EB}" sibTransId="{5A930874-E11F-4948-82E8-F95EF2658640}"/>
    <dgm:cxn modelId="{3CFFA4A7-239B-EA46-95F6-2F8DE84B53DF}" type="presOf" srcId="{C7122F19-C02E-664E-89FF-44C870C2C436}" destId="{AB3866EF-316D-5E45-8361-C2051AC2A149}" srcOrd="0" destOrd="0" presId="urn:microsoft.com/office/officeart/2005/8/layout/cycle3"/>
    <dgm:cxn modelId="{8782F1DA-DAE0-104B-A8DB-AAA9971AC021}" srcId="{10BC50FC-85B2-AB44-8972-CF88C599B4E4}" destId="{D920007B-63BB-4E4F-B349-E10BF9E9247D}" srcOrd="3" destOrd="0" parTransId="{47B8563F-BC02-194F-854D-594DBCD16E62}" sibTransId="{6707BB48-8E06-DF47-9EF4-79855C99A348}"/>
    <dgm:cxn modelId="{2AC9BDA2-7CF2-844C-95C9-7304820F56C5}" srcId="{10BC50FC-85B2-AB44-8972-CF88C599B4E4}" destId="{C7122F19-C02E-664E-89FF-44C870C2C436}" srcOrd="4" destOrd="0" parTransId="{13BD823A-C263-F14F-875E-D314E44AFF8F}" sibTransId="{BF78666D-7D39-D346-B612-19015F0F7D2D}"/>
    <dgm:cxn modelId="{7947253E-2C99-8F43-85E9-50B662D31913}" type="presParOf" srcId="{35AE9B35-444E-C342-9B8D-D15E1AA8EFB0}" destId="{5BD9ECB0-FE51-FD47-A593-5A2070C8E532}" srcOrd="0" destOrd="0" presId="urn:microsoft.com/office/officeart/2005/8/layout/cycle3"/>
    <dgm:cxn modelId="{9A44FB32-9CEE-9C4C-B2FC-02CF96755DDF}" type="presParOf" srcId="{5BD9ECB0-FE51-FD47-A593-5A2070C8E532}" destId="{5375472B-FD3F-864F-A382-B7839DD2C1E8}" srcOrd="0" destOrd="0" presId="urn:microsoft.com/office/officeart/2005/8/layout/cycle3"/>
    <dgm:cxn modelId="{729CFCF3-205F-BA4F-A3E6-220DB8C7C971}" type="presParOf" srcId="{5BD9ECB0-FE51-FD47-A593-5A2070C8E532}" destId="{0B28807E-5652-2641-9204-E0E82B750634}" srcOrd="1" destOrd="0" presId="urn:microsoft.com/office/officeart/2005/8/layout/cycle3"/>
    <dgm:cxn modelId="{B935FE68-BB7C-4F49-9781-FFC9C425FAAF}" type="presParOf" srcId="{5BD9ECB0-FE51-FD47-A593-5A2070C8E532}" destId="{FDDD08A2-618C-AC42-9E89-9A696104AF22}" srcOrd="2" destOrd="0" presId="urn:microsoft.com/office/officeart/2005/8/layout/cycle3"/>
    <dgm:cxn modelId="{A909586C-05E8-C44B-87D6-9708CBDEB7CB}" type="presParOf" srcId="{5BD9ECB0-FE51-FD47-A593-5A2070C8E532}" destId="{0EFC974D-2CF1-D34A-B3D7-338FE8C9A777}" srcOrd="3" destOrd="0" presId="urn:microsoft.com/office/officeart/2005/8/layout/cycle3"/>
    <dgm:cxn modelId="{96CE3EB7-24DA-684D-9678-8E325CBFC5F9}" type="presParOf" srcId="{5BD9ECB0-FE51-FD47-A593-5A2070C8E532}" destId="{B9FF3A88-3785-0C49-BC3F-A4B082BAA697}" srcOrd="4" destOrd="0" presId="urn:microsoft.com/office/officeart/2005/8/layout/cycle3"/>
    <dgm:cxn modelId="{93C771D5-9597-6945-936C-C24F499C6C92}" type="presParOf" srcId="{5BD9ECB0-FE51-FD47-A593-5A2070C8E532}" destId="{AB3866EF-316D-5E45-8361-C2051AC2A149}" srcOrd="5" destOrd="0" presId="urn:microsoft.com/office/officeart/2005/8/layout/cycle3"/>
    <dgm:cxn modelId="{46A60A44-186A-3746-8DF6-8BEFFDCAAB75}" type="presParOf" srcId="{5BD9ECB0-FE51-FD47-A593-5A2070C8E532}" destId="{CFBE68ED-C332-3F4F-BC93-8DC31C7B1D36}"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0BC50FC-85B2-AB44-8972-CF88C599B4E4}" type="doc">
      <dgm:prSet loTypeId="urn:microsoft.com/office/officeart/2005/8/layout/cycle3" loCatId="" qsTypeId="urn:microsoft.com/office/officeart/2005/8/quickstyle/3D3" qsCatId="3D" csTypeId="urn:microsoft.com/office/officeart/2005/8/colors/accent0_1" csCatId="mainScheme" phldr="1"/>
      <dgm:spPr/>
      <dgm:t>
        <a:bodyPr/>
        <a:lstStyle/>
        <a:p>
          <a:endParaRPr lang="en-US"/>
        </a:p>
      </dgm:t>
    </dgm:pt>
    <dgm:pt modelId="{5053F157-A5AA-454E-B88C-6C1D4D10C643}">
      <dgm:prSet phldrT="[Text]"/>
      <dgm:spPr/>
      <dgm:t>
        <a:bodyPr/>
        <a:lstStyle/>
        <a:p>
          <a:r>
            <a:rPr lang="en-US" dirty="0" smtClean="0"/>
            <a:t>Stakeholder Requests Change to UMM</a:t>
          </a:r>
          <a:endParaRPr lang="en-US" dirty="0"/>
        </a:p>
      </dgm:t>
    </dgm:pt>
    <dgm:pt modelId="{B01A4170-076F-F448-AA31-8270B5D66424}" type="parTrans" cxnId="{9CCDA410-D170-6E45-8A33-4ABE2E1ECD31}">
      <dgm:prSet/>
      <dgm:spPr/>
      <dgm:t>
        <a:bodyPr/>
        <a:lstStyle/>
        <a:p>
          <a:endParaRPr lang="en-US"/>
        </a:p>
      </dgm:t>
    </dgm:pt>
    <dgm:pt modelId="{F007AA64-4519-FB43-9CC1-A2411343C571}" type="sibTrans" cxnId="{9CCDA410-D170-6E45-8A33-4ABE2E1ECD31}">
      <dgm:prSet/>
      <dgm:spPr/>
      <dgm:t>
        <a:bodyPr/>
        <a:lstStyle/>
        <a:p>
          <a:endParaRPr lang="en-US"/>
        </a:p>
      </dgm:t>
    </dgm:pt>
    <dgm:pt modelId="{4F66575E-58E3-B24B-9B5E-449D5DCED915}">
      <dgm:prSet phldrT="[Text]"/>
      <dgm:spPr/>
      <dgm:t>
        <a:bodyPr/>
        <a:lstStyle/>
        <a:p>
          <a:r>
            <a:rPr lang="en-US" dirty="0" smtClean="0"/>
            <a:t>Change Request Reviewed</a:t>
          </a:r>
          <a:endParaRPr lang="en-US" dirty="0"/>
        </a:p>
      </dgm:t>
    </dgm:pt>
    <dgm:pt modelId="{B44FE42B-7BBE-404A-B52A-CADCA08862EB}" type="parTrans" cxnId="{1EA48792-EC91-634B-BD60-C89A6E09BD96}">
      <dgm:prSet/>
      <dgm:spPr/>
      <dgm:t>
        <a:bodyPr/>
        <a:lstStyle/>
        <a:p>
          <a:endParaRPr lang="en-US"/>
        </a:p>
      </dgm:t>
    </dgm:pt>
    <dgm:pt modelId="{5A930874-E11F-4948-82E8-F95EF2658640}" type="sibTrans" cxnId="{1EA48792-EC91-634B-BD60-C89A6E09BD96}">
      <dgm:prSet/>
      <dgm:spPr/>
      <dgm:t>
        <a:bodyPr/>
        <a:lstStyle/>
        <a:p>
          <a:endParaRPr lang="en-US"/>
        </a:p>
      </dgm:t>
    </dgm:pt>
    <dgm:pt modelId="{366EB4B9-A37A-824D-B0B4-92C8A844F109}">
      <dgm:prSet phldrT="[Text]"/>
      <dgm:spPr/>
      <dgm:t>
        <a:bodyPr/>
        <a:lstStyle/>
        <a:p>
          <a:r>
            <a:rPr lang="en-US" dirty="0" smtClean="0"/>
            <a:t>Changes Submitted to ESO</a:t>
          </a:r>
        </a:p>
      </dgm:t>
    </dgm:pt>
    <dgm:pt modelId="{25ED75FC-E738-9F47-B383-F3EBA45B7782}" type="parTrans" cxnId="{B03634C7-C210-6E4A-9F8D-99F3074A65AC}">
      <dgm:prSet/>
      <dgm:spPr/>
      <dgm:t>
        <a:bodyPr/>
        <a:lstStyle/>
        <a:p>
          <a:endParaRPr lang="en-US"/>
        </a:p>
      </dgm:t>
    </dgm:pt>
    <dgm:pt modelId="{902090A1-AD92-9540-892B-431F054D988C}" type="sibTrans" cxnId="{B03634C7-C210-6E4A-9F8D-99F3074A65AC}">
      <dgm:prSet/>
      <dgm:spPr/>
      <dgm:t>
        <a:bodyPr/>
        <a:lstStyle/>
        <a:p>
          <a:endParaRPr lang="en-US"/>
        </a:p>
      </dgm:t>
    </dgm:pt>
    <dgm:pt modelId="{D920007B-63BB-4E4F-B349-E10BF9E9247D}">
      <dgm:prSet phldrT="[Text]"/>
      <dgm:spPr/>
      <dgm:t>
        <a:bodyPr/>
        <a:lstStyle/>
        <a:p>
          <a:r>
            <a:rPr lang="en-US" dirty="0" smtClean="0"/>
            <a:t>ESO Review</a:t>
          </a:r>
          <a:endParaRPr lang="en-US" dirty="0"/>
        </a:p>
      </dgm:t>
    </dgm:pt>
    <dgm:pt modelId="{47B8563F-BC02-194F-854D-594DBCD16E62}" type="parTrans" cxnId="{8782F1DA-DAE0-104B-A8DB-AAA9971AC021}">
      <dgm:prSet/>
      <dgm:spPr/>
      <dgm:t>
        <a:bodyPr/>
        <a:lstStyle/>
        <a:p>
          <a:endParaRPr lang="en-US"/>
        </a:p>
      </dgm:t>
    </dgm:pt>
    <dgm:pt modelId="{6707BB48-8E06-DF47-9EF4-79855C99A348}" type="sibTrans" cxnId="{8782F1DA-DAE0-104B-A8DB-AAA9971AC021}">
      <dgm:prSet/>
      <dgm:spPr/>
      <dgm:t>
        <a:bodyPr/>
        <a:lstStyle/>
        <a:p>
          <a:endParaRPr lang="en-US"/>
        </a:p>
      </dgm:t>
    </dgm:pt>
    <dgm:pt modelId="{C7122F19-C02E-664E-89FF-44C870C2C436}">
      <dgm:prSet phldrT="[Text]"/>
      <dgm:spPr/>
      <dgm:t>
        <a:bodyPr/>
        <a:lstStyle/>
        <a:p>
          <a:r>
            <a:rPr lang="en-US" dirty="0" smtClean="0"/>
            <a:t>UMM Updates Made</a:t>
          </a:r>
          <a:endParaRPr lang="en-US" dirty="0"/>
        </a:p>
      </dgm:t>
    </dgm:pt>
    <dgm:pt modelId="{13BD823A-C263-F14F-875E-D314E44AFF8F}" type="parTrans" cxnId="{2AC9BDA2-7CF2-844C-95C9-7304820F56C5}">
      <dgm:prSet/>
      <dgm:spPr/>
      <dgm:t>
        <a:bodyPr/>
        <a:lstStyle/>
        <a:p>
          <a:endParaRPr lang="en-US"/>
        </a:p>
      </dgm:t>
    </dgm:pt>
    <dgm:pt modelId="{BF78666D-7D39-D346-B612-19015F0F7D2D}" type="sibTrans" cxnId="{2AC9BDA2-7CF2-844C-95C9-7304820F56C5}">
      <dgm:prSet/>
      <dgm:spPr/>
      <dgm:t>
        <a:bodyPr/>
        <a:lstStyle/>
        <a:p>
          <a:endParaRPr lang="en-US"/>
        </a:p>
      </dgm:t>
    </dgm:pt>
    <dgm:pt modelId="{041BC234-F42D-B94B-B2DD-2538F4786C7C}">
      <dgm:prSet phldrT="[Text]"/>
      <dgm:spPr/>
      <dgm:t>
        <a:bodyPr/>
        <a:lstStyle/>
        <a:p>
          <a:r>
            <a:rPr lang="en-US" dirty="0" smtClean="0"/>
            <a:t>New Revision of UMM Published</a:t>
          </a:r>
          <a:endParaRPr lang="en-US" dirty="0"/>
        </a:p>
      </dgm:t>
    </dgm:pt>
    <dgm:pt modelId="{2FF2536C-4390-8E48-9693-BB2D79B5BF74}" type="parTrans" cxnId="{041B2342-E3D7-654E-92F2-CC17DEFDAD67}">
      <dgm:prSet/>
      <dgm:spPr/>
      <dgm:t>
        <a:bodyPr/>
        <a:lstStyle/>
        <a:p>
          <a:endParaRPr lang="en-US"/>
        </a:p>
      </dgm:t>
    </dgm:pt>
    <dgm:pt modelId="{446B5C19-51A5-7C42-A267-2D0507652112}" type="sibTrans" cxnId="{041B2342-E3D7-654E-92F2-CC17DEFDAD67}">
      <dgm:prSet/>
      <dgm:spPr/>
      <dgm:t>
        <a:bodyPr/>
        <a:lstStyle/>
        <a:p>
          <a:endParaRPr lang="en-US"/>
        </a:p>
      </dgm:t>
    </dgm:pt>
    <dgm:pt modelId="{35AE9B35-444E-C342-9B8D-D15E1AA8EFB0}" type="pres">
      <dgm:prSet presAssocID="{10BC50FC-85B2-AB44-8972-CF88C599B4E4}" presName="Name0" presStyleCnt="0">
        <dgm:presLayoutVars>
          <dgm:dir/>
          <dgm:resizeHandles val="exact"/>
        </dgm:presLayoutVars>
      </dgm:prSet>
      <dgm:spPr/>
      <dgm:t>
        <a:bodyPr/>
        <a:lstStyle/>
        <a:p>
          <a:endParaRPr lang="en-US"/>
        </a:p>
      </dgm:t>
    </dgm:pt>
    <dgm:pt modelId="{5BD9ECB0-FE51-FD47-A593-5A2070C8E532}" type="pres">
      <dgm:prSet presAssocID="{10BC50FC-85B2-AB44-8972-CF88C599B4E4}" presName="cycle" presStyleCnt="0"/>
      <dgm:spPr/>
      <dgm:t>
        <a:bodyPr/>
        <a:lstStyle/>
        <a:p>
          <a:endParaRPr lang="en-US"/>
        </a:p>
      </dgm:t>
    </dgm:pt>
    <dgm:pt modelId="{5375472B-FD3F-864F-A382-B7839DD2C1E8}" type="pres">
      <dgm:prSet presAssocID="{5053F157-A5AA-454E-B88C-6C1D4D10C643}" presName="nodeFirstNode" presStyleLbl="node1" presStyleIdx="0" presStyleCnt="6">
        <dgm:presLayoutVars>
          <dgm:bulletEnabled val="1"/>
        </dgm:presLayoutVars>
      </dgm:prSet>
      <dgm:spPr/>
      <dgm:t>
        <a:bodyPr/>
        <a:lstStyle/>
        <a:p>
          <a:endParaRPr lang="en-US"/>
        </a:p>
      </dgm:t>
    </dgm:pt>
    <dgm:pt modelId="{0B28807E-5652-2641-9204-E0E82B750634}" type="pres">
      <dgm:prSet presAssocID="{F007AA64-4519-FB43-9CC1-A2411343C571}" presName="sibTransFirstNode" presStyleLbl="bgShp" presStyleIdx="0" presStyleCnt="1"/>
      <dgm:spPr/>
      <dgm:t>
        <a:bodyPr/>
        <a:lstStyle/>
        <a:p>
          <a:endParaRPr lang="en-US"/>
        </a:p>
      </dgm:t>
    </dgm:pt>
    <dgm:pt modelId="{FDDD08A2-618C-AC42-9E89-9A696104AF22}" type="pres">
      <dgm:prSet presAssocID="{4F66575E-58E3-B24B-9B5E-449D5DCED915}" presName="nodeFollowingNodes" presStyleLbl="node1" presStyleIdx="1" presStyleCnt="6">
        <dgm:presLayoutVars>
          <dgm:bulletEnabled val="1"/>
        </dgm:presLayoutVars>
      </dgm:prSet>
      <dgm:spPr/>
      <dgm:t>
        <a:bodyPr/>
        <a:lstStyle/>
        <a:p>
          <a:endParaRPr lang="en-US"/>
        </a:p>
      </dgm:t>
    </dgm:pt>
    <dgm:pt modelId="{0EFC974D-2CF1-D34A-B3D7-338FE8C9A777}" type="pres">
      <dgm:prSet presAssocID="{366EB4B9-A37A-824D-B0B4-92C8A844F109}" presName="nodeFollowingNodes" presStyleLbl="node1" presStyleIdx="2" presStyleCnt="6">
        <dgm:presLayoutVars>
          <dgm:bulletEnabled val="1"/>
        </dgm:presLayoutVars>
      </dgm:prSet>
      <dgm:spPr/>
      <dgm:t>
        <a:bodyPr/>
        <a:lstStyle/>
        <a:p>
          <a:endParaRPr lang="en-US"/>
        </a:p>
      </dgm:t>
    </dgm:pt>
    <dgm:pt modelId="{B9FF3A88-3785-0C49-BC3F-A4B082BAA697}" type="pres">
      <dgm:prSet presAssocID="{D920007B-63BB-4E4F-B349-E10BF9E9247D}" presName="nodeFollowingNodes" presStyleLbl="node1" presStyleIdx="3" presStyleCnt="6">
        <dgm:presLayoutVars>
          <dgm:bulletEnabled val="1"/>
        </dgm:presLayoutVars>
      </dgm:prSet>
      <dgm:spPr/>
      <dgm:t>
        <a:bodyPr/>
        <a:lstStyle/>
        <a:p>
          <a:endParaRPr lang="en-US"/>
        </a:p>
      </dgm:t>
    </dgm:pt>
    <dgm:pt modelId="{AB3866EF-316D-5E45-8361-C2051AC2A149}" type="pres">
      <dgm:prSet presAssocID="{C7122F19-C02E-664E-89FF-44C870C2C436}" presName="nodeFollowingNodes" presStyleLbl="node1" presStyleIdx="4" presStyleCnt="6">
        <dgm:presLayoutVars>
          <dgm:bulletEnabled val="1"/>
        </dgm:presLayoutVars>
      </dgm:prSet>
      <dgm:spPr/>
      <dgm:t>
        <a:bodyPr/>
        <a:lstStyle/>
        <a:p>
          <a:endParaRPr lang="en-US"/>
        </a:p>
      </dgm:t>
    </dgm:pt>
    <dgm:pt modelId="{CFBE68ED-C332-3F4F-BC93-8DC31C7B1D36}" type="pres">
      <dgm:prSet presAssocID="{041BC234-F42D-B94B-B2DD-2538F4786C7C}" presName="nodeFollowingNodes" presStyleLbl="node1" presStyleIdx="5" presStyleCnt="6">
        <dgm:presLayoutVars>
          <dgm:bulletEnabled val="1"/>
        </dgm:presLayoutVars>
      </dgm:prSet>
      <dgm:spPr/>
      <dgm:t>
        <a:bodyPr/>
        <a:lstStyle/>
        <a:p>
          <a:endParaRPr lang="en-US"/>
        </a:p>
      </dgm:t>
    </dgm:pt>
  </dgm:ptLst>
  <dgm:cxnLst>
    <dgm:cxn modelId="{9CCDA410-D170-6E45-8A33-4ABE2E1ECD31}" srcId="{10BC50FC-85B2-AB44-8972-CF88C599B4E4}" destId="{5053F157-A5AA-454E-B88C-6C1D4D10C643}" srcOrd="0" destOrd="0" parTransId="{B01A4170-076F-F448-AA31-8270B5D66424}" sibTransId="{F007AA64-4519-FB43-9CC1-A2411343C571}"/>
    <dgm:cxn modelId="{09CE5BF0-3111-4944-9994-ABCB60A6BA0D}" type="presOf" srcId="{C7122F19-C02E-664E-89FF-44C870C2C436}" destId="{AB3866EF-316D-5E45-8361-C2051AC2A149}" srcOrd="0" destOrd="0" presId="urn:microsoft.com/office/officeart/2005/8/layout/cycle3"/>
    <dgm:cxn modelId="{4DD66DFF-8530-A14F-89E6-A93A9B578648}" type="presOf" srcId="{5053F157-A5AA-454E-B88C-6C1D4D10C643}" destId="{5375472B-FD3F-864F-A382-B7839DD2C1E8}" srcOrd="0" destOrd="0" presId="urn:microsoft.com/office/officeart/2005/8/layout/cycle3"/>
    <dgm:cxn modelId="{1AF40773-1B61-4D4E-9407-0506DF11AA69}" type="presOf" srcId="{D920007B-63BB-4E4F-B349-E10BF9E9247D}" destId="{B9FF3A88-3785-0C49-BC3F-A4B082BAA697}" srcOrd="0" destOrd="0" presId="urn:microsoft.com/office/officeart/2005/8/layout/cycle3"/>
    <dgm:cxn modelId="{DA4602AB-F97F-E64D-9896-A3CC9034FC79}" type="presOf" srcId="{366EB4B9-A37A-824D-B0B4-92C8A844F109}" destId="{0EFC974D-2CF1-D34A-B3D7-338FE8C9A777}" srcOrd="0" destOrd="0" presId="urn:microsoft.com/office/officeart/2005/8/layout/cycle3"/>
    <dgm:cxn modelId="{B2EBFE90-5E10-1349-BF03-4272061DEAAC}" type="presOf" srcId="{F007AA64-4519-FB43-9CC1-A2411343C571}" destId="{0B28807E-5652-2641-9204-E0E82B750634}" srcOrd="0" destOrd="0" presId="urn:microsoft.com/office/officeart/2005/8/layout/cycle3"/>
    <dgm:cxn modelId="{2AC9BDA2-7CF2-844C-95C9-7304820F56C5}" srcId="{10BC50FC-85B2-AB44-8972-CF88C599B4E4}" destId="{C7122F19-C02E-664E-89FF-44C870C2C436}" srcOrd="4" destOrd="0" parTransId="{13BD823A-C263-F14F-875E-D314E44AFF8F}" sibTransId="{BF78666D-7D39-D346-B612-19015F0F7D2D}"/>
    <dgm:cxn modelId="{041B2342-E3D7-654E-92F2-CC17DEFDAD67}" srcId="{10BC50FC-85B2-AB44-8972-CF88C599B4E4}" destId="{041BC234-F42D-B94B-B2DD-2538F4786C7C}" srcOrd="5" destOrd="0" parTransId="{2FF2536C-4390-8E48-9693-BB2D79B5BF74}" sibTransId="{446B5C19-51A5-7C42-A267-2D0507652112}"/>
    <dgm:cxn modelId="{CC633ADB-C730-1943-94C8-BCDF2271806C}" type="presOf" srcId="{10BC50FC-85B2-AB44-8972-CF88C599B4E4}" destId="{35AE9B35-444E-C342-9B8D-D15E1AA8EFB0}" srcOrd="0" destOrd="0" presId="urn:microsoft.com/office/officeart/2005/8/layout/cycle3"/>
    <dgm:cxn modelId="{B03634C7-C210-6E4A-9F8D-99F3074A65AC}" srcId="{10BC50FC-85B2-AB44-8972-CF88C599B4E4}" destId="{366EB4B9-A37A-824D-B0B4-92C8A844F109}" srcOrd="2" destOrd="0" parTransId="{25ED75FC-E738-9F47-B383-F3EBA45B7782}" sibTransId="{902090A1-AD92-9540-892B-431F054D988C}"/>
    <dgm:cxn modelId="{52B65DE3-8352-3D42-A00B-B1BD9D7708F0}" type="presOf" srcId="{4F66575E-58E3-B24B-9B5E-449D5DCED915}" destId="{FDDD08A2-618C-AC42-9E89-9A696104AF22}" srcOrd="0" destOrd="0" presId="urn:microsoft.com/office/officeart/2005/8/layout/cycle3"/>
    <dgm:cxn modelId="{1EA48792-EC91-634B-BD60-C89A6E09BD96}" srcId="{10BC50FC-85B2-AB44-8972-CF88C599B4E4}" destId="{4F66575E-58E3-B24B-9B5E-449D5DCED915}" srcOrd="1" destOrd="0" parTransId="{B44FE42B-7BBE-404A-B52A-CADCA08862EB}" sibTransId="{5A930874-E11F-4948-82E8-F95EF2658640}"/>
    <dgm:cxn modelId="{E468B55D-D8EE-3D42-9CA2-23B4D93C5F05}" type="presOf" srcId="{041BC234-F42D-B94B-B2DD-2538F4786C7C}" destId="{CFBE68ED-C332-3F4F-BC93-8DC31C7B1D36}" srcOrd="0" destOrd="0" presId="urn:microsoft.com/office/officeart/2005/8/layout/cycle3"/>
    <dgm:cxn modelId="{8782F1DA-DAE0-104B-A8DB-AAA9971AC021}" srcId="{10BC50FC-85B2-AB44-8972-CF88C599B4E4}" destId="{D920007B-63BB-4E4F-B349-E10BF9E9247D}" srcOrd="3" destOrd="0" parTransId="{47B8563F-BC02-194F-854D-594DBCD16E62}" sibTransId="{6707BB48-8E06-DF47-9EF4-79855C99A348}"/>
    <dgm:cxn modelId="{E30FC238-8BB1-8646-A451-18375702FCB9}" type="presParOf" srcId="{35AE9B35-444E-C342-9B8D-D15E1AA8EFB0}" destId="{5BD9ECB0-FE51-FD47-A593-5A2070C8E532}" srcOrd="0" destOrd="0" presId="urn:microsoft.com/office/officeart/2005/8/layout/cycle3"/>
    <dgm:cxn modelId="{F1561F26-36D3-9749-962B-07EB1F1A3911}" type="presParOf" srcId="{5BD9ECB0-FE51-FD47-A593-5A2070C8E532}" destId="{5375472B-FD3F-864F-A382-B7839DD2C1E8}" srcOrd="0" destOrd="0" presId="urn:microsoft.com/office/officeart/2005/8/layout/cycle3"/>
    <dgm:cxn modelId="{9290ABA8-995F-6D49-86F6-B18A815EBF5A}" type="presParOf" srcId="{5BD9ECB0-FE51-FD47-A593-5A2070C8E532}" destId="{0B28807E-5652-2641-9204-E0E82B750634}" srcOrd="1" destOrd="0" presId="urn:microsoft.com/office/officeart/2005/8/layout/cycle3"/>
    <dgm:cxn modelId="{AE3E9916-9306-BE4E-BD7C-D7F15DBE48A2}" type="presParOf" srcId="{5BD9ECB0-FE51-FD47-A593-5A2070C8E532}" destId="{FDDD08A2-618C-AC42-9E89-9A696104AF22}" srcOrd="2" destOrd="0" presId="urn:microsoft.com/office/officeart/2005/8/layout/cycle3"/>
    <dgm:cxn modelId="{60A73EEA-3C84-5F4C-8EEC-5158FB3172F6}" type="presParOf" srcId="{5BD9ECB0-FE51-FD47-A593-5A2070C8E532}" destId="{0EFC974D-2CF1-D34A-B3D7-338FE8C9A777}" srcOrd="3" destOrd="0" presId="urn:microsoft.com/office/officeart/2005/8/layout/cycle3"/>
    <dgm:cxn modelId="{2DB68767-181E-5642-9CDC-42C126E3F14C}" type="presParOf" srcId="{5BD9ECB0-FE51-FD47-A593-5A2070C8E532}" destId="{B9FF3A88-3785-0C49-BC3F-A4B082BAA697}" srcOrd="4" destOrd="0" presId="urn:microsoft.com/office/officeart/2005/8/layout/cycle3"/>
    <dgm:cxn modelId="{CCB55102-A9E4-FF48-88CB-CF439B46B532}" type="presParOf" srcId="{5BD9ECB0-FE51-FD47-A593-5A2070C8E532}" destId="{AB3866EF-316D-5E45-8361-C2051AC2A149}" srcOrd="5" destOrd="0" presId="urn:microsoft.com/office/officeart/2005/8/layout/cycle3"/>
    <dgm:cxn modelId="{BB9A8EDE-DEE0-5E48-9636-1CE30FB26D1E}" type="presParOf" srcId="{5BD9ECB0-FE51-FD47-A593-5A2070C8E532}" destId="{CFBE68ED-C332-3F4F-BC93-8DC31C7B1D36}" srcOrd="6"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CE43570-30C7-46DC-B3D7-7759C61E4EAF}" type="doc">
      <dgm:prSet loTypeId="urn:microsoft.com/office/officeart/2005/8/layout/list1" loCatId="list" qsTypeId="urn:microsoft.com/office/officeart/2005/8/quickstyle/simple3" qsCatId="simple" csTypeId="urn:microsoft.com/office/officeart/2005/8/colors/accent0_3" csCatId="mainScheme" phldr="1"/>
      <dgm:spPr/>
      <dgm:t>
        <a:bodyPr/>
        <a:lstStyle/>
        <a:p>
          <a:endParaRPr lang="en-US"/>
        </a:p>
      </dgm:t>
    </dgm:pt>
    <dgm:pt modelId="{7B076B59-C4C0-4780-A8F6-F7D2CD3BF4C3}">
      <dgm:prSet phldrT="[Text]" custT="1"/>
      <dgm:spPr/>
      <dgm:t>
        <a:bodyPr/>
        <a:lstStyle/>
        <a:p>
          <a:r>
            <a:rPr lang="en-US" sz="1800" b="1" dirty="0" smtClean="0"/>
            <a:t>Link</a:t>
          </a:r>
          <a:endParaRPr lang="en-US" sz="1800" b="1" dirty="0"/>
        </a:p>
      </dgm:t>
    </dgm:pt>
    <dgm:pt modelId="{F991A3D2-56CD-445A-A31A-E12F9D154D18}" type="parTrans" cxnId="{A5177C20-9CB3-4134-8256-27968AA8192A}">
      <dgm:prSet/>
      <dgm:spPr/>
      <dgm:t>
        <a:bodyPr/>
        <a:lstStyle/>
        <a:p>
          <a:endParaRPr lang="en-US"/>
        </a:p>
      </dgm:t>
    </dgm:pt>
    <dgm:pt modelId="{3EDEB932-CB3A-464B-9061-48F1F77DA860}" type="sibTrans" cxnId="{A5177C20-9CB3-4134-8256-27968AA8192A}">
      <dgm:prSet/>
      <dgm:spPr/>
      <dgm:t>
        <a:bodyPr/>
        <a:lstStyle/>
        <a:p>
          <a:endParaRPr lang="en-US"/>
        </a:p>
      </dgm:t>
    </dgm:pt>
    <dgm:pt modelId="{445A7969-B99C-4EB3-AF1E-20D7BE8E00F4}">
      <dgm:prSet phldrT="[Text]" custT="1"/>
      <dgm:spPr/>
      <dgm:t>
        <a:bodyPr/>
        <a:lstStyle/>
        <a:p>
          <a:r>
            <a:rPr lang="en-US" sz="1600" dirty="0" smtClean="0"/>
            <a:t>Link metadata records (DIF and ECHO) by ID.                                                            </a:t>
          </a:r>
          <a:endParaRPr lang="en-US" sz="1600" dirty="0"/>
        </a:p>
      </dgm:t>
    </dgm:pt>
    <dgm:pt modelId="{1ADD1702-CADC-4F67-81D6-51818717EB15}" type="parTrans" cxnId="{E043E7A9-7973-412B-B07B-8396E1584F03}">
      <dgm:prSet/>
      <dgm:spPr/>
      <dgm:t>
        <a:bodyPr/>
        <a:lstStyle/>
        <a:p>
          <a:endParaRPr lang="en-US"/>
        </a:p>
      </dgm:t>
    </dgm:pt>
    <dgm:pt modelId="{917E9AAC-6D36-4ED8-83E1-AEAA41F16348}" type="sibTrans" cxnId="{E043E7A9-7973-412B-B07B-8396E1584F03}">
      <dgm:prSet/>
      <dgm:spPr/>
      <dgm:t>
        <a:bodyPr/>
        <a:lstStyle/>
        <a:p>
          <a:endParaRPr lang="en-US"/>
        </a:p>
      </dgm:t>
    </dgm:pt>
    <dgm:pt modelId="{01D74497-F5DE-41B6-A2B8-E42E2E10B052}">
      <dgm:prSet phldrT="[Text]" custT="1"/>
      <dgm:spPr/>
      <dgm:t>
        <a:bodyPr/>
        <a:lstStyle/>
        <a:p>
          <a:r>
            <a:rPr lang="en-US" sz="1800" b="1" dirty="0" smtClean="0"/>
            <a:t>Triage</a:t>
          </a:r>
          <a:endParaRPr lang="en-US" sz="1800" b="1" dirty="0"/>
        </a:p>
      </dgm:t>
    </dgm:pt>
    <dgm:pt modelId="{69052969-E3B9-4CDF-ACD4-02F2014C07F1}" type="parTrans" cxnId="{94C28BA8-9255-4E77-A918-ED624DB6AA98}">
      <dgm:prSet/>
      <dgm:spPr/>
      <dgm:t>
        <a:bodyPr/>
        <a:lstStyle/>
        <a:p>
          <a:endParaRPr lang="en-US"/>
        </a:p>
      </dgm:t>
    </dgm:pt>
    <dgm:pt modelId="{D1135F80-059E-4F0B-85A0-F2936DD7DD73}" type="sibTrans" cxnId="{94C28BA8-9255-4E77-A918-ED624DB6AA98}">
      <dgm:prSet/>
      <dgm:spPr/>
      <dgm:t>
        <a:bodyPr/>
        <a:lstStyle/>
        <a:p>
          <a:endParaRPr lang="en-US"/>
        </a:p>
      </dgm:t>
    </dgm:pt>
    <dgm:pt modelId="{C5F993B3-53FF-4A77-9D25-28D8545C15CD}">
      <dgm:prSet phldrT="[Text]" custT="1"/>
      <dgm:spPr/>
      <dgm:t>
        <a:bodyPr/>
        <a:lstStyle/>
        <a:p>
          <a:r>
            <a:rPr lang="en-US" sz="1600" dirty="0" smtClean="0"/>
            <a:t>Assign a Merge Plan (Merge, No Merge, Other)</a:t>
          </a:r>
          <a:endParaRPr lang="en-US" sz="1600" dirty="0"/>
        </a:p>
      </dgm:t>
    </dgm:pt>
    <dgm:pt modelId="{BAD3C9E8-2EAA-461C-921B-178F1FE8509E}" type="parTrans" cxnId="{E950BA6F-616C-44AB-A196-39D3ED4EFAA0}">
      <dgm:prSet/>
      <dgm:spPr/>
      <dgm:t>
        <a:bodyPr/>
        <a:lstStyle/>
        <a:p>
          <a:endParaRPr lang="en-US"/>
        </a:p>
      </dgm:t>
    </dgm:pt>
    <dgm:pt modelId="{060A4743-CF4E-414F-A8E5-DB4DCF156DE0}" type="sibTrans" cxnId="{E950BA6F-616C-44AB-A196-39D3ED4EFAA0}">
      <dgm:prSet/>
      <dgm:spPr/>
      <dgm:t>
        <a:bodyPr/>
        <a:lstStyle/>
        <a:p>
          <a:endParaRPr lang="en-US"/>
        </a:p>
      </dgm:t>
    </dgm:pt>
    <dgm:pt modelId="{F93DC9B5-E893-4C3D-BCF3-A25FB5B23C20}">
      <dgm:prSet phldrT="[Text]" custT="1"/>
      <dgm:spPr/>
      <dgm:t>
        <a:bodyPr/>
        <a:lstStyle/>
        <a:p>
          <a:r>
            <a:rPr lang="en-US" sz="1600" dirty="0" smtClean="0"/>
            <a:t>Identify Parent/Child Links (1 to many) </a:t>
          </a:r>
          <a:endParaRPr lang="en-US" sz="1600" dirty="0"/>
        </a:p>
      </dgm:t>
    </dgm:pt>
    <dgm:pt modelId="{A8DE059B-6305-4F97-A226-4077A8238712}" type="parTrans" cxnId="{5A751648-A543-4DB9-8262-E5BE636280A7}">
      <dgm:prSet/>
      <dgm:spPr/>
      <dgm:t>
        <a:bodyPr/>
        <a:lstStyle/>
        <a:p>
          <a:endParaRPr lang="en-US"/>
        </a:p>
      </dgm:t>
    </dgm:pt>
    <dgm:pt modelId="{72DD0195-70B4-4076-8805-DB9C77EB75E3}" type="sibTrans" cxnId="{5A751648-A543-4DB9-8262-E5BE636280A7}">
      <dgm:prSet/>
      <dgm:spPr/>
      <dgm:t>
        <a:bodyPr/>
        <a:lstStyle/>
        <a:p>
          <a:endParaRPr lang="en-US"/>
        </a:p>
      </dgm:t>
    </dgm:pt>
    <dgm:pt modelId="{E7325A72-9E64-4D81-A608-BA0B955DB764}">
      <dgm:prSet phldrT="[Text]" custT="1"/>
      <dgm:spPr/>
      <dgm:t>
        <a:bodyPr/>
        <a:lstStyle/>
        <a:p>
          <a:r>
            <a:rPr lang="en-US" sz="1800" b="1" dirty="0" smtClean="0"/>
            <a:t>Merge (If necessary)</a:t>
          </a:r>
        </a:p>
      </dgm:t>
    </dgm:pt>
    <dgm:pt modelId="{4092AAE2-DB0B-4E09-AA0C-D819E29EEDF8}" type="parTrans" cxnId="{9BF962D5-740C-4A17-A2D2-71D51C4B5F0A}">
      <dgm:prSet/>
      <dgm:spPr/>
      <dgm:t>
        <a:bodyPr/>
        <a:lstStyle/>
        <a:p>
          <a:endParaRPr lang="en-US"/>
        </a:p>
      </dgm:t>
    </dgm:pt>
    <dgm:pt modelId="{B018ECA7-9D2B-4EF8-BCF2-501C1EEA719E}" type="sibTrans" cxnId="{9BF962D5-740C-4A17-A2D2-71D51C4B5F0A}">
      <dgm:prSet/>
      <dgm:spPr/>
      <dgm:t>
        <a:bodyPr/>
        <a:lstStyle/>
        <a:p>
          <a:endParaRPr lang="en-US"/>
        </a:p>
      </dgm:t>
    </dgm:pt>
    <dgm:pt modelId="{61604615-0646-4700-B1AB-BB7BA1B89C69}">
      <dgm:prSet phldrT="[Text]" custT="1"/>
      <dgm:spPr/>
      <dgm:t>
        <a:bodyPr/>
        <a:lstStyle/>
        <a:p>
          <a:r>
            <a:rPr lang="en-US" sz="1600" dirty="0" smtClean="0"/>
            <a:t>Metadata Format Preference (DIF or ECHO) using decision table</a:t>
          </a:r>
          <a:endParaRPr lang="en-US" sz="1600" dirty="0"/>
        </a:p>
      </dgm:t>
    </dgm:pt>
    <dgm:pt modelId="{F836DACA-8EA0-426B-A7B1-FA1AC1B069C1}" type="parTrans" cxnId="{39FED356-1416-4E09-A8DE-E8957FFDA6A8}">
      <dgm:prSet/>
      <dgm:spPr/>
      <dgm:t>
        <a:bodyPr/>
        <a:lstStyle/>
        <a:p>
          <a:endParaRPr lang="en-US"/>
        </a:p>
      </dgm:t>
    </dgm:pt>
    <dgm:pt modelId="{76652A73-C0ED-44A0-88E4-3FDE121F412B}" type="sibTrans" cxnId="{39FED356-1416-4E09-A8DE-E8957FFDA6A8}">
      <dgm:prSet/>
      <dgm:spPr/>
      <dgm:t>
        <a:bodyPr/>
        <a:lstStyle/>
        <a:p>
          <a:endParaRPr lang="en-US"/>
        </a:p>
      </dgm:t>
    </dgm:pt>
    <dgm:pt modelId="{0930704B-0996-4B61-939E-705D3F6A3B6E}">
      <dgm:prSet phldrT="[Text]" custT="1"/>
      <dgm:spPr/>
      <dgm:t>
        <a:bodyPr/>
        <a:lstStyle/>
        <a:p>
          <a:r>
            <a:rPr lang="en-US" sz="1600" dirty="0" smtClean="0"/>
            <a:t>Review and obtain DAAC acceptance</a:t>
          </a:r>
          <a:endParaRPr lang="en-US" sz="1600" dirty="0"/>
        </a:p>
      </dgm:t>
    </dgm:pt>
    <dgm:pt modelId="{CF6E4549-8ADA-49FC-B288-8EE73D3D2796}" type="sibTrans" cxnId="{B4BBF671-468D-4DFF-AAAA-DB319882E358}">
      <dgm:prSet/>
      <dgm:spPr/>
      <dgm:t>
        <a:bodyPr/>
        <a:lstStyle/>
        <a:p>
          <a:endParaRPr lang="en-US"/>
        </a:p>
      </dgm:t>
    </dgm:pt>
    <dgm:pt modelId="{17A3B75A-E6E2-4727-82CF-491BA2AD22D1}" type="parTrans" cxnId="{B4BBF671-468D-4DFF-AAAA-DB319882E358}">
      <dgm:prSet/>
      <dgm:spPr/>
      <dgm:t>
        <a:bodyPr/>
        <a:lstStyle/>
        <a:p>
          <a:endParaRPr lang="en-US"/>
        </a:p>
      </dgm:t>
    </dgm:pt>
    <dgm:pt modelId="{68F486B7-17C5-4A47-B4D5-34CED906F842}">
      <dgm:prSet phldrT="[Text]" custT="1"/>
      <dgm:spPr/>
      <dgm:t>
        <a:bodyPr/>
        <a:lstStyle/>
        <a:p>
          <a:r>
            <a:rPr lang="en-US" sz="1600" dirty="0" smtClean="0"/>
            <a:t>Merge into a single collection record (DIF or ECHO)	</a:t>
          </a:r>
          <a:endParaRPr lang="en-US" sz="1600" dirty="0"/>
        </a:p>
      </dgm:t>
    </dgm:pt>
    <dgm:pt modelId="{D1D861BE-CC31-4147-9BB7-3394DE961022}" type="parTrans" cxnId="{97C6AB0C-143D-442C-A230-168CE864B05F}">
      <dgm:prSet/>
      <dgm:spPr/>
      <dgm:t>
        <a:bodyPr/>
        <a:lstStyle/>
        <a:p>
          <a:endParaRPr lang="en-US"/>
        </a:p>
      </dgm:t>
    </dgm:pt>
    <dgm:pt modelId="{5349DD6D-E190-40F9-9AFF-E379BA620D52}" type="sibTrans" cxnId="{97C6AB0C-143D-442C-A230-168CE864B05F}">
      <dgm:prSet/>
      <dgm:spPr/>
      <dgm:t>
        <a:bodyPr/>
        <a:lstStyle/>
        <a:p>
          <a:endParaRPr lang="en-US"/>
        </a:p>
      </dgm:t>
    </dgm:pt>
    <dgm:pt modelId="{A6A08B66-3EC8-4F42-BB4D-9EAD694ABAA0}">
      <dgm:prSet phldrT="[Text]" custT="1"/>
      <dgm:spPr/>
      <dgm:t>
        <a:bodyPr/>
        <a:lstStyle/>
        <a:p>
          <a:r>
            <a:rPr lang="en-US" sz="1800" b="1" dirty="0" smtClean="0"/>
            <a:t>Edit/QA</a:t>
          </a:r>
          <a:endParaRPr lang="en-US" sz="1800" b="1" dirty="0"/>
        </a:p>
      </dgm:t>
    </dgm:pt>
    <dgm:pt modelId="{7111923B-3027-439E-97B1-4E39518CC658}" type="parTrans" cxnId="{D023137C-BE24-4BB9-96F8-00ED74388BA1}">
      <dgm:prSet/>
      <dgm:spPr/>
      <dgm:t>
        <a:bodyPr/>
        <a:lstStyle/>
        <a:p>
          <a:endParaRPr lang="en-US"/>
        </a:p>
      </dgm:t>
    </dgm:pt>
    <dgm:pt modelId="{D6BF8B0A-0EA5-44EC-AB09-5EEA850B55D6}" type="sibTrans" cxnId="{D023137C-BE24-4BB9-96F8-00ED74388BA1}">
      <dgm:prSet/>
      <dgm:spPr/>
      <dgm:t>
        <a:bodyPr/>
        <a:lstStyle/>
        <a:p>
          <a:endParaRPr lang="en-US"/>
        </a:p>
      </dgm:t>
    </dgm:pt>
    <dgm:pt modelId="{347735FC-E901-4022-A3DD-6DA46ABF12A8}">
      <dgm:prSet phldrT="[Text]" custT="1"/>
      <dgm:spPr/>
      <dgm:t>
        <a:bodyPr/>
        <a:lstStyle/>
        <a:p>
          <a:r>
            <a:rPr lang="en-US" sz="1800" b="1" dirty="0" smtClean="0"/>
            <a:t>Ingest</a:t>
          </a:r>
          <a:endParaRPr lang="en-US" sz="1800" b="1" dirty="0"/>
        </a:p>
      </dgm:t>
    </dgm:pt>
    <dgm:pt modelId="{81A97E89-DE6C-4B44-AC96-2DD22F4F9FB2}" type="parTrans" cxnId="{71DBFC9A-E6A4-4C6F-8925-6629257E5855}">
      <dgm:prSet/>
      <dgm:spPr/>
      <dgm:t>
        <a:bodyPr/>
        <a:lstStyle/>
        <a:p>
          <a:endParaRPr lang="en-US"/>
        </a:p>
      </dgm:t>
    </dgm:pt>
    <dgm:pt modelId="{B2144129-1857-4D44-9373-6909B9656E01}" type="sibTrans" cxnId="{71DBFC9A-E6A4-4C6F-8925-6629257E5855}">
      <dgm:prSet/>
      <dgm:spPr/>
      <dgm:t>
        <a:bodyPr/>
        <a:lstStyle/>
        <a:p>
          <a:endParaRPr lang="en-US"/>
        </a:p>
      </dgm:t>
    </dgm:pt>
    <dgm:pt modelId="{C7619C61-2F45-4231-8FDD-C8CDD60EBB84}">
      <dgm:prSet phldrT="[Text]" custT="1"/>
      <dgm:spPr/>
      <dgm:t>
        <a:bodyPr/>
        <a:lstStyle/>
        <a:p>
          <a:r>
            <a:rPr lang="en-US" sz="1600" dirty="0" smtClean="0"/>
            <a:t>Modify record to include values for UMM-C fields</a:t>
          </a:r>
          <a:endParaRPr lang="en-US" sz="1600" dirty="0"/>
        </a:p>
      </dgm:t>
    </dgm:pt>
    <dgm:pt modelId="{8F95C5F0-323F-4908-8E85-C7968788C49C}" type="parTrans" cxnId="{0D3F3AC1-1F49-4436-8659-4AA8CF8117E4}">
      <dgm:prSet/>
      <dgm:spPr/>
      <dgm:t>
        <a:bodyPr/>
        <a:lstStyle/>
        <a:p>
          <a:endParaRPr lang="en-US"/>
        </a:p>
      </dgm:t>
    </dgm:pt>
    <dgm:pt modelId="{85917B3B-D8C9-4610-BEDC-0360AA8C4F6E}" type="sibTrans" cxnId="{0D3F3AC1-1F49-4436-8659-4AA8CF8117E4}">
      <dgm:prSet/>
      <dgm:spPr/>
      <dgm:t>
        <a:bodyPr/>
        <a:lstStyle/>
        <a:p>
          <a:endParaRPr lang="en-US"/>
        </a:p>
      </dgm:t>
    </dgm:pt>
    <dgm:pt modelId="{34A89E26-B56E-406A-AD54-DE9CADB85363}">
      <dgm:prSet phldrT="[Text]" custT="1"/>
      <dgm:spPr/>
      <dgm:t>
        <a:bodyPr/>
        <a:lstStyle/>
        <a:p>
          <a:r>
            <a:rPr lang="en-US" sz="1600" dirty="0" smtClean="0"/>
            <a:t>Modify record to facilitate collection/granule linkage (if needed)</a:t>
          </a:r>
          <a:endParaRPr lang="en-US" sz="1600" dirty="0"/>
        </a:p>
      </dgm:t>
    </dgm:pt>
    <dgm:pt modelId="{7BB9B1B4-2F24-4C71-A797-37B6FFB16EB6}" type="parTrans" cxnId="{AB931D5B-B629-4D0D-8711-777F5EAEE59E}">
      <dgm:prSet/>
      <dgm:spPr/>
      <dgm:t>
        <a:bodyPr/>
        <a:lstStyle/>
        <a:p>
          <a:endParaRPr lang="en-US"/>
        </a:p>
      </dgm:t>
    </dgm:pt>
    <dgm:pt modelId="{F079E1DC-FC31-4005-A0EB-C0E601987A10}" type="sibTrans" cxnId="{AB931D5B-B629-4D0D-8711-777F5EAEE59E}">
      <dgm:prSet/>
      <dgm:spPr/>
      <dgm:t>
        <a:bodyPr/>
        <a:lstStyle/>
        <a:p>
          <a:endParaRPr lang="en-US"/>
        </a:p>
      </dgm:t>
    </dgm:pt>
    <dgm:pt modelId="{1DB61BCC-F508-411A-A254-8E665B265243}">
      <dgm:prSet phldrT="[Text]" custT="1"/>
      <dgm:spPr/>
      <dgm:t>
        <a:bodyPr/>
        <a:lstStyle/>
        <a:p>
          <a:r>
            <a:rPr lang="en-US" sz="1600" dirty="0" smtClean="0"/>
            <a:t>Fix inconsistent product identifiers</a:t>
          </a:r>
          <a:endParaRPr lang="en-US" sz="1600" dirty="0"/>
        </a:p>
      </dgm:t>
    </dgm:pt>
    <dgm:pt modelId="{0A04408D-FD28-409A-84E6-3D2763B81AE7}" type="parTrans" cxnId="{0C1DCFBC-1797-4D30-9A8D-648EB1295491}">
      <dgm:prSet/>
      <dgm:spPr/>
      <dgm:t>
        <a:bodyPr/>
        <a:lstStyle/>
        <a:p>
          <a:endParaRPr lang="en-US"/>
        </a:p>
      </dgm:t>
    </dgm:pt>
    <dgm:pt modelId="{B4C535D7-C92D-4F21-B159-AC438C0CF91F}" type="sibTrans" cxnId="{0C1DCFBC-1797-4D30-9A8D-648EB1295491}">
      <dgm:prSet/>
      <dgm:spPr/>
      <dgm:t>
        <a:bodyPr/>
        <a:lstStyle/>
        <a:p>
          <a:endParaRPr lang="en-US"/>
        </a:p>
      </dgm:t>
    </dgm:pt>
    <dgm:pt modelId="{6B2E2141-FB95-40EF-948E-C6FE70A1CE0C}">
      <dgm:prSet phldrT="[Text]" custT="1"/>
      <dgm:spPr/>
      <dgm:t>
        <a:bodyPr/>
        <a:lstStyle/>
        <a:p>
          <a:r>
            <a:rPr lang="en-US" sz="1600" dirty="0" smtClean="0"/>
            <a:t>Ingest reconciled records into CMR</a:t>
          </a:r>
          <a:endParaRPr lang="en-US" sz="1600" dirty="0"/>
        </a:p>
      </dgm:t>
    </dgm:pt>
    <dgm:pt modelId="{42F2077E-B627-457B-B60A-F52D72C151E1}" type="parTrans" cxnId="{EA7FAAF6-315E-41D9-A81F-853B72C76D04}">
      <dgm:prSet/>
      <dgm:spPr/>
      <dgm:t>
        <a:bodyPr/>
        <a:lstStyle/>
        <a:p>
          <a:endParaRPr lang="en-US"/>
        </a:p>
      </dgm:t>
    </dgm:pt>
    <dgm:pt modelId="{9BA4AFA7-BCF5-4039-BD35-7A1AB0A9EDE3}" type="sibTrans" cxnId="{EA7FAAF6-315E-41D9-A81F-853B72C76D04}">
      <dgm:prSet/>
      <dgm:spPr/>
      <dgm:t>
        <a:bodyPr/>
        <a:lstStyle/>
        <a:p>
          <a:endParaRPr lang="en-US"/>
        </a:p>
      </dgm:t>
    </dgm:pt>
    <dgm:pt modelId="{ADD5FB66-199D-4CFE-A620-485F7797D1D7}">
      <dgm:prSet phldrT="[Text]" custT="1"/>
      <dgm:spPr/>
      <dgm:t>
        <a:bodyPr/>
        <a:lstStyle/>
        <a:p>
          <a:r>
            <a:rPr lang="en-US" sz="1600" dirty="0" smtClean="0"/>
            <a:t>Validate against UMM-C</a:t>
          </a:r>
          <a:endParaRPr lang="en-US" sz="1600" dirty="0"/>
        </a:p>
      </dgm:t>
    </dgm:pt>
    <dgm:pt modelId="{EF76F9B9-2103-47E3-859D-B0E67A0C74F3}" type="parTrans" cxnId="{B1A9FE9B-4023-4FF8-BE35-58B4D9DFA450}">
      <dgm:prSet/>
      <dgm:spPr/>
      <dgm:t>
        <a:bodyPr/>
        <a:lstStyle/>
        <a:p>
          <a:endParaRPr lang="en-US"/>
        </a:p>
      </dgm:t>
    </dgm:pt>
    <dgm:pt modelId="{AFC95E37-120C-4F78-ADFC-B30367843B4A}" type="sibTrans" cxnId="{B1A9FE9B-4023-4FF8-BE35-58B4D9DFA450}">
      <dgm:prSet/>
      <dgm:spPr/>
      <dgm:t>
        <a:bodyPr/>
        <a:lstStyle/>
        <a:p>
          <a:endParaRPr lang="en-US"/>
        </a:p>
      </dgm:t>
    </dgm:pt>
    <dgm:pt modelId="{7F000EE6-DE77-4DC7-A2C6-BCF34581ECE5}" type="pres">
      <dgm:prSet presAssocID="{1CE43570-30C7-46DC-B3D7-7759C61E4EAF}" presName="linear" presStyleCnt="0">
        <dgm:presLayoutVars>
          <dgm:dir/>
          <dgm:animLvl val="lvl"/>
          <dgm:resizeHandles val="exact"/>
        </dgm:presLayoutVars>
      </dgm:prSet>
      <dgm:spPr/>
      <dgm:t>
        <a:bodyPr/>
        <a:lstStyle/>
        <a:p>
          <a:endParaRPr lang="en-US"/>
        </a:p>
      </dgm:t>
    </dgm:pt>
    <dgm:pt modelId="{2AB3A4AE-952F-4F2D-B84B-C6DD31454438}" type="pres">
      <dgm:prSet presAssocID="{7B076B59-C4C0-4780-A8F6-F7D2CD3BF4C3}" presName="parentLin" presStyleCnt="0"/>
      <dgm:spPr/>
    </dgm:pt>
    <dgm:pt modelId="{6DB2CFA1-BD45-41A1-9D9E-D1A0D50748F9}" type="pres">
      <dgm:prSet presAssocID="{7B076B59-C4C0-4780-A8F6-F7D2CD3BF4C3}" presName="parentLeftMargin" presStyleLbl="node1" presStyleIdx="0" presStyleCnt="5"/>
      <dgm:spPr/>
      <dgm:t>
        <a:bodyPr/>
        <a:lstStyle/>
        <a:p>
          <a:endParaRPr lang="en-US"/>
        </a:p>
      </dgm:t>
    </dgm:pt>
    <dgm:pt modelId="{20737380-600B-4A1B-88B6-F69B2E15706B}" type="pres">
      <dgm:prSet presAssocID="{7B076B59-C4C0-4780-A8F6-F7D2CD3BF4C3}" presName="parentText" presStyleLbl="node1" presStyleIdx="0" presStyleCnt="5">
        <dgm:presLayoutVars>
          <dgm:chMax val="0"/>
          <dgm:bulletEnabled val="1"/>
        </dgm:presLayoutVars>
      </dgm:prSet>
      <dgm:spPr/>
      <dgm:t>
        <a:bodyPr/>
        <a:lstStyle/>
        <a:p>
          <a:endParaRPr lang="en-US"/>
        </a:p>
      </dgm:t>
    </dgm:pt>
    <dgm:pt modelId="{68232F15-F89D-49F9-82C1-2F4C3650A14B}" type="pres">
      <dgm:prSet presAssocID="{7B076B59-C4C0-4780-A8F6-F7D2CD3BF4C3}" presName="negativeSpace" presStyleCnt="0"/>
      <dgm:spPr/>
    </dgm:pt>
    <dgm:pt modelId="{CDAC0C9B-B131-4AF7-980A-7F684640B019}" type="pres">
      <dgm:prSet presAssocID="{7B076B59-C4C0-4780-A8F6-F7D2CD3BF4C3}" presName="childText" presStyleLbl="conFgAcc1" presStyleIdx="0" presStyleCnt="5">
        <dgm:presLayoutVars>
          <dgm:bulletEnabled val="1"/>
        </dgm:presLayoutVars>
      </dgm:prSet>
      <dgm:spPr/>
      <dgm:t>
        <a:bodyPr/>
        <a:lstStyle/>
        <a:p>
          <a:endParaRPr lang="en-US"/>
        </a:p>
      </dgm:t>
    </dgm:pt>
    <dgm:pt modelId="{EDF708BC-4A4C-4FB7-A40B-C1FC12F56A49}" type="pres">
      <dgm:prSet presAssocID="{3EDEB932-CB3A-464B-9061-48F1F77DA860}" presName="spaceBetweenRectangles" presStyleCnt="0"/>
      <dgm:spPr/>
    </dgm:pt>
    <dgm:pt modelId="{9B2C39F6-5526-4198-AAEE-087F3AB19ADE}" type="pres">
      <dgm:prSet presAssocID="{01D74497-F5DE-41B6-A2B8-E42E2E10B052}" presName="parentLin" presStyleCnt="0"/>
      <dgm:spPr/>
    </dgm:pt>
    <dgm:pt modelId="{E6587C10-B49C-405F-A794-B5A07C4D232A}" type="pres">
      <dgm:prSet presAssocID="{01D74497-F5DE-41B6-A2B8-E42E2E10B052}" presName="parentLeftMargin" presStyleLbl="node1" presStyleIdx="0" presStyleCnt="5"/>
      <dgm:spPr/>
      <dgm:t>
        <a:bodyPr/>
        <a:lstStyle/>
        <a:p>
          <a:endParaRPr lang="en-US"/>
        </a:p>
      </dgm:t>
    </dgm:pt>
    <dgm:pt modelId="{492D8EC8-2A4E-404E-A2AC-C71D792279A2}" type="pres">
      <dgm:prSet presAssocID="{01D74497-F5DE-41B6-A2B8-E42E2E10B052}" presName="parentText" presStyleLbl="node1" presStyleIdx="1" presStyleCnt="5">
        <dgm:presLayoutVars>
          <dgm:chMax val="0"/>
          <dgm:bulletEnabled val="1"/>
        </dgm:presLayoutVars>
      </dgm:prSet>
      <dgm:spPr/>
      <dgm:t>
        <a:bodyPr/>
        <a:lstStyle/>
        <a:p>
          <a:endParaRPr lang="en-US"/>
        </a:p>
      </dgm:t>
    </dgm:pt>
    <dgm:pt modelId="{DA34B3DB-6D2A-4483-8B06-FDB462A1E365}" type="pres">
      <dgm:prSet presAssocID="{01D74497-F5DE-41B6-A2B8-E42E2E10B052}" presName="negativeSpace" presStyleCnt="0"/>
      <dgm:spPr/>
    </dgm:pt>
    <dgm:pt modelId="{1B8D21B3-9CF8-4955-A968-BED9FCFBFBC7}" type="pres">
      <dgm:prSet presAssocID="{01D74497-F5DE-41B6-A2B8-E42E2E10B052}" presName="childText" presStyleLbl="conFgAcc1" presStyleIdx="1" presStyleCnt="5">
        <dgm:presLayoutVars>
          <dgm:bulletEnabled val="1"/>
        </dgm:presLayoutVars>
      </dgm:prSet>
      <dgm:spPr/>
      <dgm:t>
        <a:bodyPr/>
        <a:lstStyle/>
        <a:p>
          <a:endParaRPr lang="en-US"/>
        </a:p>
      </dgm:t>
    </dgm:pt>
    <dgm:pt modelId="{4ABB5E3F-A895-4E65-8B23-23405808EB71}" type="pres">
      <dgm:prSet presAssocID="{D1135F80-059E-4F0B-85A0-F2936DD7DD73}" presName="spaceBetweenRectangles" presStyleCnt="0"/>
      <dgm:spPr/>
    </dgm:pt>
    <dgm:pt modelId="{70094329-7493-44C0-8FD7-935F14F996AE}" type="pres">
      <dgm:prSet presAssocID="{E7325A72-9E64-4D81-A608-BA0B955DB764}" presName="parentLin" presStyleCnt="0"/>
      <dgm:spPr/>
    </dgm:pt>
    <dgm:pt modelId="{D146ACF7-C1A2-433B-831D-9D30B6345401}" type="pres">
      <dgm:prSet presAssocID="{E7325A72-9E64-4D81-A608-BA0B955DB764}" presName="parentLeftMargin" presStyleLbl="node1" presStyleIdx="1" presStyleCnt="5"/>
      <dgm:spPr/>
      <dgm:t>
        <a:bodyPr/>
        <a:lstStyle/>
        <a:p>
          <a:endParaRPr lang="en-US"/>
        </a:p>
      </dgm:t>
    </dgm:pt>
    <dgm:pt modelId="{42E1694D-CA6D-4198-8522-5E445F1A5BC8}" type="pres">
      <dgm:prSet presAssocID="{E7325A72-9E64-4D81-A608-BA0B955DB764}" presName="parentText" presStyleLbl="node1" presStyleIdx="2" presStyleCnt="5">
        <dgm:presLayoutVars>
          <dgm:chMax val="0"/>
          <dgm:bulletEnabled val="1"/>
        </dgm:presLayoutVars>
      </dgm:prSet>
      <dgm:spPr/>
      <dgm:t>
        <a:bodyPr/>
        <a:lstStyle/>
        <a:p>
          <a:endParaRPr lang="en-US"/>
        </a:p>
      </dgm:t>
    </dgm:pt>
    <dgm:pt modelId="{F2931780-9BF7-4F2D-B20A-A90E1AF21729}" type="pres">
      <dgm:prSet presAssocID="{E7325A72-9E64-4D81-A608-BA0B955DB764}" presName="negativeSpace" presStyleCnt="0"/>
      <dgm:spPr/>
    </dgm:pt>
    <dgm:pt modelId="{EA407FCD-3C85-4F66-86C4-6956A3F1F702}" type="pres">
      <dgm:prSet presAssocID="{E7325A72-9E64-4D81-A608-BA0B955DB764}" presName="childText" presStyleLbl="conFgAcc1" presStyleIdx="2" presStyleCnt="5">
        <dgm:presLayoutVars>
          <dgm:bulletEnabled val="1"/>
        </dgm:presLayoutVars>
      </dgm:prSet>
      <dgm:spPr/>
      <dgm:t>
        <a:bodyPr/>
        <a:lstStyle/>
        <a:p>
          <a:endParaRPr lang="en-US"/>
        </a:p>
      </dgm:t>
    </dgm:pt>
    <dgm:pt modelId="{862D02C8-BDEC-4CEC-AB26-D3E1AA0ECFC7}" type="pres">
      <dgm:prSet presAssocID="{B018ECA7-9D2B-4EF8-BCF2-501C1EEA719E}" presName="spaceBetweenRectangles" presStyleCnt="0"/>
      <dgm:spPr/>
    </dgm:pt>
    <dgm:pt modelId="{7980476D-0867-40E7-AAE4-366B231879A5}" type="pres">
      <dgm:prSet presAssocID="{A6A08B66-3EC8-4F42-BB4D-9EAD694ABAA0}" presName="parentLin" presStyleCnt="0"/>
      <dgm:spPr/>
    </dgm:pt>
    <dgm:pt modelId="{C64AD8F7-F2D5-49D1-B8E0-33C4FE7201EF}" type="pres">
      <dgm:prSet presAssocID="{A6A08B66-3EC8-4F42-BB4D-9EAD694ABAA0}" presName="parentLeftMargin" presStyleLbl="node1" presStyleIdx="2" presStyleCnt="5"/>
      <dgm:spPr/>
      <dgm:t>
        <a:bodyPr/>
        <a:lstStyle/>
        <a:p>
          <a:endParaRPr lang="en-US"/>
        </a:p>
      </dgm:t>
    </dgm:pt>
    <dgm:pt modelId="{60FB8B27-F120-4121-BE43-EEDBF9544B36}" type="pres">
      <dgm:prSet presAssocID="{A6A08B66-3EC8-4F42-BB4D-9EAD694ABAA0}" presName="parentText" presStyleLbl="node1" presStyleIdx="3" presStyleCnt="5">
        <dgm:presLayoutVars>
          <dgm:chMax val="0"/>
          <dgm:bulletEnabled val="1"/>
        </dgm:presLayoutVars>
      </dgm:prSet>
      <dgm:spPr/>
      <dgm:t>
        <a:bodyPr/>
        <a:lstStyle/>
        <a:p>
          <a:endParaRPr lang="en-US"/>
        </a:p>
      </dgm:t>
    </dgm:pt>
    <dgm:pt modelId="{7D85BC58-2D5D-4E7E-844F-4635BDC94832}" type="pres">
      <dgm:prSet presAssocID="{A6A08B66-3EC8-4F42-BB4D-9EAD694ABAA0}" presName="negativeSpace" presStyleCnt="0"/>
      <dgm:spPr/>
    </dgm:pt>
    <dgm:pt modelId="{FF8E0C03-1715-494B-8821-F294FDB32920}" type="pres">
      <dgm:prSet presAssocID="{A6A08B66-3EC8-4F42-BB4D-9EAD694ABAA0}" presName="childText" presStyleLbl="conFgAcc1" presStyleIdx="3" presStyleCnt="5">
        <dgm:presLayoutVars>
          <dgm:bulletEnabled val="1"/>
        </dgm:presLayoutVars>
      </dgm:prSet>
      <dgm:spPr/>
      <dgm:t>
        <a:bodyPr/>
        <a:lstStyle/>
        <a:p>
          <a:endParaRPr lang="en-US"/>
        </a:p>
      </dgm:t>
    </dgm:pt>
    <dgm:pt modelId="{DDC34367-5130-471E-82CC-031BB9A24D8D}" type="pres">
      <dgm:prSet presAssocID="{D6BF8B0A-0EA5-44EC-AB09-5EEA850B55D6}" presName="spaceBetweenRectangles" presStyleCnt="0"/>
      <dgm:spPr/>
    </dgm:pt>
    <dgm:pt modelId="{A5F22D4D-BAA0-48E6-996B-D6FB19357ECD}" type="pres">
      <dgm:prSet presAssocID="{347735FC-E901-4022-A3DD-6DA46ABF12A8}" presName="parentLin" presStyleCnt="0"/>
      <dgm:spPr/>
    </dgm:pt>
    <dgm:pt modelId="{B7E09D26-CA4A-4336-AAEE-98860D4B0B38}" type="pres">
      <dgm:prSet presAssocID="{347735FC-E901-4022-A3DD-6DA46ABF12A8}" presName="parentLeftMargin" presStyleLbl="node1" presStyleIdx="3" presStyleCnt="5"/>
      <dgm:spPr/>
      <dgm:t>
        <a:bodyPr/>
        <a:lstStyle/>
        <a:p>
          <a:endParaRPr lang="en-US"/>
        </a:p>
      </dgm:t>
    </dgm:pt>
    <dgm:pt modelId="{ED012593-3BAC-441F-AED4-A6DBA543DC2B}" type="pres">
      <dgm:prSet presAssocID="{347735FC-E901-4022-A3DD-6DA46ABF12A8}" presName="parentText" presStyleLbl="node1" presStyleIdx="4" presStyleCnt="5">
        <dgm:presLayoutVars>
          <dgm:chMax val="0"/>
          <dgm:bulletEnabled val="1"/>
        </dgm:presLayoutVars>
      </dgm:prSet>
      <dgm:spPr/>
      <dgm:t>
        <a:bodyPr/>
        <a:lstStyle/>
        <a:p>
          <a:endParaRPr lang="en-US"/>
        </a:p>
      </dgm:t>
    </dgm:pt>
    <dgm:pt modelId="{E6B44D94-CA48-4B69-9624-5F1EB67B5A67}" type="pres">
      <dgm:prSet presAssocID="{347735FC-E901-4022-A3DD-6DA46ABF12A8}" presName="negativeSpace" presStyleCnt="0"/>
      <dgm:spPr/>
    </dgm:pt>
    <dgm:pt modelId="{5875E74D-DD42-4798-AF26-AFEB5F566599}" type="pres">
      <dgm:prSet presAssocID="{347735FC-E901-4022-A3DD-6DA46ABF12A8}" presName="childText" presStyleLbl="conFgAcc1" presStyleIdx="4" presStyleCnt="5">
        <dgm:presLayoutVars>
          <dgm:bulletEnabled val="1"/>
        </dgm:presLayoutVars>
      </dgm:prSet>
      <dgm:spPr/>
      <dgm:t>
        <a:bodyPr/>
        <a:lstStyle/>
        <a:p>
          <a:endParaRPr lang="en-US"/>
        </a:p>
      </dgm:t>
    </dgm:pt>
  </dgm:ptLst>
  <dgm:cxnLst>
    <dgm:cxn modelId="{0C1DCFBC-1797-4D30-9A8D-648EB1295491}" srcId="{A6A08B66-3EC8-4F42-BB4D-9EAD694ABAA0}" destId="{1DB61BCC-F508-411A-A254-8E665B265243}" srcOrd="2" destOrd="0" parTransId="{0A04408D-FD28-409A-84E6-3D2763B81AE7}" sibTransId="{B4C535D7-C92D-4F21-B159-AC438C0CF91F}"/>
    <dgm:cxn modelId="{E043E7A9-7973-412B-B07B-8396E1584F03}" srcId="{7B076B59-C4C0-4780-A8F6-F7D2CD3BF4C3}" destId="{445A7969-B99C-4EB3-AF1E-20D7BE8E00F4}" srcOrd="0" destOrd="0" parTransId="{1ADD1702-CADC-4F67-81D6-51818717EB15}" sibTransId="{917E9AAC-6D36-4ED8-83E1-AEAA41F16348}"/>
    <dgm:cxn modelId="{2FACA18B-9FB7-4F42-BCB4-D920BF05BDF4}" type="presOf" srcId="{01D74497-F5DE-41B6-A2B8-E42E2E10B052}" destId="{E6587C10-B49C-405F-A794-B5A07C4D232A}" srcOrd="0" destOrd="0" presId="urn:microsoft.com/office/officeart/2005/8/layout/list1"/>
    <dgm:cxn modelId="{0D3F3AC1-1F49-4436-8659-4AA8CF8117E4}" srcId="{A6A08B66-3EC8-4F42-BB4D-9EAD694ABAA0}" destId="{C7619C61-2F45-4231-8FDD-C8CDD60EBB84}" srcOrd="0" destOrd="0" parTransId="{8F95C5F0-323F-4908-8E85-C7968788C49C}" sibTransId="{85917B3B-D8C9-4610-BEDC-0360AA8C4F6E}"/>
    <dgm:cxn modelId="{B79F1DF3-698A-40AE-8856-5F90C3502120}" type="presOf" srcId="{ADD5FB66-199D-4CFE-A620-485F7797D1D7}" destId="{FF8E0C03-1715-494B-8821-F294FDB32920}" srcOrd="0" destOrd="3" presId="urn:microsoft.com/office/officeart/2005/8/layout/list1"/>
    <dgm:cxn modelId="{4626F811-ED11-4C50-AA87-879969F47B91}" type="presOf" srcId="{E7325A72-9E64-4D81-A608-BA0B955DB764}" destId="{D146ACF7-C1A2-433B-831D-9D30B6345401}" srcOrd="0" destOrd="0" presId="urn:microsoft.com/office/officeart/2005/8/layout/list1"/>
    <dgm:cxn modelId="{35509E86-A555-457C-B3D1-D10D2583C477}" type="presOf" srcId="{6B2E2141-FB95-40EF-948E-C6FE70A1CE0C}" destId="{5875E74D-DD42-4798-AF26-AFEB5F566599}" srcOrd="0" destOrd="0" presId="urn:microsoft.com/office/officeart/2005/8/layout/list1"/>
    <dgm:cxn modelId="{0574D3B2-8F8A-4DE2-9AFE-0D33C3B44E2C}" type="presOf" srcId="{68F486B7-17C5-4A47-B4D5-34CED906F842}" destId="{EA407FCD-3C85-4F66-86C4-6956A3F1F702}" srcOrd="0" destOrd="2" presId="urn:microsoft.com/office/officeart/2005/8/layout/list1"/>
    <dgm:cxn modelId="{39FED356-1416-4E09-A8DE-E8957FFDA6A8}" srcId="{E7325A72-9E64-4D81-A608-BA0B955DB764}" destId="{61604615-0646-4700-B1AB-BB7BA1B89C69}" srcOrd="0" destOrd="0" parTransId="{F836DACA-8EA0-426B-A7B1-FA1AC1B069C1}" sibTransId="{76652A73-C0ED-44A0-88E4-3FDE121F412B}"/>
    <dgm:cxn modelId="{A5177C20-9CB3-4134-8256-27968AA8192A}" srcId="{1CE43570-30C7-46DC-B3D7-7759C61E4EAF}" destId="{7B076B59-C4C0-4780-A8F6-F7D2CD3BF4C3}" srcOrd="0" destOrd="0" parTransId="{F991A3D2-56CD-445A-A31A-E12F9D154D18}" sibTransId="{3EDEB932-CB3A-464B-9061-48F1F77DA860}"/>
    <dgm:cxn modelId="{71DBFC9A-E6A4-4C6F-8925-6629257E5855}" srcId="{1CE43570-30C7-46DC-B3D7-7759C61E4EAF}" destId="{347735FC-E901-4022-A3DD-6DA46ABF12A8}" srcOrd="4" destOrd="0" parTransId="{81A97E89-DE6C-4B44-AC96-2DD22F4F9FB2}" sibTransId="{B2144129-1857-4D44-9373-6909B9656E01}"/>
    <dgm:cxn modelId="{61AD633C-4AAD-4EF8-887C-D90244BD63E7}" type="presOf" srcId="{34A89E26-B56E-406A-AD54-DE9CADB85363}" destId="{FF8E0C03-1715-494B-8821-F294FDB32920}" srcOrd="0" destOrd="1" presId="urn:microsoft.com/office/officeart/2005/8/layout/list1"/>
    <dgm:cxn modelId="{47F3B3C4-184B-4E01-8060-C63AF2C76DA1}" type="presOf" srcId="{1CE43570-30C7-46DC-B3D7-7759C61E4EAF}" destId="{7F000EE6-DE77-4DC7-A2C6-BCF34581ECE5}" srcOrd="0" destOrd="0" presId="urn:microsoft.com/office/officeart/2005/8/layout/list1"/>
    <dgm:cxn modelId="{97C6AB0C-143D-442C-A230-168CE864B05F}" srcId="{E7325A72-9E64-4D81-A608-BA0B955DB764}" destId="{68F486B7-17C5-4A47-B4D5-34CED906F842}" srcOrd="2" destOrd="0" parTransId="{D1D861BE-CC31-4147-9BB7-3394DE961022}" sibTransId="{5349DD6D-E190-40F9-9AFF-E379BA620D52}"/>
    <dgm:cxn modelId="{62E4ADD5-0289-41D8-B54F-1EF444905F7D}" type="presOf" srcId="{1DB61BCC-F508-411A-A254-8E665B265243}" destId="{FF8E0C03-1715-494B-8821-F294FDB32920}" srcOrd="0" destOrd="2" presId="urn:microsoft.com/office/officeart/2005/8/layout/list1"/>
    <dgm:cxn modelId="{9BF962D5-740C-4A17-A2D2-71D51C4B5F0A}" srcId="{1CE43570-30C7-46DC-B3D7-7759C61E4EAF}" destId="{E7325A72-9E64-4D81-A608-BA0B955DB764}" srcOrd="2" destOrd="0" parTransId="{4092AAE2-DB0B-4E09-AA0C-D819E29EEDF8}" sibTransId="{B018ECA7-9D2B-4EF8-BCF2-501C1EEA719E}"/>
    <dgm:cxn modelId="{7D61BCAD-E8C5-4872-993F-9AE2912F0E9F}" type="presOf" srcId="{347735FC-E901-4022-A3DD-6DA46ABF12A8}" destId="{B7E09D26-CA4A-4336-AAEE-98860D4B0B38}" srcOrd="0" destOrd="0" presId="urn:microsoft.com/office/officeart/2005/8/layout/list1"/>
    <dgm:cxn modelId="{B4BBF671-468D-4DFF-AAAA-DB319882E358}" srcId="{E7325A72-9E64-4D81-A608-BA0B955DB764}" destId="{0930704B-0996-4B61-939E-705D3F6A3B6E}" srcOrd="1" destOrd="0" parTransId="{17A3B75A-E6E2-4727-82CF-491BA2AD22D1}" sibTransId="{CF6E4549-8ADA-49FC-B288-8EE73D3D2796}"/>
    <dgm:cxn modelId="{9E036744-B81A-45B7-8C99-258CA54A52F8}" type="presOf" srcId="{0930704B-0996-4B61-939E-705D3F6A3B6E}" destId="{EA407FCD-3C85-4F66-86C4-6956A3F1F702}" srcOrd="0" destOrd="1" presId="urn:microsoft.com/office/officeart/2005/8/layout/list1"/>
    <dgm:cxn modelId="{8F1B632E-DD24-4BC6-98C5-B72DC65D7F67}" type="presOf" srcId="{7B076B59-C4C0-4780-A8F6-F7D2CD3BF4C3}" destId="{20737380-600B-4A1B-88B6-F69B2E15706B}" srcOrd="1" destOrd="0" presId="urn:microsoft.com/office/officeart/2005/8/layout/list1"/>
    <dgm:cxn modelId="{4A3071BC-F335-45B7-949D-4DB2805EF2DC}" type="presOf" srcId="{01D74497-F5DE-41B6-A2B8-E42E2E10B052}" destId="{492D8EC8-2A4E-404E-A2AC-C71D792279A2}" srcOrd="1" destOrd="0" presId="urn:microsoft.com/office/officeart/2005/8/layout/list1"/>
    <dgm:cxn modelId="{1B425F9E-C7F4-4BBE-AE2A-BBBA8B180DF9}" type="presOf" srcId="{A6A08B66-3EC8-4F42-BB4D-9EAD694ABAA0}" destId="{60FB8B27-F120-4121-BE43-EEDBF9544B36}" srcOrd="1" destOrd="0" presId="urn:microsoft.com/office/officeart/2005/8/layout/list1"/>
    <dgm:cxn modelId="{9A9FF4A4-DD04-4F02-8147-D67582F64B2E}" type="presOf" srcId="{347735FC-E901-4022-A3DD-6DA46ABF12A8}" destId="{ED012593-3BAC-441F-AED4-A6DBA543DC2B}" srcOrd="1" destOrd="0" presId="urn:microsoft.com/office/officeart/2005/8/layout/list1"/>
    <dgm:cxn modelId="{E9332D84-CBDF-47D5-86BB-722E6A0871AD}" type="presOf" srcId="{C5F993B3-53FF-4A77-9D25-28D8545C15CD}" destId="{1B8D21B3-9CF8-4955-A968-BED9FCFBFBC7}" srcOrd="0" destOrd="0" presId="urn:microsoft.com/office/officeart/2005/8/layout/list1"/>
    <dgm:cxn modelId="{C676F25F-E548-46AE-B59D-43333CA55CFB}" type="presOf" srcId="{A6A08B66-3EC8-4F42-BB4D-9EAD694ABAA0}" destId="{C64AD8F7-F2D5-49D1-B8E0-33C4FE7201EF}" srcOrd="0" destOrd="0" presId="urn:microsoft.com/office/officeart/2005/8/layout/list1"/>
    <dgm:cxn modelId="{D023137C-BE24-4BB9-96F8-00ED74388BA1}" srcId="{1CE43570-30C7-46DC-B3D7-7759C61E4EAF}" destId="{A6A08B66-3EC8-4F42-BB4D-9EAD694ABAA0}" srcOrd="3" destOrd="0" parTransId="{7111923B-3027-439E-97B1-4E39518CC658}" sibTransId="{D6BF8B0A-0EA5-44EC-AB09-5EEA850B55D6}"/>
    <dgm:cxn modelId="{94C28BA8-9255-4E77-A918-ED624DB6AA98}" srcId="{1CE43570-30C7-46DC-B3D7-7759C61E4EAF}" destId="{01D74497-F5DE-41B6-A2B8-E42E2E10B052}" srcOrd="1" destOrd="0" parTransId="{69052969-E3B9-4CDF-ACD4-02F2014C07F1}" sibTransId="{D1135F80-059E-4F0B-85A0-F2936DD7DD73}"/>
    <dgm:cxn modelId="{ED71522E-8C9C-4CA9-9AA6-17515589FA6E}" type="presOf" srcId="{61604615-0646-4700-B1AB-BB7BA1B89C69}" destId="{EA407FCD-3C85-4F66-86C4-6956A3F1F702}" srcOrd="0" destOrd="0" presId="urn:microsoft.com/office/officeart/2005/8/layout/list1"/>
    <dgm:cxn modelId="{7547FC6B-0515-47BA-9080-9B7D388AD910}" type="presOf" srcId="{C7619C61-2F45-4231-8FDD-C8CDD60EBB84}" destId="{FF8E0C03-1715-494B-8821-F294FDB32920}" srcOrd="0" destOrd="0" presId="urn:microsoft.com/office/officeart/2005/8/layout/list1"/>
    <dgm:cxn modelId="{597A7E28-BE98-4D44-8CC3-03BF4746E26A}" type="presOf" srcId="{F93DC9B5-E893-4C3D-BCF3-A25FB5B23C20}" destId="{1B8D21B3-9CF8-4955-A968-BED9FCFBFBC7}" srcOrd="0" destOrd="1" presId="urn:microsoft.com/office/officeart/2005/8/layout/list1"/>
    <dgm:cxn modelId="{FBC5775D-24B1-4E27-8653-43125E53498E}" type="presOf" srcId="{445A7969-B99C-4EB3-AF1E-20D7BE8E00F4}" destId="{CDAC0C9B-B131-4AF7-980A-7F684640B019}" srcOrd="0" destOrd="0" presId="urn:microsoft.com/office/officeart/2005/8/layout/list1"/>
    <dgm:cxn modelId="{AB931D5B-B629-4D0D-8711-777F5EAEE59E}" srcId="{A6A08B66-3EC8-4F42-BB4D-9EAD694ABAA0}" destId="{34A89E26-B56E-406A-AD54-DE9CADB85363}" srcOrd="1" destOrd="0" parTransId="{7BB9B1B4-2F24-4C71-A797-37B6FFB16EB6}" sibTransId="{F079E1DC-FC31-4005-A0EB-C0E601987A10}"/>
    <dgm:cxn modelId="{B1A9FE9B-4023-4FF8-BE35-58B4D9DFA450}" srcId="{A6A08B66-3EC8-4F42-BB4D-9EAD694ABAA0}" destId="{ADD5FB66-199D-4CFE-A620-485F7797D1D7}" srcOrd="3" destOrd="0" parTransId="{EF76F9B9-2103-47E3-859D-B0E67A0C74F3}" sibTransId="{AFC95E37-120C-4F78-ADFC-B30367843B4A}"/>
    <dgm:cxn modelId="{5A751648-A543-4DB9-8262-E5BE636280A7}" srcId="{01D74497-F5DE-41B6-A2B8-E42E2E10B052}" destId="{F93DC9B5-E893-4C3D-BCF3-A25FB5B23C20}" srcOrd="1" destOrd="0" parTransId="{A8DE059B-6305-4F97-A226-4077A8238712}" sibTransId="{72DD0195-70B4-4076-8805-DB9C77EB75E3}"/>
    <dgm:cxn modelId="{0838AAD3-8230-4292-A799-D748271A5D27}" type="presOf" srcId="{E7325A72-9E64-4D81-A608-BA0B955DB764}" destId="{42E1694D-CA6D-4198-8522-5E445F1A5BC8}" srcOrd="1" destOrd="0" presId="urn:microsoft.com/office/officeart/2005/8/layout/list1"/>
    <dgm:cxn modelId="{686F1F21-7C74-4C3B-BE24-E7CD1E780FEF}" type="presOf" srcId="{7B076B59-C4C0-4780-A8F6-F7D2CD3BF4C3}" destId="{6DB2CFA1-BD45-41A1-9D9E-D1A0D50748F9}" srcOrd="0" destOrd="0" presId="urn:microsoft.com/office/officeart/2005/8/layout/list1"/>
    <dgm:cxn modelId="{E950BA6F-616C-44AB-A196-39D3ED4EFAA0}" srcId="{01D74497-F5DE-41B6-A2B8-E42E2E10B052}" destId="{C5F993B3-53FF-4A77-9D25-28D8545C15CD}" srcOrd="0" destOrd="0" parTransId="{BAD3C9E8-2EAA-461C-921B-178F1FE8509E}" sibTransId="{060A4743-CF4E-414F-A8E5-DB4DCF156DE0}"/>
    <dgm:cxn modelId="{EA7FAAF6-315E-41D9-A81F-853B72C76D04}" srcId="{347735FC-E901-4022-A3DD-6DA46ABF12A8}" destId="{6B2E2141-FB95-40EF-948E-C6FE70A1CE0C}" srcOrd="0" destOrd="0" parTransId="{42F2077E-B627-457B-B60A-F52D72C151E1}" sibTransId="{9BA4AFA7-BCF5-4039-BD35-7A1AB0A9EDE3}"/>
    <dgm:cxn modelId="{5FA357A1-289B-4E34-8D4C-9AAF456F7E0B}" type="presParOf" srcId="{7F000EE6-DE77-4DC7-A2C6-BCF34581ECE5}" destId="{2AB3A4AE-952F-4F2D-B84B-C6DD31454438}" srcOrd="0" destOrd="0" presId="urn:microsoft.com/office/officeart/2005/8/layout/list1"/>
    <dgm:cxn modelId="{962D8F84-D873-4EAB-B867-3F2029D5565E}" type="presParOf" srcId="{2AB3A4AE-952F-4F2D-B84B-C6DD31454438}" destId="{6DB2CFA1-BD45-41A1-9D9E-D1A0D50748F9}" srcOrd="0" destOrd="0" presId="urn:microsoft.com/office/officeart/2005/8/layout/list1"/>
    <dgm:cxn modelId="{57AB95BC-E15A-4E02-A462-9574525641D6}" type="presParOf" srcId="{2AB3A4AE-952F-4F2D-B84B-C6DD31454438}" destId="{20737380-600B-4A1B-88B6-F69B2E15706B}" srcOrd="1" destOrd="0" presId="urn:microsoft.com/office/officeart/2005/8/layout/list1"/>
    <dgm:cxn modelId="{AD61BD44-F2F8-4C78-83B1-D5B790C6146A}" type="presParOf" srcId="{7F000EE6-DE77-4DC7-A2C6-BCF34581ECE5}" destId="{68232F15-F89D-49F9-82C1-2F4C3650A14B}" srcOrd="1" destOrd="0" presId="urn:microsoft.com/office/officeart/2005/8/layout/list1"/>
    <dgm:cxn modelId="{68D57697-A1A8-4FF4-9665-1DAC5B240AE8}" type="presParOf" srcId="{7F000EE6-DE77-4DC7-A2C6-BCF34581ECE5}" destId="{CDAC0C9B-B131-4AF7-980A-7F684640B019}" srcOrd="2" destOrd="0" presId="urn:microsoft.com/office/officeart/2005/8/layout/list1"/>
    <dgm:cxn modelId="{61F4E1D9-4DBB-4C8D-974C-A21FC6A4F4D9}" type="presParOf" srcId="{7F000EE6-DE77-4DC7-A2C6-BCF34581ECE5}" destId="{EDF708BC-4A4C-4FB7-A40B-C1FC12F56A49}" srcOrd="3" destOrd="0" presId="urn:microsoft.com/office/officeart/2005/8/layout/list1"/>
    <dgm:cxn modelId="{7AE35651-C219-4D51-8209-7C46F21811F9}" type="presParOf" srcId="{7F000EE6-DE77-4DC7-A2C6-BCF34581ECE5}" destId="{9B2C39F6-5526-4198-AAEE-087F3AB19ADE}" srcOrd="4" destOrd="0" presId="urn:microsoft.com/office/officeart/2005/8/layout/list1"/>
    <dgm:cxn modelId="{25973488-EEB8-4DD2-A618-2DB5F1EF6DE8}" type="presParOf" srcId="{9B2C39F6-5526-4198-AAEE-087F3AB19ADE}" destId="{E6587C10-B49C-405F-A794-B5A07C4D232A}" srcOrd="0" destOrd="0" presId="urn:microsoft.com/office/officeart/2005/8/layout/list1"/>
    <dgm:cxn modelId="{7D0F336E-5941-4475-A04A-98B6D6D8479D}" type="presParOf" srcId="{9B2C39F6-5526-4198-AAEE-087F3AB19ADE}" destId="{492D8EC8-2A4E-404E-A2AC-C71D792279A2}" srcOrd="1" destOrd="0" presId="urn:microsoft.com/office/officeart/2005/8/layout/list1"/>
    <dgm:cxn modelId="{0A5C5BE5-F4F2-4CAD-A570-3F6B9F5CE455}" type="presParOf" srcId="{7F000EE6-DE77-4DC7-A2C6-BCF34581ECE5}" destId="{DA34B3DB-6D2A-4483-8B06-FDB462A1E365}" srcOrd="5" destOrd="0" presId="urn:microsoft.com/office/officeart/2005/8/layout/list1"/>
    <dgm:cxn modelId="{3C875521-891B-46A6-8C30-FCAAA5DF0AFB}" type="presParOf" srcId="{7F000EE6-DE77-4DC7-A2C6-BCF34581ECE5}" destId="{1B8D21B3-9CF8-4955-A968-BED9FCFBFBC7}" srcOrd="6" destOrd="0" presId="urn:microsoft.com/office/officeart/2005/8/layout/list1"/>
    <dgm:cxn modelId="{5F5DA3CD-3879-4843-B833-A157D2D4CD21}" type="presParOf" srcId="{7F000EE6-DE77-4DC7-A2C6-BCF34581ECE5}" destId="{4ABB5E3F-A895-4E65-8B23-23405808EB71}" srcOrd="7" destOrd="0" presId="urn:microsoft.com/office/officeart/2005/8/layout/list1"/>
    <dgm:cxn modelId="{A20343AB-3772-422F-9373-C3A578922EC6}" type="presParOf" srcId="{7F000EE6-DE77-4DC7-A2C6-BCF34581ECE5}" destId="{70094329-7493-44C0-8FD7-935F14F996AE}" srcOrd="8" destOrd="0" presId="urn:microsoft.com/office/officeart/2005/8/layout/list1"/>
    <dgm:cxn modelId="{D458F3F9-7332-4EE9-9F8A-39D592AFD259}" type="presParOf" srcId="{70094329-7493-44C0-8FD7-935F14F996AE}" destId="{D146ACF7-C1A2-433B-831D-9D30B6345401}" srcOrd="0" destOrd="0" presId="urn:microsoft.com/office/officeart/2005/8/layout/list1"/>
    <dgm:cxn modelId="{5038174F-FE63-40FC-8626-3E55368C8A5A}" type="presParOf" srcId="{70094329-7493-44C0-8FD7-935F14F996AE}" destId="{42E1694D-CA6D-4198-8522-5E445F1A5BC8}" srcOrd="1" destOrd="0" presId="urn:microsoft.com/office/officeart/2005/8/layout/list1"/>
    <dgm:cxn modelId="{A20610ED-5B0C-4A41-8334-F2A434074268}" type="presParOf" srcId="{7F000EE6-DE77-4DC7-A2C6-BCF34581ECE5}" destId="{F2931780-9BF7-4F2D-B20A-A90E1AF21729}" srcOrd="9" destOrd="0" presId="urn:microsoft.com/office/officeart/2005/8/layout/list1"/>
    <dgm:cxn modelId="{7DC2FDC0-BD05-4162-9544-82C52CBAA169}" type="presParOf" srcId="{7F000EE6-DE77-4DC7-A2C6-BCF34581ECE5}" destId="{EA407FCD-3C85-4F66-86C4-6956A3F1F702}" srcOrd="10" destOrd="0" presId="urn:microsoft.com/office/officeart/2005/8/layout/list1"/>
    <dgm:cxn modelId="{947E0CCB-D7DB-4089-8DEA-FD34550543EF}" type="presParOf" srcId="{7F000EE6-DE77-4DC7-A2C6-BCF34581ECE5}" destId="{862D02C8-BDEC-4CEC-AB26-D3E1AA0ECFC7}" srcOrd="11" destOrd="0" presId="urn:microsoft.com/office/officeart/2005/8/layout/list1"/>
    <dgm:cxn modelId="{493EBB66-C4A1-4FFC-A072-5222F0149B24}" type="presParOf" srcId="{7F000EE6-DE77-4DC7-A2C6-BCF34581ECE5}" destId="{7980476D-0867-40E7-AAE4-366B231879A5}" srcOrd="12" destOrd="0" presId="urn:microsoft.com/office/officeart/2005/8/layout/list1"/>
    <dgm:cxn modelId="{3C1D7C42-04C7-49E5-BC42-B69D115FF484}" type="presParOf" srcId="{7980476D-0867-40E7-AAE4-366B231879A5}" destId="{C64AD8F7-F2D5-49D1-B8E0-33C4FE7201EF}" srcOrd="0" destOrd="0" presId="urn:microsoft.com/office/officeart/2005/8/layout/list1"/>
    <dgm:cxn modelId="{5C19CD7C-0E4A-4BD8-8C97-467E9B5CE1E8}" type="presParOf" srcId="{7980476D-0867-40E7-AAE4-366B231879A5}" destId="{60FB8B27-F120-4121-BE43-EEDBF9544B36}" srcOrd="1" destOrd="0" presId="urn:microsoft.com/office/officeart/2005/8/layout/list1"/>
    <dgm:cxn modelId="{7F32BC3C-EFDA-4155-8F93-4A7C498E1622}" type="presParOf" srcId="{7F000EE6-DE77-4DC7-A2C6-BCF34581ECE5}" destId="{7D85BC58-2D5D-4E7E-844F-4635BDC94832}" srcOrd="13" destOrd="0" presId="urn:microsoft.com/office/officeart/2005/8/layout/list1"/>
    <dgm:cxn modelId="{D158A421-4344-4626-BA03-F535E4CEDE33}" type="presParOf" srcId="{7F000EE6-DE77-4DC7-A2C6-BCF34581ECE5}" destId="{FF8E0C03-1715-494B-8821-F294FDB32920}" srcOrd="14" destOrd="0" presId="urn:microsoft.com/office/officeart/2005/8/layout/list1"/>
    <dgm:cxn modelId="{4C7A10E7-3900-4D5C-9ECD-DB08015B344C}" type="presParOf" srcId="{7F000EE6-DE77-4DC7-A2C6-BCF34581ECE5}" destId="{DDC34367-5130-471E-82CC-031BB9A24D8D}" srcOrd="15" destOrd="0" presId="urn:microsoft.com/office/officeart/2005/8/layout/list1"/>
    <dgm:cxn modelId="{926D1C0A-7FFA-44BC-A704-B3D2C1DD70C0}" type="presParOf" srcId="{7F000EE6-DE77-4DC7-A2C6-BCF34581ECE5}" destId="{A5F22D4D-BAA0-48E6-996B-D6FB19357ECD}" srcOrd="16" destOrd="0" presId="urn:microsoft.com/office/officeart/2005/8/layout/list1"/>
    <dgm:cxn modelId="{B516559A-4D3C-4949-97B9-C0DFCA007E6E}" type="presParOf" srcId="{A5F22D4D-BAA0-48E6-996B-D6FB19357ECD}" destId="{B7E09D26-CA4A-4336-AAEE-98860D4B0B38}" srcOrd="0" destOrd="0" presId="urn:microsoft.com/office/officeart/2005/8/layout/list1"/>
    <dgm:cxn modelId="{0EAFDE30-3255-48C3-8A93-E08B6BBE1077}" type="presParOf" srcId="{A5F22D4D-BAA0-48E6-996B-D6FB19357ECD}" destId="{ED012593-3BAC-441F-AED4-A6DBA543DC2B}" srcOrd="1" destOrd="0" presId="urn:microsoft.com/office/officeart/2005/8/layout/list1"/>
    <dgm:cxn modelId="{049CAEF3-ACAF-48F0-A713-B5D742F2E024}" type="presParOf" srcId="{7F000EE6-DE77-4DC7-A2C6-BCF34581ECE5}" destId="{E6B44D94-CA48-4B69-9624-5F1EB67B5A67}" srcOrd="17" destOrd="0" presId="urn:microsoft.com/office/officeart/2005/8/layout/list1"/>
    <dgm:cxn modelId="{1037148C-9504-4709-9A23-1A3F5FCA1D5F}" type="presParOf" srcId="{7F000EE6-DE77-4DC7-A2C6-BCF34581ECE5}" destId="{5875E74D-DD42-4798-AF26-AFEB5F566599}" srcOrd="18"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AA8B346-71C5-764E-B2FD-170DC8995661}" type="doc">
      <dgm:prSet loTypeId="urn:microsoft.com/office/officeart/2005/8/layout/matrix1" loCatId="" qsTypeId="urn:microsoft.com/office/officeart/2005/8/quickstyle/simple1" qsCatId="simple" csTypeId="urn:microsoft.com/office/officeart/2005/8/colors/colorful3" csCatId="colorful" phldr="1"/>
      <dgm:spPr/>
      <dgm:t>
        <a:bodyPr/>
        <a:lstStyle/>
        <a:p>
          <a:endParaRPr lang="en-US"/>
        </a:p>
      </dgm:t>
    </dgm:pt>
    <dgm:pt modelId="{88EF507C-517E-7C41-B857-9B0656CA8654}">
      <dgm:prSet phldrT="[Text]"/>
      <dgm:spPr/>
      <dgm:t>
        <a:bodyPr anchor="t"/>
        <a:lstStyle/>
        <a:p>
          <a:r>
            <a:rPr lang="en-US" dirty="0" smtClean="0"/>
            <a:t>Science Metadata</a:t>
          </a:r>
          <a:endParaRPr lang="en-US" dirty="0"/>
        </a:p>
      </dgm:t>
    </dgm:pt>
    <dgm:pt modelId="{09C3F93C-D568-F040-9D01-BBA7C8B205E7}" type="parTrans" cxnId="{7DB6149B-93FD-3744-B4D9-145648333DD9}">
      <dgm:prSet/>
      <dgm:spPr/>
      <dgm:t>
        <a:bodyPr/>
        <a:lstStyle/>
        <a:p>
          <a:endParaRPr lang="en-US"/>
        </a:p>
      </dgm:t>
    </dgm:pt>
    <dgm:pt modelId="{F480CD81-7AE5-2345-AAB5-C98864D35AA0}" type="sibTrans" cxnId="{7DB6149B-93FD-3744-B4D9-145648333DD9}">
      <dgm:prSet/>
      <dgm:spPr/>
      <dgm:t>
        <a:bodyPr/>
        <a:lstStyle/>
        <a:p>
          <a:endParaRPr lang="en-US"/>
        </a:p>
      </dgm:t>
    </dgm:pt>
    <dgm:pt modelId="{236DD88E-A805-3F46-9CC6-78F72B92D72A}">
      <dgm:prSet phldrT="[Text]"/>
      <dgm:spPr/>
      <dgm:t>
        <a:bodyPr/>
        <a:lstStyle/>
        <a:p>
          <a:r>
            <a:rPr lang="en-US" dirty="0" smtClean="0"/>
            <a:t>Services    Metadata</a:t>
          </a:r>
          <a:endParaRPr lang="en-US" dirty="0"/>
        </a:p>
      </dgm:t>
    </dgm:pt>
    <dgm:pt modelId="{447E9AAC-B694-4640-B23E-7E5E14BBBD17}" type="parTrans" cxnId="{3BD46B65-FBCC-9746-954E-CF2CE0D86A4E}">
      <dgm:prSet/>
      <dgm:spPr/>
      <dgm:t>
        <a:bodyPr/>
        <a:lstStyle/>
        <a:p>
          <a:endParaRPr lang="en-US"/>
        </a:p>
      </dgm:t>
    </dgm:pt>
    <dgm:pt modelId="{81E1756D-6A11-0745-A4F2-57960BF0962B}" type="sibTrans" cxnId="{3BD46B65-FBCC-9746-954E-CF2CE0D86A4E}">
      <dgm:prSet/>
      <dgm:spPr/>
      <dgm:t>
        <a:bodyPr/>
        <a:lstStyle/>
        <a:p>
          <a:endParaRPr lang="en-US"/>
        </a:p>
      </dgm:t>
    </dgm:pt>
    <dgm:pt modelId="{20BFA114-BE38-EA42-B630-C3381C8F3F06}">
      <dgm:prSet phldrT="[Text]"/>
      <dgm:spPr/>
      <dgm:t>
        <a:bodyPr/>
        <a:lstStyle/>
        <a:p>
          <a:r>
            <a:rPr lang="en-US" dirty="0" smtClean="0"/>
            <a:t>Parameter Metadata</a:t>
          </a:r>
          <a:endParaRPr lang="en-US" dirty="0"/>
        </a:p>
      </dgm:t>
    </dgm:pt>
    <dgm:pt modelId="{E7534B26-50A6-484B-A15C-062E6B54E349}" type="parTrans" cxnId="{BB70897B-172C-894F-8CD4-2C419DB94869}">
      <dgm:prSet/>
      <dgm:spPr/>
      <dgm:t>
        <a:bodyPr/>
        <a:lstStyle/>
        <a:p>
          <a:endParaRPr lang="en-US"/>
        </a:p>
      </dgm:t>
    </dgm:pt>
    <dgm:pt modelId="{347A710F-4AAD-F949-8650-D9EFD8635A5F}" type="sibTrans" cxnId="{BB70897B-172C-894F-8CD4-2C419DB94869}">
      <dgm:prSet/>
      <dgm:spPr/>
      <dgm:t>
        <a:bodyPr/>
        <a:lstStyle/>
        <a:p>
          <a:endParaRPr lang="en-US"/>
        </a:p>
      </dgm:t>
    </dgm:pt>
    <dgm:pt modelId="{4748D74B-8CD0-DF46-99F5-6E501825D93A}">
      <dgm:prSet phldrT="[Text]"/>
      <dgm:spPr/>
      <dgm:t>
        <a:bodyPr/>
        <a:lstStyle/>
        <a:p>
          <a:r>
            <a:rPr lang="en-US" dirty="0" smtClean="0"/>
            <a:t>Visualization Metadata</a:t>
          </a:r>
          <a:endParaRPr lang="en-US" dirty="0"/>
        </a:p>
      </dgm:t>
    </dgm:pt>
    <dgm:pt modelId="{E42F193C-7744-6D40-BF01-760107EEC728}" type="parTrans" cxnId="{F94A2722-8C3B-6041-8F1E-8C9424932F93}">
      <dgm:prSet/>
      <dgm:spPr/>
      <dgm:t>
        <a:bodyPr/>
        <a:lstStyle/>
        <a:p>
          <a:endParaRPr lang="en-US"/>
        </a:p>
      </dgm:t>
    </dgm:pt>
    <dgm:pt modelId="{151EE326-FD56-3041-858A-F4783E638322}" type="sibTrans" cxnId="{F94A2722-8C3B-6041-8F1E-8C9424932F93}">
      <dgm:prSet/>
      <dgm:spPr/>
      <dgm:t>
        <a:bodyPr/>
        <a:lstStyle/>
        <a:p>
          <a:endParaRPr lang="en-US"/>
        </a:p>
      </dgm:t>
    </dgm:pt>
    <dgm:pt modelId="{184551C7-5332-F046-B55C-47726666C643}">
      <dgm:prSet phldrT="[Text]"/>
      <dgm:spPr/>
      <dgm:t>
        <a:bodyPr/>
        <a:lstStyle/>
        <a:p>
          <a:r>
            <a:rPr lang="en-US" dirty="0" smtClean="0"/>
            <a:t>Future Metadata Concepts</a:t>
          </a:r>
          <a:endParaRPr lang="en-US" dirty="0"/>
        </a:p>
      </dgm:t>
    </dgm:pt>
    <dgm:pt modelId="{899A23BE-0B04-7B4F-BC7B-CBFFF82D418A}" type="parTrans" cxnId="{B6D51DE1-9340-1449-A364-E6F9982EF59B}">
      <dgm:prSet/>
      <dgm:spPr/>
      <dgm:t>
        <a:bodyPr/>
        <a:lstStyle/>
        <a:p>
          <a:endParaRPr lang="en-US"/>
        </a:p>
      </dgm:t>
    </dgm:pt>
    <dgm:pt modelId="{C29DBA54-A2FD-E748-AA00-0C05A16C4875}" type="sibTrans" cxnId="{B6D51DE1-9340-1449-A364-E6F9982EF59B}">
      <dgm:prSet/>
      <dgm:spPr/>
      <dgm:t>
        <a:bodyPr/>
        <a:lstStyle/>
        <a:p>
          <a:endParaRPr lang="en-US"/>
        </a:p>
      </dgm:t>
    </dgm:pt>
    <dgm:pt modelId="{E1CE4C34-96F3-A74D-99B6-34B4292B3B58}" type="pres">
      <dgm:prSet presAssocID="{EAA8B346-71C5-764E-B2FD-170DC8995661}" presName="diagram" presStyleCnt="0">
        <dgm:presLayoutVars>
          <dgm:chMax val="1"/>
          <dgm:dir/>
          <dgm:animLvl val="ctr"/>
          <dgm:resizeHandles val="exact"/>
        </dgm:presLayoutVars>
      </dgm:prSet>
      <dgm:spPr/>
      <dgm:t>
        <a:bodyPr/>
        <a:lstStyle/>
        <a:p>
          <a:endParaRPr lang="en-US"/>
        </a:p>
      </dgm:t>
    </dgm:pt>
    <dgm:pt modelId="{0D563918-3AE5-DF42-A0BF-887765DFC78A}" type="pres">
      <dgm:prSet presAssocID="{EAA8B346-71C5-764E-B2FD-170DC8995661}" presName="matrix" presStyleCnt="0"/>
      <dgm:spPr/>
    </dgm:pt>
    <dgm:pt modelId="{39BC3516-C350-0E42-A3DE-1B80439D7C77}" type="pres">
      <dgm:prSet presAssocID="{EAA8B346-71C5-764E-B2FD-170DC8995661}" presName="tile1" presStyleLbl="node1" presStyleIdx="0" presStyleCnt="4"/>
      <dgm:spPr/>
      <dgm:t>
        <a:bodyPr/>
        <a:lstStyle/>
        <a:p>
          <a:endParaRPr lang="en-US"/>
        </a:p>
      </dgm:t>
    </dgm:pt>
    <dgm:pt modelId="{6B324034-09CD-6F4D-8385-1ECA9AFBE761}" type="pres">
      <dgm:prSet presAssocID="{EAA8B346-71C5-764E-B2FD-170DC8995661}" presName="tile1text" presStyleLbl="node1" presStyleIdx="0" presStyleCnt="4">
        <dgm:presLayoutVars>
          <dgm:chMax val="0"/>
          <dgm:chPref val="0"/>
          <dgm:bulletEnabled val="1"/>
        </dgm:presLayoutVars>
      </dgm:prSet>
      <dgm:spPr/>
      <dgm:t>
        <a:bodyPr/>
        <a:lstStyle/>
        <a:p>
          <a:endParaRPr lang="en-US"/>
        </a:p>
      </dgm:t>
    </dgm:pt>
    <dgm:pt modelId="{EB132B7B-C2CB-A347-B35F-1DF510260680}" type="pres">
      <dgm:prSet presAssocID="{EAA8B346-71C5-764E-B2FD-170DC8995661}" presName="tile2" presStyleLbl="node1" presStyleIdx="1" presStyleCnt="4"/>
      <dgm:spPr/>
      <dgm:t>
        <a:bodyPr/>
        <a:lstStyle/>
        <a:p>
          <a:endParaRPr lang="en-US"/>
        </a:p>
      </dgm:t>
    </dgm:pt>
    <dgm:pt modelId="{4361CADD-F5F4-2B49-A71A-143C7571F33A}" type="pres">
      <dgm:prSet presAssocID="{EAA8B346-71C5-764E-B2FD-170DC8995661}" presName="tile2text" presStyleLbl="node1" presStyleIdx="1" presStyleCnt="4">
        <dgm:presLayoutVars>
          <dgm:chMax val="0"/>
          <dgm:chPref val="0"/>
          <dgm:bulletEnabled val="1"/>
        </dgm:presLayoutVars>
      </dgm:prSet>
      <dgm:spPr/>
      <dgm:t>
        <a:bodyPr/>
        <a:lstStyle/>
        <a:p>
          <a:endParaRPr lang="en-US"/>
        </a:p>
      </dgm:t>
    </dgm:pt>
    <dgm:pt modelId="{652FE27D-89D3-0248-8EB1-53123D8BC932}" type="pres">
      <dgm:prSet presAssocID="{EAA8B346-71C5-764E-B2FD-170DC8995661}" presName="tile3" presStyleLbl="node1" presStyleIdx="2" presStyleCnt="4"/>
      <dgm:spPr/>
      <dgm:t>
        <a:bodyPr/>
        <a:lstStyle/>
        <a:p>
          <a:endParaRPr lang="en-US"/>
        </a:p>
      </dgm:t>
    </dgm:pt>
    <dgm:pt modelId="{EE8893B9-044B-1549-9E18-7C50D46470FA}" type="pres">
      <dgm:prSet presAssocID="{EAA8B346-71C5-764E-B2FD-170DC8995661}" presName="tile3text" presStyleLbl="node1" presStyleIdx="2" presStyleCnt="4">
        <dgm:presLayoutVars>
          <dgm:chMax val="0"/>
          <dgm:chPref val="0"/>
          <dgm:bulletEnabled val="1"/>
        </dgm:presLayoutVars>
      </dgm:prSet>
      <dgm:spPr/>
      <dgm:t>
        <a:bodyPr/>
        <a:lstStyle/>
        <a:p>
          <a:endParaRPr lang="en-US"/>
        </a:p>
      </dgm:t>
    </dgm:pt>
    <dgm:pt modelId="{634C7D07-71C7-9049-85EB-461B2502FA4A}" type="pres">
      <dgm:prSet presAssocID="{EAA8B346-71C5-764E-B2FD-170DC8995661}" presName="tile4" presStyleLbl="node1" presStyleIdx="3" presStyleCnt="4"/>
      <dgm:spPr/>
      <dgm:t>
        <a:bodyPr/>
        <a:lstStyle/>
        <a:p>
          <a:endParaRPr lang="en-US"/>
        </a:p>
      </dgm:t>
    </dgm:pt>
    <dgm:pt modelId="{BADF82A8-3DD1-4543-8751-1B3E2CF5629C}" type="pres">
      <dgm:prSet presAssocID="{EAA8B346-71C5-764E-B2FD-170DC8995661}" presName="tile4text" presStyleLbl="node1" presStyleIdx="3" presStyleCnt="4">
        <dgm:presLayoutVars>
          <dgm:chMax val="0"/>
          <dgm:chPref val="0"/>
          <dgm:bulletEnabled val="1"/>
        </dgm:presLayoutVars>
      </dgm:prSet>
      <dgm:spPr/>
      <dgm:t>
        <a:bodyPr/>
        <a:lstStyle/>
        <a:p>
          <a:endParaRPr lang="en-US"/>
        </a:p>
      </dgm:t>
    </dgm:pt>
    <dgm:pt modelId="{7B291945-CF72-ED42-A88F-B1FD0FAF97C3}" type="pres">
      <dgm:prSet presAssocID="{EAA8B346-71C5-764E-B2FD-170DC8995661}" presName="centerTile" presStyleLbl="fgShp" presStyleIdx="0" presStyleCnt="1">
        <dgm:presLayoutVars>
          <dgm:chMax val="0"/>
          <dgm:chPref val="0"/>
        </dgm:presLayoutVars>
      </dgm:prSet>
      <dgm:spPr/>
      <dgm:t>
        <a:bodyPr/>
        <a:lstStyle/>
        <a:p>
          <a:endParaRPr lang="en-US"/>
        </a:p>
      </dgm:t>
    </dgm:pt>
  </dgm:ptLst>
  <dgm:cxnLst>
    <dgm:cxn modelId="{E902028F-7D17-D347-BA32-9C5700BF0806}" type="presOf" srcId="{20BFA114-BE38-EA42-B630-C3381C8F3F06}" destId="{4361CADD-F5F4-2B49-A71A-143C7571F33A}" srcOrd="1" destOrd="0" presId="urn:microsoft.com/office/officeart/2005/8/layout/matrix1"/>
    <dgm:cxn modelId="{BB70897B-172C-894F-8CD4-2C419DB94869}" srcId="{88EF507C-517E-7C41-B857-9B0656CA8654}" destId="{20BFA114-BE38-EA42-B630-C3381C8F3F06}" srcOrd="1" destOrd="0" parTransId="{E7534B26-50A6-484B-A15C-062E6B54E349}" sibTransId="{347A710F-4AAD-F949-8650-D9EFD8635A5F}"/>
    <dgm:cxn modelId="{3BD46B65-FBCC-9746-954E-CF2CE0D86A4E}" srcId="{88EF507C-517E-7C41-B857-9B0656CA8654}" destId="{236DD88E-A805-3F46-9CC6-78F72B92D72A}" srcOrd="0" destOrd="0" parTransId="{447E9AAC-B694-4640-B23E-7E5E14BBBD17}" sibTransId="{81E1756D-6A11-0745-A4F2-57960BF0962B}"/>
    <dgm:cxn modelId="{473AF943-E867-C24C-AAC1-2548903BCD9E}" type="presOf" srcId="{4748D74B-8CD0-DF46-99F5-6E501825D93A}" destId="{652FE27D-89D3-0248-8EB1-53123D8BC932}" srcOrd="0" destOrd="0" presId="urn:microsoft.com/office/officeart/2005/8/layout/matrix1"/>
    <dgm:cxn modelId="{226A6F27-0245-DB47-A36B-975BA9901D16}" type="presOf" srcId="{236DD88E-A805-3F46-9CC6-78F72B92D72A}" destId="{39BC3516-C350-0E42-A3DE-1B80439D7C77}" srcOrd="0" destOrd="0" presId="urn:microsoft.com/office/officeart/2005/8/layout/matrix1"/>
    <dgm:cxn modelId="{7DB6149B-93FD-3744-B4D9-145648333DD9}" srcId="{EAA8B346-71C5-764E-B2FD-170DC8995661}" destId="{88EF507C-517E-7C41-B857-9B0656CA8654}" srcOrd="0" destOrd="0" parTransId="{09C3F93C-D568-F040-9D01-BBA7C8B205E7}" sibTransId="{F480CD81-7AE5-2345-AAB5-C98864D35AA0}"/>
    <dgm:cxn modelId="{640D2316-6892-EC49-A0CC-765AA7E5BB72}" type="presOf" srcId="{20BFA114-BE38-EA42-B630-C3381C8F3F06}" destId="{EB132B7B-C2CB-A347-B35F-1DF510260680}" srcOrd="0" destOrd="0" presId="urn:microsoft.com/office/officeart/2005/8/layout/matrix1"/>
    <dgm:cxn modelId="{F94A2722-8C3B-6041-8F1E-8C9424932F93}" srcId="{88EF507C-517E-7C41-B857-9B0656CA8654}" destId="{4748D74B-8CD0-DF46-99F5-6E501825D93A}" srcOrd="2" destOrd="0" parTransId="{E42F193C-7744-6D40-BF01-760107EEC728}" sibTransId="{151EE326-FD56-3041-858A-F4783E638322}"/>
    <dgm:cxn modelId="{9EA78B83-DC39-404F-B4BE-D817530F5309}" type="presOf" srcId="{88EF507C-517E-7C41-B857-9B0656CA8654}" destId="{7B291945-CF72-ED42-A88F-B1FD0FAF97C3}" srcOrd="0" destOrd="0" presId="urn:microsoft.com/office/officeart/2005/8/layout/matrix1"/>
    <dgm:cxn modelId="{26703C8C-DCD4-EF46-9772-5A1CBE0CEC34}" type="presOf" srcId="{184551C7-5332-F046-B55C-47726666C643}" destId="{BADF82A8-3DD1-4543-8751-1B3E2CF5629C}" srcOrd="1" destOrd="0" presId="urn:microsoft.com/office/officeart/2005/8/layout/matrix1"/>
    <dgm:cxn modelId="{FE51C2C4-2012-D246-B97C-378873F20175}" type="presOf" srcId="{184551C7-5332-F046-B55C-47726666C643}" destId="{634C7D07-71C7-9049-85EB-461B2502FA4A}" srcOrd="0" destOrd="0" presId="urn:microsoft.com/office/officeart/2005/8/layout/matrix1"/>
    <dgm:cxn modelId="{B6D51DE1-9340-1449-A364-E6F9982EF59B}" srcId="{88EF507C-517E-7C41-B857-9B0656CA8654}" destId="{184551C7-5332-F046-B55C-47726666C643}" srcOrd="3" destOrd="0" parTransId="{899A23BE-0B04-7B4F-BC7B-CBFFF82D418A}" sibTransId="{C29DBA54-A2FD-E748-AA00-0C05A16C4875}"/>
    <dgm:cxn modelId="{981046A9-4CF0-AE48-9336-5E47BA20D896}" type="presOf" srcId="{236DD88E-A805-3F46-9CC6-78F72B92D72A}" destId="{6B324034-09CD-6F4D-8385-1ECA9AFBE761}" srcOrd="1" destOrd="0" presId="urn:microsoft.com/office/officeart/2005/8/layout/matrix1"/>
    <dgm:cxn modelId="{EE959EF5-5D98-3241-B43F-D3730220BEB0}" type="presOf" srcId="{EAA8B346-71C5-764E-B2FD-170DC8995661}" destId="{E1CE4C34-96F3-A74D-99B6-34B4292B3B58}" srcOrd="0" destOrd="0" presId="urn:microsoft.com/office/officeart/2005/8/layout/matrix1"/>
    <dgm:cxn modelId="{761AD715-80C9-F94A-85DF-A645E6A84857}" type="presOf" srcId="{4748D74B-8CD0-DF46-99F5-6E501825D93A}" destId="{EE8893B9-044B-1549-9E18-7C50D46470FA}" srcOrd="1" destOrd="0" presId="urn:microsoft.com/office/officeart/2005/8/layout/matrix1"/>
    <dgm:cxn modelId="{9275443D-4602-3042-A81C-20C4ABEF89F1}" type="presParOf" srcId="{E1CE4C34-96F3-A74D-99B6-34B4292B3B58}" destId="{0D563918-3AE5-DF42-A0BF-887765DFC78A}" srcOrd="0" destOrd="0" presId="urn:microsoft.com/office/officeart/2005/8/layout/matrix1"/>
    <dgm:cxn modelId="{7849E567-8F0E-FB41-A9B9-F7566D54F227}" type="presParOf" srcId="{0D563918-3AE5-DF42-A0BF-887765DFC78A}" destId="{39BC3516-C350-0E42-A3DE-1B80439D7C77}" srcOrd="0" destOrd="0" presId="urn:microsoft.com/office/officeart/2005/8/layout/matrix1"/>
    <dgm:cxn modelId="{B36A12DB-DEF3-0B41-8590-B8C6FF8186B3}" type="presParOf" srcId="{0D563918-3AE5-DF42-A0BF-887765DFC78A}" destId="{6B324034-09CD-6F4D-8385-1ECA9AFBE761}" srcOrd="1" destOrd="0" presId="urn:microsoft.com/office/officeart/2005/8/layout/matrix1"/>
    <dgm:cxn modelId="{B4BD96FF-5452-5E4D-9BC7-9914AEB459B2}" type="presParOf" srcId="{0D563918-3AE5-DF42-A0BF-887765DFC78A}" destId="{EB132B7B-C2CB-A347-B35F-1DF510260680}" srcOrd="2" destOrd="0" presId="urn:microsoft.com/office/officeart/2005/8/layout/matrix1"/>
    <dgm:cxn modelId="{5833C3AE-05B3-6142-9AE0-C9D84CB26B90}" type="presParOf" srcId="{0D563918-3AE5-DF42-A0BF-887765DFC78A}" destId="{4361CADD-F5F4-2B49-A71A-143C7571F33A}" srcOrd="3" destOrd="0" presId="urn:microsoft.com/office/officeart/2005/8/layout/matrix1"/>
    <dgm:cxn modelId="{AC42A515-33BE-E947-B2B8-B567734E4934}" type="presParOf" srcId="{0D563918-3AE5-DF42-A0BF-887765DFC78A}" destId="{652FE27D-89D3-0248-8EB1-53123D8BC932}" srcOrd="4" destOrd="0" presId="urn:microsoft.com/office/officeart/2005/8/layout/matrix1"/>
    <dgm:cxn modelId="{75CD6088-9497-6942-BFFD-514ED3F8CD4E}" type="presParOf" srcId="{0D563918-3AE5-DF42-A0BF-887765DFC78A}" destId="{EE8893B9-044B-1549-9E18-7C50D46470FA}" srcOrd="5" destOrd="0" presId="urn:microsoft.com/office/officeart/2005/8/layout/matrix1"/>
    <dgm:cxn modelId="{98B07D48-0C4B-8447-B82A-B476B2882E3C}" type="presParOf" srcId="{0D563918-3AE5-DF42-A0BF-887765DFC78A}" destId="{634C7D07-71C7-9049-85EB-461B2502FA4A}" srcOrd="6" destOrd="0" presId="urn:microsoft.com/office/officeart/2005/8/layout/matrix1"/>
    <dgm:cxn modelId="{00BEECCD-7DDC-D448-BF95-9820BB15B563}" type="presParOf" srcId="{0D563918-3AE5-DF42-A0BF-887765DFC78A}" destId="{BADF82A8-3DD1-4543-8751-1B3E2CF5629C}" srcOrd="7" destOrd="0" presId="urn:microsoft.com/office/officeart/2005/8/layout/matrix1"/>
    <dgm:cxn modelId="{5F77C902-CD6C-A34C-896F-7BFDCC1BF409}" type="presParOf" srcId="{E1CE4C34-96F3-A74D-99B6-34B4292B3B58}" destId="{7B291945-CF72-ED42-A88F-B1FD0FAF97C3}"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AA8B346-71C5-764E-B2FD-170DC8995661}" type="doc">
      <dgm:prSet loTypeId="urn:microsoft.com/office/officeart/2005/8/layout/matrix1" loCatId="" qsTypeId="urn:microsoft.com/office/officeart/2005/8/quickstyle/simple1" qsCatId="simple" csTypeId="urn:microsoft.com/office/officeart/2005/8/colors/colorful3" csCatId="colorful" phldr="1"/>
      <dgm:spPr/>
      <dgm:t>
        <a:bodyPr/>
        <a:lstStyle/>
        <a:p>
          <a:endParaRPr lang="en-US"/>
        </a:p>
      </dgm:t>
    </dgm:pt>
    <dgm:pt modelId="{88EF507C-517E-7C41-B857-9B0656CA8654}">
      <dgm:prSet phldrT="[Text]"/>
      <dgm:spPr/>
      <dgm:t>
        <a:bodyPr anchor="t"/>
        <a:lstStyle/>
        <a:p>
          <a:r>
            <a:rPr lang="en-US" dirty="0" smtClean="0"/>
            <a:t>Science Metadata</a:t>
          </a:r>
          <a:endParaRPr lang="en-US" dirty="0"/>
        </a:p>
      </dgm:t>
    </dgm:pt>
    <dgm:pt modelId="{09C3F93C-D568-F040-9D01-BBA7C8B205E7}" type="parTrans" cxnId="{7DB6149B-93FD-3744-B4D9-145648333DD9}">
      <dgm:prSet/>
      <dgm:spPr/>
      <dgm:t>
        <a:bodyPr/>
        <a:lstStyle/>
        <a:p>
          <a:endParaRPr lang="en-US"/>
        </a:p>
      </dgm:t>
    </dgm:pt>
    <dgm:pt modelId="{F480CD81-7AE5-2345-AAB5-C98864D35AA0}" type="sibTrans" cxnId="{7DB6149B-93FD-3744-B4D9-145648333DD9}">
      <dgm:prSet/>
      <dgm:spPr/>
      <dgm:t>
        <a:bodyPr/>
        <a:lstStyle/>
        <a:p>
          <a:endParaRPr lang="en-US"/>
        </a:p>
      </dgm:t>
    </dgm:pt>
    <dgm:pt modelId="{236DD88E-A805-3F46-9CC6-78F72B92D72A}">
      <dgm:prSet phldrT="[Text]"/>
      <dgm:spPr/>
      <dgm:t>
        <a:bodyPr/>
        <a:lstStyle/>
        <a:p>
          <a:r>
            <a:rPr lang="en-US" dirty="0" smtClean="0"/>
            <a:t>Services    Metadata</a:t>
          </a:r>
          <a:endParaRPr lang="en-US" dirty="0"/>
        </a:p>
      </dgm:t>
    </dgm:pt>
    <dgm:pt modelId="{447E9AAC-B694-4640-B23E-7E5E14BBBD17}" type="parTrans" cxnId="{3BD46B65-FBCC-9746-954E-CF2CE0D86A4E}">
      <dgm:prSet/>
      <dgm:spPr/>
      <dgm:t>
        <a:bodyPr/>
        <a:lstStyle/>
        <a:p>
          <a:endParaRPr lang="en-US"/>
        </a:p>
      </dgm:t>
    </dgm:pt>
    <dgm:pt modelId="{81E1756D-6A11-0745-A4F2-57960BF0962B}" type="sibTrans" cxnId="{3BD46B65-FBCC-9746-954E-CF2CE0D86A4E}">
      <dgm:prSet/>
      <dgm:spPr/>
      <dgm:t>
        <a:bodyPr/>
        <a:lstStyle/>
        <a:p>
          <a:endParaRPr lang="en-US"/>
        </a:p>
      </dgm:t>
    </dgm:pt>
    <dgm:pt modelId="{20BFA114-BE38-EA42-B630-C3381C8F3F06}">
      <dgm:prSet phldrT="[Text]"/>
      <dgm:spPr/>
      <dgm:t>
        <a:bodyPr/>
        <a:lstStyle/>
        <a:p>
          <a:r>
            <a:rPr lang="en-US" dirty="0" smtClean="0"/>
            <a:t>Parameter Metadata</a:t>
          </a:r>
          <a:endParaRPr lang="en-US" dirty="0"/>
        </a:p>
      </dgm:t>
    </dgm:pt>
    <dgm:pt modelId="{E7534B26-50A6-484B-A15C-062E6B54E349}" type="parTrans" cxnId="{BB70897B-172C-894F-8CD4-2C419DB94869}">
      <dgm:prSet/>
      <dgm:spPr/>
      <dgm:t>
        <a:bodyPr/>
        <a:lstStyle/>
        <a:p>
          <a:endParaRPr lang="en-US"/>
        </a:p>
      </dgm:t>
    </dgm:pt>
    <dgm:pt modelId="{347A710F-4AAD-F949-8650-D9EFD8635A5F}" type="sibTrans" cxnId="{BB70897B-172C-894F-8CD4-2C419DB94869}">
      <dgm:prSet/>
      <dgm:spPr/>
      <dgm:t>
        <a:bodyPr/>
        <a:lstStyle/>
        <a:p>
          <a:endParaRPr lang="en-US"/>
        </a:p>
      </dgm:t>
    </dgm:pt>
    <dgm:pt modelId="{4748D74B-8CD0-DF46-99F5-6E501825D93A}">
      <dgm:prSet phldrT="[Text]"/>
      <dgm:spPr/>
      <dgm:t>
        <a:bodyPr/>
        <a:lstStyle/>
        <a:p>
          <a:r>
            <a:rPr lang="en-US" dirty="0" smtClean="0"/>
            <a:t>Visualization Metadata</a:t>
          </a:r>
          <a:endParaRPr lang="en-US" dirty="0"/>
        </a:p>
      </dgm:t>
    </dgm:pt>
    <dgm:pt modelId="{E42F193C-7744-6D40-BF01-760107EEC728}" type="parTrans" cxnId="{F94A2722-8C3B-6041-8F1E-8C9424932F93}">
      <dgm:prSet/>
      <dgm:spPr/>
      <dgm:t>
        <a:bodyPr/>
        <a:lstStyle/>
        <a:p>
          <a:endParaRPr lang="en-US"/>
        </a:p>
      </dgm:t>
    </dgm:pt>
    <dgm:pt modelId="{151EE326-FD56-3041-858A-F4783E638322}" type="sibTrans" cxnId="{F94A2722-8C3B-6041-8F1E-8C9424932F93}">
      <dgm:prSet/>
      <dgm:spPr/>
      <dgm:t>
        <a:bodyPr/>
        <a:lstStyle/>
        <a:p>
          <a:endParaRPr lang="en-US"/>
        </a:p>
      </dgm:t>
    </dgm:pt>
    <dgm:pt modelId="{184551C7-5332-F046-B55C-47726666C643}">
      <dgm:prSet phldrT="[Text]"/>
      <dgm:spPr/>
      <dgm:t>
        <a:bodyPr/>
        <a:lstStyle/>
        <a:p>
          <a:r>
            <a:rPr lang="en-US" dirty="0" smtClean="0"/>
            <a:t>Future Metadata Concepts</a:t>
          </a:r>
          <a:endParaRPr lang="en-US" dirty="0"/>
        </a:p>
      </dgm:t>
    </dgm:pt>
    <dgm:pt modelId="{899A23BE-0B04-7B4F-BC7B-CBFFF82D418A}" type="parTrans" cxnId="{B6D51DE1-9340-1449-A364-E6F9982EF59B}">
      <dgm:prSet/>
      <dgm:spPr/>
      <dgm:t>
        <a:bodyPr/>
        <a:lstStyle/>
        <a:p>
          <a:endParaRPr lang="en-US"/>
        </a:p>
      </dgm:t>
    </dgm:pt>
    <dgm:pt modelId="{C29DBA54-A2FD-E748-AA00-0C05A16C4875}" type="sibTrans" cxnId="{B6D51DE1-9340-1449-A364-E6F9982EF59B}">
      <dgm:prSet/>
      <dgm:spPr/>
      <dgm:t>
        <a:bodyPr/>
        <a:lstStyle/>
        <a:p>
          <a:endParaRPr lang="en-US"/>
        </a:p>
      </dgm:t>
    </dgm:pt>
    <dgm:pt modelId="{E1CE4C34-96F3-A74D-99B6-34B4292B3B58}" type="pres">
      <dgm:prSet presAssocID="{EAA8B346-71C5-764E-B2FD-170DC8995661}" presName="diagram" presStyleCnt="0">
        <dgm:presLayoutVars>
          <dgm:chMax val="1"/>
          <dgm:dir/>
          <dgm:animLvl val="ctr"/>
          <dgm:resizeHandles val="exact"/>
        </dgm:presLayoutVars>
      </dgm:prSet>
      <dgm:spPr/>
      <dgm:t>
        <a:bodyPr/>
        <a:lstStyle/>
        <a:p>
          <a:endParaRPr lang="en-US"/>
        </a:p>
      </dgm:t>
    </dgm:pt>
    <dgm:pt modelId="{0D563918-3AE5-DF42-A0BF-887765DFC78A}" type="pres">
      <dgm:prSet presAssocID="{EAA8B346-71C5-764E-B2FD-170DC8995661}" presName="matrix" presStyleCnt="0"/>
      <dgm:spPr/>
    </dgm:pt>
    <dgm:pt modelId="{39BC3516-C350-0E42-A3DE-1B80439D7C77}" type="pres">
      <dgm:prSet presAssocID="{EAA8B346-71C5-764E-B2FD-170DC8995661}" presName="tile1" presStyleLbl="node1" presStyleIdx="0" presStyleCnt="4"/>
      <dgm:spPr/>
      <dgm:t>
        <a:bodyPr/>
        <a:lstStyle/>
        <a:p>
          <a:endParaRPr lang="en-US"/>
        </a:p>
      </dgm:t>
    </dgm:pt>
    <dgm:pt modelId="{6B324034-09CD-6F4D-8385-1ECA9AFBE761}" type="pres">
      <dgm:prSet presAssocID="{EAA8B346-71C5-764E-B2FD-170DC8995661}" presName="tile1text" presStyleLbl="node1" presStyleIdx="0" presStyleCnt="4">
        <dgm:presLayoutVars>
          <dgm:chMax val="0"/>
          <dgm:chPref val="0"/>
          <dgm:bulletEnabled val="1"/>
        </dgm:presLayoutVars>
      </dgm:prSet>
      <dgm:spPr/>
      <dgm:t>
        <a:bodyPr/>
        <a:lstStyle/>
        <a:p>
          <a:endParaRPr lang="en-US"/>
        </a:p>
      </dgm:t>
    </dgm:pt>
    <dgm:pt modelId="{EB132B7B-C2CB-A347-B35F-1DF510260680}" type="pres">
      <dgm:prSet presAssocID="{EAA8B346-71C5-764E-B2FD-170DC8995661}" presName="tile2" presStyleLbl="node1" presStyleIdx="1" presStyleCnt="4"/>
      <dgm:spPr/>
      <dgm:t>
        <a:bodyPr/>
        <a:lstStyle/>
        <a:p>
          <a:endParaRPr lang="en-US"/>
        </a:p>
      </dgm:t>
    </dgm:pt>
    <dgm:pt modelId="{4361CADD-F5F4-2B49-A71A-143C7571F33A}" type="pres">
      <dgm:prSet presAssocID="{EAA8B346-71C5-764E-B2FD-170DC8995661}" presName="tile2text" presStyleLbl="node1" presStyleIdx="1" presStyleCnt="4">
        <dgm:presLayoutVars>
          <dgm:chMax val="0"/>
          <dgm:chPref val="0"/>
          <dgm:bulletEnabled val="1"/>
        </dgm:presLayoutVars>
      </dgm:prSet>
      <dgm:spPr/>
      <dgm:t>
        <a:bodyPr/>
        <a:lstStyle/>
        <a:p>
          <a:endParaRPr lang="en-US"/>
        </a:p>
      </dgm:t>
    </dgm:pt>
    <dgm:pt modelId="{652FE27D-89D3-0248-8EB1-53123D8BC932}" type="pres">
      <dgm:prSet presAssocID="{EAA8B346-71C5-764E-B2FD-170DC8995661}" presName="tile3" presStyleLbl="node1" presStyleIdx="2" presStyleCnt="4"/>
      <dgm:spPr/>
      <dgm:t>
        <a:bodyPr/>
        <a:lstStyle/>
        <a:p>
          <a:endParaRPr lang="en-US"/>
        </a:p>
      </dgm:t>
    </dgm:pt>
    <dgm:pt modelId="{EE8893B9-044B-1549-9E18-7C50D46470FA}" type="pres">
      <dgm:prSet presAssocID="{EAA8B346-71C5-764E-B2FD-170DC8995661}" presName="tile3text" presStyleLbl="node1" presStyleIdx="2" presStyleCnt="4">
        <dgm:presLayoutVars>
          <dgm:chMax val="0"/>
          <dgm:chPref val="0"/>
          <dgm:bulletEnabled val="1"/>
        </dgm:presLayoutVars>
      </dgm:prSet>
      <dgm:spPr/>
      <dgm:t>
        <a:bodyPr/>
        <a:lstStyle/>
        <a:p>
          <a:endParaRPr lang="en-US"/>
        </a:p>
      </dgm:t>
    </dgm:pt>
    <dgm:pt modelId="{634C7D07-71C7-9049-85EB-461B2502FA4A}" type="pres">
      <dgm:prSet presAssocID="{EAA8B346-71C5-764E-B2FD-170DC8995661}" presName="tile4" presStyleLbl="node1" presStyleIdx="3" presStyleCnt="4"/>
      <dgm:spPr/>
      <dgm:t>
        <a:bodyPr/>
        <a:lstStyle/>
        <a:p>
          <a:endParaRPr lang="en-US"/>
        </a:p>
      </dgm:t>
    </dgm:pt>
    <dgm:pt modelId="{BADF82A8-3DD1-4543-8751-1B3E2CF5629C}" type="pres">
      <dgm:prSet presAssocID="{EAA8B346-71C5-764E-B2FD-170DC8995661}" presName="tile4text" presStyleLbl="node1" presStyleIdx="3" presStyleCnt="4">
        <dgm:presLayoutVars>
          <dgm:chMax val="0"/>
          <dgm:chPref val="0"/>
          <dgm:bulletEnabled val="1"/>
        </dgm:presLayoutVars>
      </dgm:prSet>
      <dgm:spPr/>
      <dgm:t>
        <a:bodyPr/>
        <a:lstStyle/>
        <a:p>
          <a:endParaRPr lang="en-US"/>
        </a:p>
      </dgm:t>
    </dgm:pt>
    <dgm:pt modelId="{7B291945-CF72-ED42-A88F-B1FD0FAF97C3}" type="pres">
      <dgm:prSet presAssocID="{EAA8B346-71C5-764E-B2FD-170DC8995661}" presName="centerTile" presStyleLbl="fgShp" presStyleIdx="0" presStyleCnt="1" custLinFactNeighborY="-7485">
        <dgm:presLayoutVars>
          <dgm:chMax val="0"/>
          <dgm:chPref val="0"/>
        </dgm:presLayoutVars>
      </dgm:prSet>
      <dgm:spPr/>
      <dgm:t>
        <a:bodyPr/>
        <a:lstStyle/>
        <a:p>
          <a:endParaRPr lang="en-US"/>
        </a:p>
      </dgm:t>
    </dgm:pt>
  </dgm:ptLst>
  <dgm:cxnLst>
    <dgm:cxn modelId="{01111010-E138-6144-BE67-5EBF4429D2FA}" type="presOf" srcId="{236DD88E-A805-3F46-9CC6-78F72B92D72A}" destId="{39BC3516-C350-0E42-A3DE-1B80439D7C77}" srcOrd="0" destOrd="0" presId="urn:microsoft.com/office/officeart/2005/8/layout/matrix1"/>
    <dgm:cxn modelId="{C3769765-8080-234B-A44E-487FF064210E}" type="presOf" srcId="{20BFA114-BE38-EA42-B630-C3381C8F3F06}" destId="{4361CADD-F5F4-2B49-A71A-143C7571F33A}" srcOrd="1" destOrd="0" presId="urn:microsoft.com/office/officeart/2005/8/layout/matrix1"/>
    <dgm:cxn modelId="{FD60BDD7-3F57-E04E-B15B-1B0AA659B2F8}" type="presOf" srcId="{20BFA114-BE38-EA42-B630-C3381C8F3F06}" destId="{EB132B7B-C2CB-A347-B35F-1DF510260680}" srcOrd="0" destOrd="0" presId="urn:microsoft.com/office/officeart/2005/8/layout/matrix1"/>
    <dgm:cxn modelId="{BB70897B-172C-894F-8CD4-2C419DB94869}" srcId="{88EF507C-517E-7C41-B857-9B0656CA8654}" destId="{20BFA114-BE38-EA42-B630-C3381C8F3F06}" srcOrd="1" destOrd="0" parTransId="{E7534B26-50A6-484B-A15C-062E6B54E349}" sibTransId="{347A710F-4AAD-F949-8650-D9EFD8635A5F}"/>
    <dgm:cxn modelId="{3BD46B65-FBCC-9746-954E-CF2CE0D86A4E}" srcId="{88EF507C-517E-7C41-B857-9B0656CA8654}" destId="{236DD88E-A805-3F46-9CC6-78F72B92D72A}" srcOrd="0" destOrd="0" parTransId="{447E9AAC-B694-4640-B23E-7E5E14BBBD17}" sibTransId="{81E1756D-6A11-0745-A4F2-57960BF0962B}"/>
    <dgm:cxn modelId="{DC0C901E-89E5-874D-972B-5A2D939B7CD8}" type="presOf" srcId="{88EF507C-517E-7C41-B857-9B0656CA8654}" destId="{7B291945-CF72-ED42-A88F-B1FD0FAF97C3}" srcOrd="0" destOrd="0" presId="urn:microsoft.com/office/officeart/2005/8/layout/matrix1"/>
    <dgm:cxn modelId="{6F45222C-FA5D-2946-8ED5-E328BAEAF84B}" type="presOf" srcId="{184551C7-5332-F046-B55C-47726666C643}" destId="{634C7D07-71C7-9049-85EB-461B2502FA4A}" srcOrd="0" destOrd="0" presId="urn:microsoft.com/office/officeart/2005/8/layout/matrix1"/>
    <dgm:cxn modelId="{7DB6149B-93FD-3744-B4D9-145648333DD9}" srcId="{EAA8B346-71C5-764E-B2FD-170DC8995661}" destId="{88EF507C-517E-7C41-B857-9B0656CA8654}" srcOrd="0" destOrd="0" parTransId="{09C3F93C-D568-F040-9D01-BBA7C8B205E7}" sibTransId="{F480CD81-7AE5-2345-AAB5-C98864D35AA0}"/>
    <dgm:cxn modelId="{867998B1-543A-5C4E-9409-7B9BDA250237}" type="presOf" srcId="{236DD88E-A805-3F46-9CC6-78F72B92D72A}" destId="{6B324034-09CD-6F4D-8385-1ECA9AFBE761}" srcOrd="1" destOrd="0" presId="urn:microsoft.com/office/officeart/2005/8/layout/matrix1"/>
    <dgm:cxn modelId="{159C5476-75AC-4543-BB3C-253756E6743A}" type="presOf" srcId="{EAA8B346-71C5-764E-B2FD-170DC8995661}" destId="{E1CE4C34-96F3-A74D-99B6-34B4292B3B58}" srcOrd="0" destOrd="0" presId="urn:microsoft.com/office/officeart/2005/8/layout/matrix1"/>
    <dgm:cxn modelId="{99BAFC65-2EE2-0E49-854A-414D91ED3722}" type="presOf" srcId="{184551C7-5332-F046-B55C-47726666C643}" destId="{BADF82A8-3DD1-4543-8751-1B3E2CF5629C}" srcOrd="1" destOrd="0" presId="urn:microsoft.com/office/officeart/2005/8/layout/matrix1"/>
    <dgm:cxn modelId="{F94A2722-8C3B-6041-8F1E-8C9424932F93}" srcId="{88EF507C-517E-7C41-B857-9B0656CA8654}" destId="{4748D74B-8CD0-DF46-99F5-6E501825D93A}" srcOrd="2" destOrd="0" parTransId="{E42F193C-7744-6D40-BF01-760107EEC728}" sibTransId="{151EE326-FD56-3041-858A-F4783E638322}"/>
    <dgm:cxn modelId="{7B6BC7A3-6B44-B845-9F30-D59BEB5D0FE4}" type="presOf" srcId="{4748D74B-8CD0-DF46-99F5-6E501825D93A}" destId="{EE8893B9-044B-1549-9E18-7C50D46470FA}" srcOrd="1" destOrd="0" presId="urn:microsoft.com/office/officeart/2005/8/layout/matrix1"/>
    <dgm:cxn modelId="{B6D51DE1-9340-1449-A364-E6F9982EF59B}" srcId="{88EF507C-517E-7C41-B857-9B0656CA8654}" destId="{184551C7-5332-F046-B55C-47726666C643}" srcOrd="3" destOrd="0" parTransId="{899A23BE-0B04-7B4F-BC7B-CBFFF82D418A}" sibTransId="{C29DBA54-A2FD-E748-AA00-0C05A16C4875}"/>
    <dgm:cxn modelId="{944F0D9D-363D-EC42-9E86-3CC40614ECF4}" type="presOf" srcId="{4748D74B-8CD0-DF46-99F5-6E501825D93A}" destId="{652FE27D-89D3-0248-8EB1-53123D8BC932}" srcOrd="0" destOrd="0" presId="urn:microsoft.com/office/officeart/2005/8/layout/matrix1"/>
    <dgm:cxn modelId="{80CE66B2-A809-FD40-8AF9-63B66DF3B19F}" type="presParOf" srcId="{E1CE4C34-96F3-A74D-99B6-34B4292B3B58}" destId="{0D563918-3AE5-DF42-A0BF-887765DFC78A}" srcOrd="0" destOrd="0" presId="urn:microsoft.com/office/officeart/2005/8/layout/matrix1"/>
    <dgm:cxn modelId="{7DCA16AE-FA1C-2344-8501-3AE6E88B22DF}" type="presParOf" srcId="{0D563918-3AE5-DF42-A0BF-887765DFC78A}" destId="{39BC3516-C350-0E42-A3DE-1B80439D7C77}" srcOrd="0" destOrd="0" presId="urn:microsoft.com/office/officeart/2005/8/layout/matrix1"/>
    <dgm:cxn modelId="{6F77A973-BF21-A645-B845-9760C21E4728}" type="presParOf" srcId="{0D563918-3AE5-DF42-A0BF-887765DFC78A}" destId="{6B324034-09CD-6F4D-8385-1ECA9AFBE761}" srcOrd="1" destOrd="0" presId="urn:microsoft.com/office/officeart/2005/8/layout/matrix1"/>
    <dgm:cxn modelId="{2F2620FA-BA84-4045-9888-62266095245B}" type="presParOf" srcId="{0D563918-3AE5-DF42-A0BF-887765DFC78A}" destId="{EB132B7B-C2CB-A347-B35F-1DF510260680}" srcOrd="2" destOrd="0" presId="urn:microsoft.com/office/officeart/2005/8/layout/matrix1"/>
    <dgm:cxn modelId="{968BD6BD-E47C-2447-B1F2-9A9F508B83FA}" type="presParOf" srcId="{0D563918-3AE5-DF42-A0BF-887765DFC78A}" destId="{4361CADD-F5F4-2B49-A71A-143C7571F33A}" srcOrd="3" destOrd="0" presId="urn:microsoft.com/office/officeart/2005/8/layout/matrix1"/>
    <dgm:cxn modelId="{F7CB5284-4FD4-6C40-9FC2-D7308E8A19F4}" type="presParOf" srcId="{0D563918-3AE5-DF42-A0BF-887765DFC78A}" destId="{652FE27D-89D3-0248-8EB1-53123D8BC932}" srcOrd="4" destOrd="0" presId="urn:microsoft.com/office/officeart/2005/8/layout/matrix1"/>
    <dgm:cxn modelId="{CB33BF00-0ACB-B14B-9851-1334F0B851E5}" type="presParOf" srcId="{0D563918-3AE5-DF42-A0BF-887765DFC78A}" destId="{EE8893B9-044B-1549-9E18-7C50D46470FA}" srcOrd="5" destOrd="0" presId="urn:microsoft.com/office/officeart/2005/8/layout/matrix1"/>
    <dgm:cxn modelId="{27B510DD-42CD-0D46-B037-C05B0F1814F8}" type="presParOf" srcId="{0D563918-3AE5-DF42-A0BF-887765DFC78A}" destId="{634C7D07-71C7-9049-85EB-461B2502FA4A}" srcOrd="6" destOrd="0" presId="urn:microsoft.com/office/officeart/2005/8/layout/matrix1"/>
    <dgm:cxn modelId="{58A9C4ED-BE49-5440-813A-45EFFCB40AE3}" type="presParOf" srcId="{0D563918-3AE5-DF42-A0BF-887765DFC78A}" destId="{BADF82A8-3DD1-4543-8751-1B3E2CF5629C}" srcOrd="7" destOrd="0" presId="urn:microsoft.com/office/officeart/2005/8/layout/matrix1"/>
    <dgm:cxn modelId="{59EC9445-4210-8049-B848-7F501443B298}" type="presParOf" srcId="{E1CE4C34-96F3-A74D-99B6-34B4292B3B58}" destId="{7B291945-CF72-ED42-A88F-B1FD0FAF97C3}"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54583D-0AE1-B34A-8FB7-B0B5857BD16E}" type="doc">
      <dgm:prSet loTypeId="urn:microsoft.com/office/officeart/2005/8/layout/radial4" loCatId="" qsTypeId="urn:microsoft.com/office/officeart/2005/8/quickstyle/simple1" qsCatId="simple" csTypeId="urn:microsoft.com/office/officeart/2005/8/colors/accent4_2" csCatId="accent4" phldr="1"/>
      <dgm:spPr/>
      <dgm:t>
        <a:bodyPr/>
        <a:lstStyle/>
        <a:p>
          <a:endParaRPr lang="en-US"/>
        </a:p>
      </dgm:t>
    </dgm:pt>
    <dgm:pt modelId="{D2BE8784-0F2E-2F46-873E-F96B8FDBE82F}">
      <dgm:prSet phldrT="[Text]" custT="1"/>
      <dgm:spPr/>
      <dgm:t>
        <a:bodyPr/>
        <a:lstStyle/>
        <a:p>
          <a:r>
            <a:rPr lang="en-US" sz="2400" dirty="0" smtClean="0"/>
            <a:t>UMM-C</a:t>
          </a:r>
          <a:endParaRPr lang="en-US" sz="2400" dirty="0"/>
        </a:p>
      </dgm:t>
    </dgm:pt>
    <dgm:pt modelId="{063F1ECD-7350-F047-A4FB-24B22018C3BB}" type="parTrans" cxnId="{74DFD968-DB67-FF4D-8764-3FF1B4C2A7ED}">
      <dgm:prSet/>
      <dgm:spPr/>
      <dgm:t>
        <a:bodyPr/>
        <a:lstStyle/>
        <a:p>
          <a:endParaRPr lang="en-US"/>
        </a:p>
      </dgm:t>
    </dgm:pt>
    <dgm:pt modelId="{C1063D31-1D5F-AB40-8420-BDD7315B7FE2}" type="sibTrans" cxnId="{74DFD968-DB67-FF4D-8764-3FF1B4C2A7ED}">
      <dgm:prSet/>
      <dgm:spPr/>
      <dgm:t>
        <a:bodyPr/>
        <a:lstStyle/>
        <a:p>
          <a:endParaRPr lang="en-US"/>
        </a:p>
      </dgm:t>
    </dgm:pt>
    <dgm:pt modelId="{006E9306-5132-B844-B95E-ABD09FA0AEFA}">
      <dgm:prSet phldrT="[Text]"/>
      <dgm:spPr/>
      <dgm:t>
        <a:bodyPr/>
        <a:lstStyle/>
        <a:p>
          <a:r>
            <a:rPr lang="en-US" dirty="0" smtClean="0"/>
            <a:t>GCMD DIF Model</a:t>
          </a:r>
          <a:endParaRPr lang="en-US" dirty="0"/>
        </a:p>
      </dgm:t>
    </dgm:pt>
    <dgm:pt modelId="{BB60613F-CE32-CC40-9D26-E3AD9AD46891}" type="parTrans" cxnId="{94E23CC7-7458-0245-A94E-D53E32477383}">
      <dgm:prSet/>
      <dgm:spPr/>
      <dgm:t>
        <a:bodyPr/>
        <a:lstStyle/>
        <a:p>
          <a:endParaRPr lang="en-US"/>
        </a:p>
      </dgm:t>
    </dgm:pt>
    <dgm:pt modelId="{5AF55D55-CFE8-9E48-BB6A-FB3C7C7CF68F}" type="sibTrans" cxnId="{94E23CC7-7458-0245-A94E-D53E32477383}">
      <dgm:prSet/>
      <dgm:spPr/>
      <dgm:t>
        <a:bodyPr/>
        <a:lstStyle/>
        <a:p>
          <a:endParaRPr lang="en-US"/>
        </a:p>
      </dgm:t>
    </dgm:pt>
    <dgm:pt modelId="{3044D05E-B99E-7042-A6D7-40737CE0A13A}">
      <dgm:prSet phldrT="[Text]"/>
      <dgm:spPr/>
      <dgm:t>
        <a:bodyPr/>
        <a:lstStyle/>
        <a:p>
          <a:r>
            <a:rPr lang="en-US" dirty="0" smtClean="0"/>
            <a:t>ECHO10 Collection Model</a:t>
          </a:r>
          <a:endParaRPr lang="en-US" dirty="0"/>
        </a:p>
      </dgm:t>
    </dgm:pt>
    <dgm:pt modelId="{F34F0FC9-D90B-B146-92E1-5E15861A53F5}" type="parTrans" cxnId="{8E96514B-C4F8-4C4B-8ED8-55C44B90230B}">
      <dgm:prSet/>
      <dgm:spPr/>
      <dgm:t>
        <a:bodyPr/>
        <a:lstStyle/>
        <a:p>
          <a:endParaRPr lang="en-US"/>
        </a:p>
      </dgm:t>
    </dgm:pt>
    <dgm:pt modelId="{ECF89080-42BB-FB4C-9583-B53A01FE1A10}" type="sibTrans" cxnId="{8E96514B-C4F8-4C4B-8ED8-55C44B90230B}">
      <dgm:prSet/>
      <dgm:spPr/>
      <dgm:t>
        <a:bodyPr/>
        <a:lstStyle/>
        <a:p>
          <a:endParaRPr lang="en-US"/>
        </a:p>
      </dgm:t>
    </dgm:pt>
    <dgm:pt modelId="{C158D40A-EF04-404F-82CB-867DF6A76F2C}">
      <dgm:prSet phldrT="[Text]"/>
      <dgm:spPr/>
      <dgm:t>
        <a:bodyPr/>
        <a:lstStyle/>
        <a:p>
          <a:r>
            <a:rPr lang="en-US" dirty="0" smtClean="0"/>
            <a:t>ESDIS Metrics Model</a:t>
          </a:r>
          <a:endParaRPr lang="en-US" dirty="0"/>
        </a:p>
      </dgm:t>
    </dgm:pt>
    <dgm:pt modelId="{F0116CD7-2C9F-5842-B2E5-C852F4A8D8E0}" type="parTrans" cxnId="{265B776E-919C-1641-9D05-E7C4227D9F36}">
      <dgm:prSet/>
      <dgm:spPr/>
      <dgm:t>
        <a:bodyPr/>
        <a:lstStyle/>
        <a:p>
          <a:endParaRPr lang="en-US"/>
        </a:p>
      </dgm:t>
    </dgm:pt>
    <dgm:pt modelId="{F931037D-C39F-8541-A061-B0F7EEF456F3}" type="sibTrans" cxnId="{265B776E-919C-1641-9D05-E7C4227D9F36}">
      <dgm:prSet/>
      <dgm:spPr/>
      <dgm:t>
        <a:bodyPr/>
        <a:lstStyle/>
        <a:p>
          <a:endParaRPr lang="en-US"/>
        </a:p>
      </dgm:t>
    </dgm:pt>
    <dgm:pt modelId="{4518102A-D211-DD41-99EE-1AE3A5EA0094}" type="pres">
      <dgm:prSet presAssocID="{7054583D-0AE1-B34A-8FB7-B0B5857BD16E}" presName="cycle" presStyleCnt="0">
        <dgm:presLayoutVars>
          <dgm:chMax val="1"/>
          <dgm:dir/>
          <dgm:animLvl val="ctr"/>
          <dgm:resizeHandles val="exact"/>
        </dgm:presLayoutVars>
      </dgm:prSet>
      <dgm:spPr/>
      <dgm:t>
        <a:bodyPr/>
        <a:lstStyle/>
        <a:p>
          <a:endParaRPr lang="en-US"/>
        </a:p>
      </dgm:t>
    </dgm:pt>
    <dgm:pt modelId="{C56B689B-7AA3-0444-8691-3D3B25F4B0CD}" type="pres">
      <dgm:prSet presAssocID="{D2BE8784-0F2E-2F46-873E-F96B8FDBE82F}" presName="centerShape" presStyleLbl="node0" presStyleIdx="0" presStyleCnt="1"/>
      <dgm:spPr/>
      <dgm:t>
        <a:bodyPr/>
        <a:lstStyle/>
        <a:p>
          <a:endParaRPr lang="en-US"/>
        </a:p>
      </dgm:t>
    </dgm:pt>
    <dgm:pt modelId="{DC588436-CF54-5245-9468-3ACF2A8CDF42}" type="pres">
      <dgm:prSet presAssocID="{BB60613F-CE32-CC40-9D26-E3AD9AD46891}" presName="parTrans" presStyleLbl="bgSibTrans2D1" presStyleIdx="0" presStyleCnt="3"/>
      <dgm:spPr/>
      <dgm:t>
        <a:bodyPr/>
        <a:lstStyle/>
        <a:p>
          <a:endParaRPr lang="en-US"/>
        </a:p>
      </dgm:t>
    </dgm:pt>
    <dgm:pt modelId="{54B05520-1B25-5648-AA2A-42141811DFE3}" type="pres">
      <dgm:prSet presAssocID="{006E9306-5132-B844-B95E-ABD09FA0AEFA}" presName="node" presStyleLbl="node1" presStyleIdx="0" presStyleCnt="3">
        <dgm:presLayoutVars>
          <dgm:bulletEnabled val="1"/>
        </dgm:presLayoutVars>
      </dgm:prSet>
      <dgm:spPr/>
      <dgm:t>
        <a:bodyPr/>
        <a:lstStyle/>
        <a:p>
          <a:endParaRPr lang="en-US"/>
        </a:p>
      </dgm:t>
    </dgm:pt>
    <dgm:pt modelId="{5141688D-0B11-534E-9090-D70EB9AE05ED}" type="pres">
      <dgm:prSet presAssocID="{F34F0FC9-D90B-B146-92E1-5E15861A53F5}" presName="parTrans" presStyleLbl="bgSibTrans2D1" presStyleIdx="1" presStyleCnt="3"/>
      <dgm:spPr/>
      <dgm:t>
        <a:bodyPr/>
        <a:lstStyle/>
        <a:p>
          <a:endParaRPr lang="en-US"/>
        </a:p>
      </dgm:t>
    </dgm:pt>
    <dgm:pt modelId="{D21FC433-9A1D-6248-867B-917DAFB0A5AA}" type="pres">
      <dgm:prSet presAssocID="{3044D05E-B99E-7042-A6D7-40737CE0A13A}" presName="node" presStyleLbl="node1" presStyleIdx="1" presStyleCnt="3">
        <dgm:presLayoutVars>
          <dgm:bulletEnabled val="1"/>
        </dgm:presLayoutVars>
      </dgm:prSet>
      <dgm:spPr/>
      <dgm:t>
        <a:bodyPr/>
        <a:lstStyle/>
        <a:p>
          <a:endParaRPr lang="en-US"/>
        </a:p>
      </dgm:t>
    </dgm:pt>
    <dgm:pt modelId="{8EE0FCCD-0BDB-644C-9B85-A0BE488F13DF}" type="pres">
      <dgm:prSet presAssocID="{F0116CD7-2C9F-5842-B2E5-C852F4A8D8E0}" presName="parTrans" presStyleLbl="bgSibTrans2D1" presStyleIdx="2" presStyleCnt="3"/>
      <dgm:spPr/>
      <dgm:t>
        <a:bodyPr/>
        <a:lstStyle/>
        <a:p>
          <a:endParaRPr lang="en-US"/>
        </a:p>
      </dgm:t>
    </dgm:pt>
    <dgm:pt modelId="{A0A347D4-4D32-4646-9A69-0D4D51EA76BD}" type="pres">
      <dgm:prSet presAssocID="{C158D40A-EF04-404F-82CB-867DF6A76F2C}" presName="node" presStyleLbl="node1" presStyleIdx="2" presStyleCnt="3">
        <dgm:presLayoutVars>
          <dgm:bulletEnabled val="1"/>
        </dgm:presLayoutVars>
      </dgm:prSet>
      <dgm:spPr/>
      <dgm:t>
        <a:bodyPr/>
        <a:lstStyle/>
        <a:p>
          <a:endParaRPr lang="en-US"/>
        </a:p>
      </dgm:t>
    </dgm:pt>
  </dgm:ptLst>
  <dgm:cxnLst>
    <dgm:cxn modelId="{69142430-F88F-AF4C-ABA9-9E0DA60BFB11}" type="presOf" srcId="{C158D40A-EF04-404F-82CB-867DF6A76F2C}" destId="{A0A347D4-4D32-4646-9A69-0D4D51EA76BD}" srcOrd="0" destOrd="0" presId="urn:microsoft.com/office/officeart/2005/8/layout/radial4"/>
    <dgm:cxn modelId="{9D65C1B1-C892-214D-894D-DCD03269EA7E}" type="presOf" srcId="{3044D05E-B99E-7042-A6D7-40737CE0A13A}" destId="{D21FC433-9A1D-6248-867B-917DAFB0A5AA}" srcOrd="0" destOrd="0" presId="urn:microsoft.com/office/officeart/2005/8/layout/radial4"/>
    <dgm:cxn modelId="{9D608A21-2B4D-3F43-A153-05318FDBEA78}" type="presOf" srcId="{F0116CD7-2C9F-5842-B2E5-C852F4A8D8E0}" destId="{8EE0FCCD-0BDB-644C-9B85-A0BE488F13DF}" srcOrd="0" destOrd="0" presId="urn:microsoft.com/office/officeart/2005/8/layout/radial4"/>
    <dgm:cxn modelId="{74DFD968-DB67-FF4D-8764-3FF1B4C2A7ED}" srcId="{7054583D-0AE1-B34A-8FB7-B0B5857BD16E}" destId="{D2BE8784-0F2E-2F46-873E-F96B8FDBE82F}" srcOrd="0" destOrd="0" parTransId="{063F1ECD-7350-F047-A4FB-24B22018C3BB}" sibTransId="{C1063D31-1D5F-AB40-8420-BDD7315B7FE2}"/>
    <dgm:cxn modelId="{94E23CC7-7458-0245-A94E-D53E32477383}" srcId="{D2BE8784-0F2E-2F46-873E-F96B8FDBE82F}" destId="{006E9306-5132-B844-B95E-ABD09FA0AEFA}" srcOrd="0" destOrd="0" parTransId="{BB60613F-CE32-CC40-9D26-E3AD9AD46891}" sibTransId="{5AF55D55-CFE8-9E48-BB6A-FB3C7C7CF68F}"/>
    <dgm:cxn modelId="{99F455B9-2277-3144-B0DA-0B38D1D6478B}" type="presOf" srcId="{F34F0FC9-D90B-B146-92E1-5E15861A53F5}" destId="{5141688D-0B11-534E-9090-D70EB9AE05ED}" srcOrd="0" destOrd="0" presId="urn:microsoft.com/office/officeart/2005/8/layout/radial4"/>
    <dgm:cxn modelId="{C774EB8F-C945-8041-AF1F-44A680F89C6F}" type="presOf" srcId="{7054583D-0AE1-B34A-8FB7-B0B5857BD16E}" destId="{4518102A-D211-DD41-99EE-1AE3A5EA0094}" srcOrd="0" destOrd="0" presId="urn:microsoft.com/office/officeart/2005/8/layout/radial4"/>
    <dgm:cxn modelId="{37E413BB-B1AB-9140-B0EB-3A29BCBBFE99}" type="presOf" srcId="{D2BE8784-0F2E-2F46-873E-F96B8FDBE82F}" destId="{C56B689B-7AA3-0444-8691-3D3B25F4B0CD}" srcOrd="0" destOrd="0" presId="urn:microsoft.com/office/officeart/2005/8/layout/radial4"/>
    <dgm:cxn modelId="{BDBFF84A-D392-EE4D-89BE-5C15C51BADD0}" type="presOf" srcId="{006E9306-5132-B844-B95E-ABD09FA0AEFA}" destId="{54B05520-1B25-5648-AA2A-42141811DFE3}" srcOrd="0" destOrd="0" presId="urn:microsoft.com/office/officeart/2005/8/layout/radial4"/>
    <dgm:cxn modelId="{8E96514B-C4F8-4C4B-8ED8-55C44B90230B}" srcId="{D2BE8784-0F2E-2F46-873E-F96B8FDBE82F}" destId="{3044D05E-B99E-7042-A6D7-40737CE0A13A}" srcOrd="1" destOrd="0" parTransId="{F34F0FC9-D90B-B146-92E1-5E15861A53F5}" sibTransId="{ECF89080-42BB-FB4C-9583-B53A01FE1A10}"/>
    <dgm:cxn modelId="{7566824D-B1ED-4A47-95CD-33F5C2D2B2FF}" type="presOf" srcId="{BB60613F-CE32-CC40-9D26-E3AD9AD46891}" destId="{DC588436-CF54-5245-9468-3ACF2A8CDF42}" srcOrd="0" destOrd="0" presId="urn:microsoft.com/office/officeart/2005/8/layout/radial4"/>
    <dgm:cxn modelId="{265B776E-919C-1641-9D05-E7C4227D9F36}" srcId="{D2BE8784-0F2E-2F46-873E-F96B8FDBE82F}" destId="{C158D40A-EF04-404F-82CB-867DF6A76F2C}" srcOrd="2" destOrd="0" parTransId="{F0116CD7-2C9F-5842-B2E5-C852F4A8D8E0}" sibTransId="{F931037D-C39F-8541-A061-B0F7EEF456F3}"/>
    <dgm:cxn modelId="{23E2F53E-E925-9841-82DF-84BD1B32F72A}" type="presParOf" srcId="{4518102A-D211-DD41-99EE-1AE3A5EA0094}" destId="{C56B689B-7AA3-0444-8691-3D3B25F4B0CD}" srcOrd="0" destOrd="0" presId="urn:microsoft.com/office/officeart/2005/8/layout/radial4"/>
    <dgm:cxn modelId="{B3E77011-EC86-8C41-B0BC-176FAEDCF7C7}" type="presParOf" srcId="{4518102A-D211-DD41-99EE-1AE3A5EA0094}" destId="{DC588436-CF54-5245-9468-3ACF2A8CDF42}" srcOrd="1" destOrd="0" presId="urn:microsoft.com/office/officeart/2005/8/layout/radial4"/>
    <dgm:cxn modelId="{16E34A5D-5512-844F-8416-A0BF8EE2B249}" type="presParOf" srcId="{4518102A-D211-DD41-99EE-1AE3A5EA0094}" destId="{54B05520-1B25-5648-AA2A-42141811DFE3}" srcOrd="2" destOrd="0" presId="urn:microsoft.com/office/officeart/2005/8/layout/radial4"/>
    <dgm:cxn modelId="{C49832B7-2C23-F049-9CE5-C70F9F255660}" type="presParOf" srcId="{4518102A-D211-DD41-99EE-1AE3A5EA0094}" destId="{5141688D-0B11-534E-9090-D70EB9AE05ED}" srcOrd="3" destOrd="0" presId="urn:microsoft.com/office/officeart/2005/8/layout/radial4"/>
    <dgm:cxn modelId="{1748A221-B35A-2545-92FA-80A2D8B2CFB4}" type="presParOf" srcId="{4518102A-D211-DD41-99EE-1AE3A5EA0094}" destId="{D21FC433-9A1D-6248-867B-917DAFB0A5AA}" srcOrd="4" destOrd="0" presId="urn:microsoft.com/office/officeart/2005/8/layout/radial4"/>
    <dgm:cxn modelId="{3099772E-4D83-A640-BA2C-34B1D22C21F5}" type="presParOf" srcId="{4518102A-D211-DD41-99EE-1AE3A5EA0094}" destId="{8EE0FCCD-0BDB-644C-9B85-A0BE488F13DF}" srcOrd="5" destOrd="0" presId="urn:microsoft.com/office/officeart/2005/8/layout/radial4"/>
    <dgm:cxn modelId="{37080AF5-A85F-7448-B45B-1EDB718F2FB0}" type="presParOf" srcId="{4518102A-D211-DD41-99EE-1AE3A5EA0094}" destId="{A0A347D4-4D32-4646-9A69-0D4D51EA76BD}"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BEF6430-3500-734C-8943-DE3E0C90AAF1}" type="doc">
      <dgm:prSet loTypeId="urn:microsoft.com/office/officeart/2009/3/layout/IncreasingArrowsProcess" loCatId="" qsTypeId="urn:microsoft.com/office/officeart/2005/8/quickstyle/simple1" qsCatId="simple" csTypeId="urn:microsoft.com/office/officeart/2005/8/colors/accent0_3" csCatId="mainScheme" phldr="1"/>
      <dgm:spPr/>
      <dgm:t>
        <a:bodyPr/>
        <a:lstStyle/>
        <a:p>
          <a:endParaRPr lang="en-US"/>
        </a:p>
      </dgm:t>
    </dgm:pt>
    <dgm:pt modelId="{C8386319-5A9F-3C42-9BB2-A2887F45DB91}">
      <dgm:prSet phldrT="[Text]"/>
      <dgm:spPr/>
      <dgm:t>
        <a:bodyPr/>
        <a:lstStyle/>
        <a:p>
          <a:r>
            <a:rPr lang="en-US" dirty="0" smtClean="0"/>
            <a:t>ECHO 10</a:t>
          </a:r>
          <a:endParaRPr lang="en-US" dirty="0"/>
        </a:p>
      </dgm:t>
    </dgm:pt>
    <dgm:pt modelId="{6311EA6E-74E6-E648-A22C-DC2497E87306}" type="parTrans" cxnId="{92F5C476-56F6-7548-B9EE-CF006188156B}">
      <dgm:prSet/>
      <dgm:spPr/>
      <dgm:t>
        <a:bodyPr/>
        <a:lstStyle/>
        <a:p>
          <a:endParaRPr lang="en-US"/>
        </a:p>
      </dgm:t>
    </dgm:pt>
    <dgm:pt modelId="{2DF24313-C87D-CF46-8CFA-83E81EA59E93}" type="sibTrans" cxnId="{92F5C476-56F6-7548-B9EE-CF006188156B}">
      <dgm:prSet/>
      <dgm:spPr/>
      <dgm:t>
        <a:bodyPr/>
        <a:lstStyle/>
        <a:p>
          <a:endParaRPr lang="en-US"/>
        </a:p>
      </dgm:t>
    </dgm:pt>
    <dgm:pt modelId="{293F9C28-D7F7-924A-BFFE-8CBFFE899043}">
      <dgm:prSet phldrT="[Text]"/>
      <dgm:spPr/>
      <dgm:t>
        <a:bodyPr/>
        <a:lstStyle/>
        <a:p>
          <a:r>
            <a:rPr lang="en-US" dirty="0" smtClean="0"/>
            <a:t>GCMD DIF</a:t>
          </a:r>
          <a:endParaRPr lang="en-US" dirty="0"/>
        </a:p>
      </dgm:t>
    </dgm:pt>
    <dgm:pt modelId="{8FFC93A1-3DDB-1945-A7DE-D31852B61C3D}" type="parTrans" cxnId="{B47B3335-B9AD-8B44-B731-98A71C9685B0}">
      <dgm:prSet/>
      <dgm:spPr/>
      <dgm:t>
        <a:bodyPr/>
        <a:lstStyle/>
        <a:p>
          <a:endParaRPr lang="en-US"/>
        </a:p>
      </dgm:t>
    </dgm:pt>
    <dgm:pt modelId="{2791D2A7-133C-344E-964E-3A2D1B7D82A4}" type="sibTrans" cxnId="{B47B3335-B9AD-8B44-B731-98A71C9685B0}">
      <dgm:prSet/>
      <dgm:spPr/>
      <dgm:t>
        <a:bodyPr/>
        <a:lstStyle/>
        <a:p>
          <a:endParaRPr lang="en-US"/>
        </a:p>
      </dgm:t>
    </dgm:pt>
    <dgm:pt modelId="{3BE6EEBB-77F5-3E4F-8B40-31A5148E78F3}">
      <dgm:prSet phldrT="[Text]"/>
      <dgm:spPr/>
      <dgm:t>
        <a:bodyPr/>
        <a:lstStyle/>
        <a:p>
          <a:r>
            <a:rPr lang="en-US" dirty="0" smtClean="0"/>
            <a:t>EMS</a:t>
          </a:r>
          <a:endParaRPr lang="en-US" dirty="0"/>
        </a:p>
      </dgm:t>
    </dgm:pt>
    <dgm:pt modelId="{098B7BDB-9223-0E4A-8A76-7CE8E1D04D9A}" type="parTrans" cxnId="{FFE4595B-036E-3A4A-9294-6188CE022159}">
      <dgm:prSet/>
      <dgm:spPr/>
      <dgm:t>
        <a:bodyPr/>
        <a:lstStyle/>
        <a:p>
          <a:endParaRPr lang="en-US"/>
        </a:p>
      </dgm:t>
    </dgm:pt>
    <dgm:pt modelId="{4891F89B-DD11-A345-85E4-8B2101EF97CC}" type="sibTrans" cxnId="{FFE4595B-036E-3A4A-9294-6188CE022159}">
      <dgm:prSet/>
      <dgm:spPr/>
      <dgm:t>
        <a:bodyPr/>
        <a:lstStyle/>
        <a:p>
          <a:endParaRPr lang="en-US"/>
        </a:p>
      </dgm:t>
    </dgm:pt>
    <dgm:pt modelId="{13055F09-FA72-464E-AB75-ADA9198C13F4}" type="pres">
      <dgm:prSet presAssocID="{EBEF6430-3500-734C-8943-DE3E0C90AAF1}" presName="Name0" presStyleCnt="0">
        <dgm:presLayoutVars>
          <dgm:chMax val="5"/>
          <dgm:chPref val="5"/>
          <dgm:dir/>
          <dgm:animLvl val="lvl"/>
        </dgm:presLayoutVars>
      </dgm:prSet>
      <dgm:spPr/>
      <dgm:t>
        <a:bodyPr/>
        <a:lstStyle/>
        <a:p>
          <a:endParaRPr lang="en-US"/>
        </a:p>
      </dgm:t>
    </dgm:pt>
    <dgm:pt modelId="{679F71A6-C85C-364D-B296-75DB2BD3735B}" type="pres">
      <dgm:prSet presAssocID="{C8386319-5A9F-3C42-9BB2-A2887F45DB91}" presName="parentText1" presStyleLbl="node1" presStyleIdx="0" presStyleCnt="3">
        <dgm:presLayoutVars>
          <dgm:chMax/>
          <dgm:chPref val="3"/>
          <dgm:bulletEnabled val="1"/>
        </dgm:presLayoutVars>
      </dgm:prSet>
      <dgm:spPr/>
      <dgm:t>
        <a:bodyPr/>
        <a:lstStyle/>
        <a:p>
          <a:endParaRPr lang="en-US"/>
        </a:p>
      </dgm:t>
    </dgm:pt>
    <dgm:pt modelId="{3D3E4008-6546-9649-852E-A5F28559AE2A}" type="pres">
      <dgm:prSet presAssocID="{293F9C28-D7F7-924A-BFFE-8CBFFE899043}" presName="parentText2" presStyleLbl="node1" presStyleIdx="1" presStyleCnt="3">
        <dgm:presLayoutVars>
          <dgm:chMax/>
          <dgm:chPref val="3"/>
          <dgm:bulletEnabled val="1"/>
        </dgm:presLayoutVars>
      </dgm:prSet>
      <dgm:spPr/>
      <dgm:t>
        <a:bodyPr/>
        <a:lstStyle/>
        <a:p>
          <a:endParaRPr lang="en-US"/>
        </a:p>
      </dgm:t>
    </dgm:pt>
    <dgm:pt modelId="{03FBB85B-FCB1-E646-B850-C30B414B4069}" type="pres">
      <dgm:prSet presAssocID="{3BE6EEBB-77F5-3E4F-8B40-31A5148E78F3}" presName="parentText3" presStyleLbl="node1" presStyleIdx="2" presStyleCnt="3">
        <dgm:presLayoutVars>
          <dgm:chMax/>
          <dgm:chPref val="3"/>
          <dgm:bulletEnabled val="1"/>
        </dgm:presLayoutVars>
      </dgm:prSet>
      <dgm:spPr/>
      <dgm:t>
        <a:bodyPr/>
        <a:lstStyle/>
        <a:p>
          <a:endParaRPr lang="en-US"/>
        </a:p>
      </dgm:t>
    </dgm:pt>
  </dgm:ptLst>
  <dgm:cxnLst>
    <dgm:cxn modelId="{5B881915-7D5F-F841-9F85-3BBA2546272B}" type="presOf" srcId="{3BE6EEBB-77F5-3E4F-8B40-31A5148E78F3}" destId="{03FBB85B-FCB1-E646-B850-C30B414B4069}" srcOrd="0" destOrd="0" presId="urn:microsoft.com/office/officeart/2009/3/layout/IncreasingArrowsProcess"/>
    <dgm:cxn modelId="{D4AC005B-7D0A-6442-BD6E-0BF5BD95CB6C}" type="presOf" srcId="{C8386319-5A9F-3C42-9BB2-A2887F45DB91}" destId="{679F71A6-C85C-364D-B296-75DB2BD3735B}" srcOrd="0" destOrd="0" presId="urn:microsoft.com/office/officeart/2009/3/layout/IncreasingArrowsProcess"/>
    <dgm:cxn modelId="{FFE4595B-036E-3A4A-9294-6188CE022159}" srcId="{EBEF6430-3500-734C-8943-DE3E0C90AAF1}" destId="{3BE6EEBB-77F5-3E4F-8B40-31A5148E78F3}" srcOrd="2" destOrd="0" parTransId="{098B7BDB-9223-0E4A-8A76-7CE8E1D04D9A}" sibTransId="{4891F89B-DD11-A345-85E4-8B2101EF97CC}"/>
    <dgm:cxn modelId="{3B8F8031-42C1-BB45-A27D-8DCA9D45420E}" type="presOf" srcId="{293F9C28-D7F7-924A-BFFE-8CBFFE899043}" destId="{3D3E4008-6546-9649-852E-A5F28559AE2A}" srcOrd="0" destOrd="0" presId="urn:microsoft.com/office/officeart/2009/3/layout/IncreasingArrowsProcess"/>
    <dgm:cxn modelId="{B47B3335-B9AD-8B44-B731-98A71C9685B0}" srcId="{EBEF6430-3500-734C-8943-DE3E0C90AAF1}" destId="{293F9C28-D7F7-924A-BFFE-8CBFFE899043}" srcOrd="1" destOrd="0" parTransId="{8FFC93A1-3DDB-1945-A7DE-D31852B61C3D}" sibTransId="{2791D2A7-133C-344E-964E-3A2D1B7D82A4}"/>
    <dgm:cxn modelId="{92F5C476-56F6-7548-B9EE-CF006188156B}" srcId="{EBEF6430-3500-734C-8943-DE3E0C90AAF1}" destId="{C8386319-5A9F-3C42-9BB2-A2887F45DB91}" srcOrd="0" destOrd="0" parTransId="{6311EA6E-74E6-E648-A22C-DC2497E87306}" sibTransId="{2DF24313-C87D-CF46-8CFA-83E81EA59E93}"/>
    <dgm:cxn modelId="{56C84864-92A7-5A4D-B6FA-5E2DF0E3941D}" type="presOf" srcId="{EBEF6430-3500-734C-8943-DE3E0C90AAF1}" destId="{13055F09-FA72-464E-AB75-ADA9198C13F4}" srcOrd="0" destOrd="0" presId="urn:microsoft.com/office/officeart/2009/3/layout/IncreasingArrowsProcess"/>
    <dgm:cxn modelId="{A5B5D4F7-44F1-904E-8148-037E36879324}" type="presParOf" srcId="{13055F09-FA72-464E-AB75-ADA9198C13F4}" destId="{679F71A6-C85C-364D-B296-75DB2BD3735B}" srcOrd="0" destOrd="0" presId="urn:microsoft.com/office/officeart/2009/3/layout/IncreasingArrowsProcess"/>
    <dgm:cxn modelId="{24BF2208-A049-8D4D-B28B-26B13D869BB3}" type="presParOf" srcId="{13055F09-FA72-464E-AB75-ADA9198C13F4}" destId="{3D3E4008-6546-9649-852E-A5F28559AE2A}" srcOrd="1" destOrd="0" presId="urn:microsoft.com/office/officeart/2009/3/layout/IncreasingArrowsProcess"/>
    <dgm:cxn modelId="{0FB750DF-82D7-1F49-89FA-6D0958B0CB24}" type="presParOf" srcId="{13055F09-FA72-464E-AB75-ADA9198C13F4}" destId="{03FBB85B-FCB1-E646-B850-C30B414B4069}"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BEF6430-3500-734C-8943-DE3E0C90AAF1}" type="doc">
      <dgm:prSet loTypeId="urn:microsoft.com/office/officeart/2009/3/layout/IncreasingArrowsProcess" loCatId="" qsTypeId="urn:microsoft.com/office/officeart/2005/8/quickstyle/simple1" qsCatId="simple" csTypeId="urn:microsoft.com/office/officeart/2005/8/colors/accent0_3" csCatId="mainScheme" phldr="1"/>
      <dgm:spPr/>
      <dgm:t>
        <a:bodyPr/>
        <a:lstStyle/>
        <a:p>
          <a:endParaRPr lang="en-US"/>
        </a:p>
      </dgm:t>
    </dgm:pt>
    <dgm:pt modelId="{C8386319-5A9F-3C42-9BB2-A2887F45DB91}">
      <dgm:prSet phldrT="[Text]"/>
      <dgm:spPr/>
      <dgm:t>
        <a:bodyPr/>
        <a:lstStyle/>
        <a:p>
          <a:r>
            <a:rPr lang="en-US" dirty="0" smtClean="0"/>
            <a:t>ECHO 10</a:t>
          </a:r>
          <a:endParaRPr lang="en-US" dirty="0"/>
        </a:p>
      </dgm:t>
    </dgm:pt>
    <dgm:pt modelId="{6311EA6E-74E6-E648-A22C-DC2497E87306}" type="parTrans" cxnId="{92F5C476-56F6-7548-B9EE-CF006188156B}">
      <dgm:prSet/>
      <dgm:spPr/>
      <dgm:t>
        <a:bodyPr/>
        <a:lstStyle/>
        <a:p>
          <a:endParaRPr lang="en-US"/>
        </a:p>
      </dgm:t>
    </dgm:pt>
    <dgm:pt modelId="{2DF24313-C87D-CF46-8CFA-83E81EA59E93}" type="sibTrans" cxnId="{92F5C476-56F6-7548-B9EE-CF006188156B}">
      <dgm:prSet/>
      <dgm:spPr/>
      <dgm:t>
        <a:bodyPr/>
        <a:lstStyle/>
        <a:p>
          <a:endParaRPr lang="en-US"/>
        </a:p>
      </dgm:t>
    </dgm:pt>
    <dgm:pt modelId="{13055F09-FA72-464E-AB75-ADA9198C13F4}" type="pres">
      <dgm:prSet presAssocID="{EBEF6430-3500-734C-8943-DE3E0C90AAF1}" presName="Name0" presStyleCnt="0">
        <dgm:presLayoutVars>
          <dgm:chMax val="5"/>
          <dgm:chPref val="5"/>
          <dgm:dir/>
          <dgm:animLvl val="lvl"/>
        </dgm:presLayoutVars>
      </dgm:prSet>
      <dgm:spPr/>
      <dgm:t>
        <a:bodyPr/>
        <a:lstStyle/>
        <a:p>
          <a:endParaRPr lang="en-US"/>
        </a:p>
      </dgm:t>
    </dgm:pt>
    <dgm:pt modelId="{679F71A6-C85C-364D-B296-75DB2BD3735B}" type="pres">
      <dgm:prSet presAssocID="{C8386319-5A9F-3C42-9BB2-A2887F45DB91}" presName="parentText1" presStyleLbl="node1" presStyleIdx="0" presStyleCnt="1" custLinFactNeighborX="-4071" custLinFactNeighborY="-14323">
        <dgm:presLayoutVars>
          <dgm:chMax/>
          <dgm:chPref val="3"/>
          <dgm:bulletEnabled val="1"/>
        </dgm:presLayoutVars>
      </dgm:prSet>
      <dgm:spPr/>
      <dgm:t>
        <a:bodyPr/>
        <a:lstStyle/>
        <a:p>
          <a:endParaRPr lang="en-US"/>
        </a:p>
      </dgm:t>
    </dgm:pt>
  </dgm:ptLst>
  <dgm:cxnLst>
    <dgm:cxn modelId="{92F5C476-56F6-7548-B9EE-CF006188156B}" srcId="{EBEF6430-3500-734C-8943-DE3E0C90AAF1}" destId="{C8386319-5A9F-3C42-9BB2-A2887F45DB91}" srcOrd="0" destOrd="0" parTransId="{6311EA6E-74E6-E648-A22C-DC2497E87306}" sibTransId="{2DF24313-C87D-CF46-8CFA-83E81EA59E93}"/>
    <dgm:cxn modelId="{F32E7AB8-65F2-054A-AACB-DDFCC70282BD}" type="presOf" srcId="{EBEF6430-3500-734C-8943-DE3E0C90AAF1}" destId="{13055F09-FA72-464E-AB75-ADA9198C13F4}" srcOrd="0" destOrd="0" presId="urn:microsoft.com/office/officeart/2009/3/layout/IncreasingArrowsProcess"/>
    <dgm:cxn modelId="{4ED5B0E2-17F4-6149-A058-8C15F3B42F6C}" type="presOf" srcId="{C8386319-5A9F-3C42-9BB2-A2887F45DB91}" destId="{679F71A6-C85C-364D-B296-75DB2BD3735B}" srcOrd="0" destOrd="0" presId="urn:microsoft.com/office/officeart/2009/3/layout/IncreasingArrowsProcess"/>
    <dgm:cxn modelId="{FFFA949D-E4A1-C64D-97AB-9E3708993020}" type="presParOf" srcId="{13055F09-FA72-464E-AB75-ADA9198C13F4}" destId="{679F71A6-C85C-364D-B296-75DB2BD3735B}" srcOrd="0" destOrd="0" presId="urn:microsoft.com/office/officeart/2009/3/layout/IncreasingArrowsProces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EBEF6430-3500-734C-8943-DE3E0C90AAF1}" type="doc">
      <dgm:prSet loTypeId="urn:microsoft.com/office/officeart/2009/3/layout/IncreasingArrowsProcess" loCatId="" qsTypeId="urn:microsoft.com/office/officeart/2005/8/quickstyle/simple1" qsCatId="simple" csTypeId="urn:microsoft.com/office/officeart/2005/8/colors/accent0_3" csCatId="mainScheme" phldr="1"/>
      <dgm:spPr/>
      <dgm:t>
        <a:bodyPr/>
        <a:lstStyle/>
        <a:p>
          <a:endParaRPr lang="en-US"/>
        </a:p>
      </dgm:t>
    </dgm:pt>
    <dgm:pt modelId="{C8386319-5A9F-3C42-9BB2-A2887F45DB91}">
      <dgm:prSet phldrT="[Text]"/>
      <dgm:spPr/>
      <dgm:t>
        <a:bodyPr/>
        <a:lstStyle/>
        <a:p>
          <a:r>
            <a:rPr lang="en-US" dirty="0" smtClean="0"/>
            <a:t>Future Concepts</a:t>
          </a:r>
          <a:endParaRPr lang="en-US" dirty="0"/>
        </a:p>
      </dgm:t>
    </dgm:pt>
    <dgm:pt modelId="{6311EA6E-74E6-E648-A22C-DC2497E87306}" type="parTrans" cxnId="{92F5C476-56F6-7548-B9EE-CF006188156B}">
      <dgm:prSet/>
      <dgm:spPr/>
      <dgm:t>
        <a:bodyPr/>
        <a:lstStyle/>
        <a:p>
          <a:endParaRPr lang="en-US"/>
        </a:p>
      </dgm:t>
    </dgm:pt>
    <dgm:pt modelId="{2DF24313-C87D-CF46-8CFA-83E81EA59E93}" type="sibTrans" cxnId="{92F5C476-56F6-7548-B9EE-CF006188156B}">
      <dgm:prSet/>
      <dgm:spPr/>
      <dgm:t>
        <a:bodyPr/>
        <a:lstStyle/>
        <a:p>
          <a:endParaRPr lang="en-US"/>
        </a:p>
      </dgm:t>
    </dgm:pt>
    <dgm:pt modelId="{13055F09-FA72-464E-AB75-ADA9198C13F4}" type="pres">
      <dgm:prSet presAssocID="{EBEF6430-3500-734C-8943-DE3E0C90AAF1}" presName="Name0" presStyleCnt="0">
        <dgm:presLayoutVars>
          <dgm:chMax val="5"/>
          <dgm:chPref val="5"/>
          <dgm:dir/>
          <dgm:animLvl val="lvl"/>
        </dgm:presLayoutVars>
      </dgm:prSet>
      <dgm:spPr/>
      <dgm:t>
        <a:bodyPr/>
        <a:lstStyle/>
        <a:p>
          <a:endParaRPr lang="en-US"/>
        </a:p>
      </dgm:t>
    </dgm:pt>
    <dgm:pt modelId="{679F71A6-C85C-364D-B296-75DB2BD3735B}" type="pres">
      <dgm:prSet presAssocID="{C8386319-5A9F-3C42-9BB2-A2887F45DB91}" presName="parentText1" presStyleLbl="node1" presStyleIdx="0" presStyleCnt="1" custLinFactNeighborX="-4071" custLinFactNeighborY="-14323">
        <dgm:presLayoutVars>
          <dgm:chMax/>
          <dgm:chPref val="3"/>
          <dgm:bulletEnabled val="1"/>
        </dgm:presLayoutVars>
      </dgm:prSet>
      <dgm:spPr/>
      <dgm:t>
        <a:bodyPr/>
        <a:lstStyle/>
        <a:p>
          <a:endParaRPr lang="en-US"/>
        </a:p>
      </dgm:t>
    </dgm:pt>
  </dgm:ptLst>
  <dgm:cxnLst>
    <dgm:cxn modelId="{3006A193-6DD7-F947-96ED-2E5F09BA8CA4}" type="presOf" srcId="{C8386319-5A9F-3C42-9BB2-A2887F45DB91}" destId="{679F71A6-C85C-364D-B296-75DB2BD3735B}" srcOrd="0" destOrd="0" presId="urn:microsoft.com/office/officeart/2009/3/layout/IncreasingArrowsProcess"/>
    <dgm:cxn modelId="{92F5C476-56F6-7548-B9EE-CF006188156B}" srcId="{EBEF6430-3500-734C-8943-DE3E0C90AAF1}" destId="{C8386319-5A9F-3C42-9BB2-A2887F45DB91}" srcOrd="0" destOrd="0" parTransId="{6311EA6E-74E6-E648-A22C-DC2497E87306}" sibTransId="{2DF24313-C87D-CF46-8CFA-83E81EA59E93}"/>
    <dgm:cxn modelId="{4557A265-22B2-4B45-BFF2-4D8D66C3B756}" type="presOf" srcId="{EBEF6430-3500-734C-8943-DE3E0C90AAF1}" destId="{13055F09-FA72-464E-AB75-ADA9198C13F4}" srcOrd="0" destOrd="0" presId="urn:microsoft.com/office/officeart/2009/3/layout/IncreasingArrowsProcess"/>
    <dgm:cxn modelId="{B3143453-F9B8-2C46-913E-7277B391DD7F}" type="presParOf" srcId="{13055F09-FA72-464E-AB75-ADA9198C13F4}" destId="{679F71A6-C85C-364D-B296-75DB2BD3735B}" srcOrd="0" destOrd="0" presId="urn:microsoft.com/office/officeart/2009/3/layout/IncreasingArrowsProces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BEF6430-3500-734C-8943-DE3E0C90AAF1}" type="doc">
      <dgm:prSet loTypeId="urn:microsoft.com/office/officeart/2009/3/layout/IncreasingArrowsProcess" loCatId="" qsTypeId="urn:microsoft.com/office/officeart/2005/8/quickstyle/simple1" qsCatId="simple" csTypeId="urn:microsoft.com/office/officeart/2005/8/colors/accent0_3" csCatId="mainScheme" phldr="1"/>
      <dgm:spPr/>
      <dgm:t>
        <a:bodyPr/>
        <a:lstStyle/>
        <a:p>
          <a:endParaRPr lang="en-US"/>
        </a:p>
      </dgm:t>
    </dgm:pt>
    <dgm:pt modelId="{C8386319-5A9F-3C42-9BB2-A2887F45DB91}">
      <dgm:prSet phldrT="[Text]"/>
      <dgm:spPr/>
      <dgm:t>
        <a:bodyPr/>
        <a:lstStyle/>
        <a:p>
          <a:r>
            <a:rPr lang="en-US" dirty="0" smtClean="0"/>
            <a:t>Visualization</a:t>
          </a:r>
          <a:endParaRPr lang="en-US" dirty="0"/>
        </a:p>
      </dgm:t>
    </dgm:pt>
    <dgm:pt modelId="{6311EA6E-74E6-E648-A22C-DC2497E87306}" type="parTrans" cxnId="{92F5C476-56F6-7548-B9EE-CF006188156B}">
      <dgm:prSet/>
      <dgm:spPr/>
      <dgm:t>
        <a:bodyPr/>
        <a:lstStyle/>
        <a:p>
          <a:endParaRPr lang="en-US"/>
        </a:p>
      </dgm:t>
    </dgm:pt>
    <dgm:pt modelId="{2DF24313-C87D-CF46-8CFA-83E81EA59E93}" type="sibTrans" cxnId="{92F5C476-56F6-7548-B9EE-CF006188156B}">
      <dgm:prSet/>
      <dgm:spPr/>
      <dgm:t>
        <a:bodyPr/>
        <a:lstStyle/>
        <a:p>
          <a:endParaRPr lang="en-US"/>
        </a:p>
      </dgm:t>
    </dgm:pt>
    <dgm:pt modelId="{13055F09-FA72-464E-AB75-ADA9198C13F4}" type="pres">
      <dgm:prSet presAssocID="{EBEF6430-3500-734C-8943-DE3E0C90AAF1}" presName="Name0" presStyleCnt="0">
        <dgm:presLayoutVars>
          <dgm:chMax val="5"/>
          <dgm:chPref val="5"/>
          <dgm:dir/>
          <dgm:animLvl val="lvl"/>
        </dgm:presLayoutVars>
      </dgm:prSet>
      <dgm:spPr/>
      <dgm:t>
        <a:bodyPr/>
        <a:lstStyle/>
        <a:p>
          <a:endParaRPr lang="en-US"/>
        </a:p>
      </dgm:t>
    </dgm:pt>
    <dgm:pt modelId="{679F71A6-C85C-364D-B296-75DB2BD3735B}" type="pres">
      <dgm:prSet presAssocID="{C8386319-5A9F-3C42-9BB2-A2887F45DB91}" presName="parentText1" presStyleLbl="node1" presStyleIdx="0" presStyleCnt="1" custLinFactNeighborX="-4071" custLinFactNeighborY="-14323">
        <dgm:presLayoutVars>
          <dgm:chMax/>
          <dgm:chPref val="3"/>
          <dgm:bulletEnabled val="1"/>
        </dgm:presLayoutVars>
      </dgm:prSet>
      <dgm:spPr/>
      <dgm:t>
        <a:bodyPr/>
        <a:lstStyle/>
        <a:p>
          <a:endParaRPr lang="en-US"/>
        </a:p>
      </dgm:t>
    </dgm:pt>
  </dgm:ptLst>
  <dgm:cxnLst>
    <dgm:cxn modelId="{5D87AB2E-7399-924E-9F91-7AF1E2315B93}" type="presOf" srcId="{C8386319-5A9F-3C42-9BB2-A2887F45DB91}" destId="{679F71A6-C85C-364D-B296-75DB2BD3735B}" srcOrd="0" destOrd="0" presId="urn:microsoft.com/office/officeart/2009/3/layout/IncreasingArrowsProcess"/>
    <dgm:cxn modelId="{92F5C476-56F6-7548-B9EE-CF006188156B}" srcId="{EBEF6430-3500-734C-8943-DE3E0C90AAF1}" destId="{C8386319-5A9F-3C42-9BB2-A2887F45DB91}" srcOrd="0" destOrd="0" parTransId="{6311EA6E-74E6-E648-A22C-DC2497E87306}" sibTransId="{2DF24313-C87D-CF46-8CFA-83E81EA59E93}"/>
    <dgm:cxn modelId="{91D39B78-E089-6344-842D-701EBDCC6F3C}" type="presOf" srcId="{EBEF6430-3500-734C-8943-DE3E0C90AAF1}" destId="{13055F09-FA72-464E-AB75-ADA9198C13F4}" srcOrd="0" destOrd="0" presId="urn:microsoft.com/office/officeart/2009/3/layout/IncreasingArrowsProcess"/>
    <dgm:cxn modelId="{C738355F-9D39-7D4E-8B2B-31D53EDF3772}" type="presParOf" srcId="{13055F09-FA72-464E-AB75-ADA9198C13F4}" destId="{679F71A6-C85C-364D-B296-75DB2BD3735B}" srcOrd="0" destOrd="0" presId="urn:microsoft.com/office/officeart/2009/3/layout/IncreasingArrowsProces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EBEF6430-3500-734C-8943-DE3E0C90AAF1}" type="doc">
      <dgm:prSet loTypeId="urn:microsoft.com/office/officeart/2009/3/layout/IncreasingArrowsProcess" loCatId="" qsTypeId="urn:microsoft.com/office/officeart/2005/8/quickstyle/simple1" qsCatId="simple" csTypeId="urn:microsoft.com/office/officeart/2005/8/colors/accent0_3" csCatId="mainScheme" phldr="1"/>
      <dgm:spPr/>
      <dgm:t>
        <a:bodyPr/>
        <a:lstStyle/>
        <a:p>
          <a:endParaRPr lang="en-US"/>
        </a:p>
      </dgm:t>
    </dgm:pt>
    <dgm:pt modelId="{C8386319-5A9F-3C42-9BB2-A2887F45DB91}">
      <dgm:prSet phldrT="[Text]"/>
      <dgm:spPr/>
      <dgm:t>
        <a:bodyPr/>
        <a:lstStyle/>
        <a:p>
          <a:r>
            <a:rPr lang="en-US" dirty="0" smtClean="0"/>
            <a:t>Parameters/Variables</a:t>
          </a:r>
          <a:endParaRPr lang="en-US" dirty="0"/>
        </a:p>
      </dgm:t>
    </dgm:pt>
    <dgm:pt modelId="{6311EA6E-74E6-E648-A22C-DC2497E87306}" type="parTrans" cxnId="{92F5C476-56F6-7548-B9EE-CF006188156B}">
      <dgm:prSet/>
      <dgm:spPr/>
      <dgm:t>
        <a:bodyPr/>
        <a:lstStyle/>
        <a:p>
          <a:endParaRPr lang="en-US"/>
        </a:p>
      </dgm:t>
    </dgm:pt>
    <dgm:pt modelId="{2DF24313-C87D-CF46-8CFA-83E81EA59E93}" type="sibTrans" cxnId="{92F5C476-56F6-7548-B9EE-CF006188156B}">
      <dgm:prSet/>
      <dgm:spPr/>
      <dgm:t>
        <a:bodyPr/>
        <a:lstStyle/>
        <a:p>
          <a:endParaRPr lang="en-US"/>
        </a:p>
      </dgm:t>
    </dgm:pt>
    <dgm:pt modelId="{13055F09-FA72-464E-AB75-ADA9198C13F4}" type="pres">
      <dgm:prSet presAssocID="{EBEF6430-3500-734C-8943-DE3E0C90AAF1}" presName="Name0" presStyleCnt="0">
        <dgm:presLayoutVars>
          <dgm:chMax val="5"/>
          <dgm:chPref val="5"/>
          <dgm:dir/>
          <dgm:animLvl val="lvl"/>
        </dgm:presLayoutVars>
      </dgm:prSet>
      <dgm:spPr/>
      <dgm:t>
        <a:bodyPr/>
        <a:lstStyle/>
        <a:p>
          <a:endParaRPr lang="en-US"/>
        </a:p>
      </dgm:t>
    </dgm:pt>
    <dgm:pt modelId="{679F71A6-C85C-364D-B296-75DB2BD3735B}" type="pres">
      <dgm:prSet presAssocID="{C8386319-5A9F-3C42-9BB2-A2887F45DB91}" presName="parentText1" presStyleLbl="node1" presStyleIdx="0" presStyleCnt="1" custLinFactNeighborX="-4071" custLinFactNeighborY="-14323">
        <dgm:presLayoutVars>
          <dgm:chMax/>
          <dgm:chPref val="3"/>
          <dgm:bulletEnabled val="1"/>
        </dgm:presLayoutVars>
      </dgm:prSet>
      <dgm:spPr/>
      <dgm:t>
        <a:bodyPr/>
        <a:lstStyle/>
        <a:p>
          <a:endParaRPr lang="en-US"/>
        </a:p>
      </dgm:t>
    </dgm:pt>
  </dgm:ptLst>
  <dgm:cxnLst>
    <dgm:cxn modelId="{F5238AA9-83C3-CF43-83F6-FB31CA1162F7}" type="presOf" srcId="{C8386319-5A9F-3C42-9BB2-A2887F45DB91}" destId="{679F71A6-C85C-364D-B296-75DB2BD3735B}" srcOrd="0" destOrd="0" presId="urn:microsoft.com/office/officeart/2009/3/layout/IncreasingArrowsProcess"/>
    <dgm:cxn modelId="{87D0CDC1-3AAB-C04D-A9D7-592B954B2C7B}" type="presOf" srcId="{EBEF6430-3500-734C-8943-DE3E0C90AAF1}" destId="{13055F09-FA72-464E-AB75-ADA9198C13F4}" srcOrd="0" destOrd="0" presId="urn:microsoft.com/office/officeart/2009/3/layout/IncreasingArrowsProcess"/>
    <dgm:cxn modelId="{92F5C476-56F6-7548-B9EE-CF006188156B}" srcId="{EBEF6430-3500-734C-8943-DE3E0C90AAF1}" destId="{C8386319-5A9F-3C42-9BB2-A2887F45DB91}" srcOrd="0" destOrd="0" parTransId="{6311EA6E-74E6-E648-A22C-DC2497E87306}" sibTransId="{2DF24313-C87D-CF46-8CFA-83E81EA59E93}"/>
    <dgm:cxn modelId="{9B0E3CBB-69BE-A84E-8C65-02B32C252FF6}" type="presParOf" srcId="{13055F09-FA72-464E-AB75-ADA9198C13F4}" destId="{679F71A6-C85C-364D-B296-75DB2BD3735B}" srcOrd="0" destOrd="0" presId="urn:microsoft.com/office/officeart/2009/3/layout/IncreasingArrowsProcess"/>
  </dgm:cxnLst>
  <dgm:bg/>
  <dgm:whole/>
  <dgm:extLst>
    <a:ext uri="http://schemas.microsoft.com/office/drawing/2008/diagram">
      <dsp:dataModelExt xmlns:dsp="http://schemas.microsoft.com/office/drawing/2008/diagram" relId="rId2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BE5DAB-9537-2349-82CF-D348F5B220AB}">
      <dsp:nvSpPr>
        <dsp:cNvPr id="0" name=""/>
        <dsp:cNvSpPr/>
      </dsp:nvSpPr>
      <dsp:spPr>
        <a:xfrm>
          <a:off x="581389" y="287"/>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CMR Overview</a:t>
          </a:r>
          <a:endParaRPr lang="en-US" sz="2100" kern="1200" dirty="0"/>
        </a:p>
      </dsp:txBody>
      <dsp:txXfrm>
        <a:off x="581389" y="287"/>
        <a:ext cx="5361527" cy="487411"/>
      </dsp:txXfrm>
    </dsp:sp>
    <dsp:sp modelId="{4241A58E-DFE8-DC4E-8459-A36532BAA4C8}">
      <dsp:nvSpPr>
        <dsp:cNvPr id="0" name=""/>
        <dsp:cNvSpPr/>
      </dsp:nvSpPr>
      <dsp:spPr>
        <a:xfrm>
          <a:off x="581389"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CFCBEB-B0F8-8145-8299-14D2FF51A815}">
      <dsp:nvSpPr>
        <dsp:cNvPr id="0" name=""/>
        <dsp:cNvSpPr/>
      </dsp:nvSpPr>
      <dsp:spPr>
        <a:xfrm>
          <a:off x="1337960"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E71410-DBB1-5246-9901-22283B27A4CA}">
      <dsp:nvSpPr>
        <dsp:cNvPr id="0" name=""/>
        <dsp:cNvSpPr/>
      </dsp:nvSpPr>
      <dsp:spPr>
        <a:xfrm>
          <a:off x="2094531"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13BAC63-078A-A54F-8048-B6392D3573B6}">
      <dsp:nvSpPr>
        <dsp:cNvPr id="0" name=""/>
        <dsp:cNvSpPr/>
      </dsp:nvSpPr>
      <dsp:spPr>
        <a:xfrm>
          <a:off x="2851103"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CEC140-9733-5F4B-A62B-6136FB42A2A8}">
      <dsp:nvSpPr>
        <dsp:cNvPr id="0" name=""/>
        <dsp:cNvSpPr/>
      </dsp:nvSpPr>
      <dsp:spPr>
        <a:xfrm>
          <a:off x="3607674"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C2E868-59A1-C74E-B733-7505395E2B88}">
      <dsp:nvSpPr>
        <dsp:cNvPr id="0" name=""/>
        <dsp:cNvSpPr/>
      </dsp:nvSpPr>
      <dsp:spPr>
        <a:xfrm>
          <a:off x="4364245"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3EA4F50-8633-1745-B768-FDCD7856B1C6}">
      <dsp:nvSpPr>
        <dsp:cNvPr id="0" name=""/>
        <dsp:cNvSpPr/>
      </dsp:nvSpPr>
      <dsp:spPr>
        <a:xfrm>
          <a:off x="5120816" y="487699"/>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084CCB3-76FA-6F4E-9345-774FBA8A94D7}">
      <dsp:nvSpPr>
        <dsp:cNvPr id="0" name=""/>
        <dsp:cNvSpPr/>
      </dsp:nvSpPr>
      <dsp:spPr>
        <a:xfrm>
          <a:off x="581389" y="693934"/>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Building the CMR </a:t>
          </a:r>
          <a:endParaRPr lang="en-US" sz="2100" kern="1200" dirty="0"/>
        </a:p>
      </dsp:txBody>
      <dsp:txXfrm>
        <a:off x="581389" y="693934"/>
        <a:ext cx="5361527" cy="487411"/>
      </dsp:txXfrm>
    </dsp:sp>
    <dsp:sp modelId="{E7103C77-1421-6443-9C29-17C242FA4662}">
      <dsp:nvSpPr>
        <dsp:cNvPr id="0" name=""/>
        <dsp:cNvSpPr/>
      </dsp:nvSpPr>
      <dsp:spPr>
        <a:xfrm>
          <a:off x="581389"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8A95C4-AE95-DC48-AD16-D549928A261A}">
      <dsp:nvSpPr>
        <dsp:cNvPr id="0" name=""/>
        <dsp:cNvSpPr/>
      </dsp:nvSpPr>
      <dsp:spPr>
        <a:xfrm>
          <a:off x="1337960"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0648C84-5C87-A24A-84C4-91DACFFA01FF}">
      <dsp:nvSpPr>
        <dsp:cNvPr id="0" name=""/>
        <dsp:cNvSpPr/>
      </dsp:nvSpPr>
      <dsp:spPr>
        <a:xfrm>
          <a:off x="2094531"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3B6FD5-B909-1945-BFCB-5E19344A8B47}">
      <dsp:nvSpPr>
        <dsp:cNvPr id="0" name=""/>
        <dsp:cNvSpPr/>
      </dsp:nvSpPr>
      <dsp:spPr>
        <a:xfrm>
          <a:off x="2851103"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073235-94DC-3544-A8CD-797DD5850387}">
      <dsp:nvSpPr>
        <dsp:cNvPr id="0" name=""/>
        <dsp:cNvSpPr/>
      </dsp:nvSpPr>
      <dsp:spPr>
        <a:xfrm>
          <a:off x="3607674"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8D5633F-361D-DD45-B99E-B9BB9E7060F2}">
      <dsp:nvSpPr>
        <dsp:cNvPr id="0" name=""/>
        <dsp:cNvSpPr/>
      </dsp:nvSpPr>
      <dsp:spPr>
        <a:xfrm>
          <a:off x="4364245"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4D72CB-D8EA-A345-835E-21DCCEDC5656}">
      <dsp:nvSpPr>
        <dsp:cNvPr id="0" name=""/>
        <dsp:cNvSpPr/>
      </dsp:nvSpPr>
      <dsp:spPr>
        <a:xfrm>
          <a:off x="5120816" y="1181346"/>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85D13E0-6230-A648-8B12-7C9C888894D2}">
      <dsp:nvSpPr>
        <dsp:cNvPr id="0" name=""/>
        <dsp:cNvSpPr/>
      </dsp:nvSpPr>
      <dsp:spPr>
        <a:xfrm>
          <a:off x="581389" y="1387581"/>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Expanding Metadata Capabilities</a:t>
          </a:r>
          <a:endParaRPr lang="en-US" sz="2100" kern="1200" dirty="0"/>
        </a:p>
      </dsp:txBody>
      <dsp:txXfrm>
        <a:off x="581389" y="1387581"/>
        <a:ext cx="5361527" cy="487411"/>
      </dsp:txXfrm>
    </dsp:sp>
    <dsp:sp modelId="{27F9C7EF-7694-2442-B0D6-0F0B9D399BD3}">
      <dsp:nvSpPr>
        <dsp:cNvPr id="0" name=""/>
        <dsp:cNvSpPr/>
      </dsp:nvSpPr>
      <dsp:spPr>
        <a:xfrm>
          <a:off x="581389"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286A27-148B-814E-BCEB-FB9864C131B8}">
      <dsp:nvSpPr>
        <dsp:cNvPr id="0" name=""/>
        <dsp:cNvSpPr/>
      </dsp:nvSpPr>
      <dsp:spPr>
        <a:xfrm>
          <a:off x="1337960"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DAC28-1409-054F-959F-8A3EBA0BDB79}">
      <dsp:nvSpPr>
        <dsp:cNvPr id="0" name=""/>
        <dsp:cNvSpPr/>
      </dsp:nvSpPr>
      <dsp:spPr>
        <a:xfrm>
          <a:off x="2094531"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F67A50-CBD0-E741-984E-1A9711BEFFDA}">
      <dsp:nvSpPr>
        <dsp:cNvPr id="0" name=""/>
        <dsp:cNvSpPr/>
      </dsp:nvSpPr>
      <dsp:spPr>
        <a:xfrm>
          <a:off x="2851103"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8BC60-A262-214D-8415-6305AC600D2B}">
      <dsp:nvSpPr>
        <dsp:cNvPr id="0" name=""/>
        <dsp:cNvSpPr/>
      </dsp:nvSpPr>
      <dsp:spPr>
        <a:xfrm>
          <a:off x="3607674"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11CCEC-62B4-B14A-AB20-D3555F6B5556}">
      <dsp:nvSpPr>
        <dsp:cNvPr id="0" name=""/>
        <dsp:cNvSpPr/>
      </dsp:nvSpPr>
      <dsp:spPr>
        <a:xfrm>
          <a:off x="4364245"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1144497-F05E-4646-A292-4D4039BAE611}">
      <dsp:nvSpPr>
        <dsp:cNvPr id="0" name=""/>
        <dsp:cNvSpPr/>
      </dsp:nvSpPr>
      <dsp:spPr>
        <a:xfrm>
          <a:off x="5120816" y="1874993"/>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634C726-44B8-054D-AF2E-2B60724322AA}">
      <dsp:nvSpPr>
        <dsp:cNvPr id="0" name=""/>
        <dsp:cNvSpPr/>
      </dsp:nvSpPr>
      <dsp:spPr>
        <a:xfrm>
          <a:off x="581389" y="2081228"/>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Unified Metadata Model (UMM) for Collections</a:t>
          </a:r>
          <a:endParaRPr lang="en-US" sz="2100" kern="1200" dirty="0"/>
        </a:p>
      </dsp:txBody>
      <dsp:txXfrm>
        <a:off x="581389" y="2081228"/>
        <a:ext cx="5361527" cy="487411"/>
      </dsp:txXfrm>
    </dsp:sp>
    <dsp:sp modelId="{516A402C-340B-5C49-9354-D0F2B8ADC0B2}">
      <dsp:nvSpPr>
        <dsp:cNvPr id="0" name=""/>
        <dsp:cNvSpPr/>
      </dsp:nvSpPr>
      <dsp:spPr>
        <a:xfrm>
          <a:off x="581389"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7BFFC8-2F46-144A-8B9B-AE427ED01BBF}">
      <dsp:nvSpPr>
        <dsp:cNvPr id="0" name=""/>
        <dsp:cNvSpPr/>
      </dsp:nvSpPr>
      <dsp:spPr>
        <a:xfrm>
          <a:off x="1337960"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7F09006-3C94-1745-B7E1-2BD1B18E61ED}">
      <dsp:nvSpPr>
        <dsp:cNvPr id="0" name=""/>
        <dsp:cNvSpPr/>
      </dsp:nvSpPr>
      <dsp:spPr>
        <a:xfrm>
          <a:off x="2094531"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09FB27-73B1-4848-AFF6-D0C902CDAC10}">
      <dsp:nvSpPr>
        <dsp:cNvPr id="0" name=""/>
        <dsp:cNvSpPr/>
      </dsp:nvSpPr>
      <dsp:spPr>
        <a:xfrm>
          <a:off x="2851103"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D43F7-6C9E-F447-9638-91AA6FABFD21}">
      <dsp:nvSpPr>
        <dsp:cNvPr id="0" name=""/>
        <dsp:cNvSpPr/>
      </dsp:nvSpPr>
      <dsp:spPr>
        <a:xfrm>
          <a:off x="3607674"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A1B8C0D-DD05-234C-8A65-326091FAF99D}">
      <dsp:nvSpPr>
        <dsp:cNvPr id="0" name=""/>
        <dsp:cNvSpPr/>
      </dsp:nvSpPr>
      <dsp:spPr>
        <a:xfrm>
          <a:off x="4364245"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CDACA-7305-1645-AC8A-F91003D3B7BE}">
      <dsp:nvSpPr>
        <dsp:cNvPr id="0" name=""/>
        <dsp:cNvSpPr/>
      </dsp:nvSpPr>
      <dsp:spPr>
        <a:xfrm>
          <a:off x="5120816" y="2568640"/>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63D7896-9B67-784A-ACA9-2F3A5325E821}">
      <dsp:nvSpPr>
        <dsp:cNvPr id="0" name=""/>
        <dsp:cNvSpPr/>
      </dsp:nvSpPr>
      <dsp:spPr>
        <a:xfrm>
          <a:off x="581389" y="2774875"/>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Reconciliation Process</a:t>
          </a:r>
          <a:endParaRPr lang="en-US" sz="2100" kern="1200" dirty="0"/>
        </a:p>
      </dsp:txBody>
      <dsp:txXfrm>
        <a:off x="581389" y="2774875"/>
        <a:ext cx="5361527" cy="487411"/>
      </dsp:txXfrm>
    </dsp:sp>
    <dsp:sp modelId="{820CED73-46F5-6C43-829B-74D229E757B4}">
      <dsp:nvSpPr>
        <dsp:cNvPr id="0" name=""/>
        <dsp:cNvSpPr/>
      </dsp:nvSpPr>
      <dsp:spPr>
        <a:xfrm>
          <a:off x="581389"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5071E0-0CEF-D64B-8641-EB0194293AD6}">
      <dsp:nvSpPr>
        <dsp:cNvPr id="0" name=""/>
        <dsp:cNvSpPr/>
      </dsp:nvSpPr>
      <dsp:spPr>
        <a:xfrm>
          <a:off x="1337960"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1DEEF2E-38A5-F84D-8A3A-BB684470AFF8}">
      <dsp:nvSpPr>
        <dsp:cNvPr id="0" name=""/>
        <dsp:cNvSpPr/>
      </dsp:nvSpPr>
      <dsp:spPr>
        <a:xfrm>
          <a:off x="2094531"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CA2AE86-E312-0F4A-BCF3-AE67F2CB3BAE}">
      <dsp:nvSpPr>
        <dsp:cNvPr id="0" name=""/>
        <dsp:cNvSpPr/>
      </dsp:nvSpPr>
      <dsp:spPr>
        <a:xfrm>
          <a:off x="2851103"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204B76F-9F7E-7940-9A69-B65837C95046}">
      <dsp:nvSpPr>
        <dsp:cNvPr id="0" name=""/>
        <dsp:cNvSpPr/>
      </dsp:nvSpPr>
      <dsp:spPr>
        <a:xfrm>
          <a:off x="3607674"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F0A4EED-8098-5E4E-9A3A-A34DC2164560}">
      <dsp:nvSpPr>
        <dsp:cNvPr id="0" name=""/>
        <dsp:cNvSpPr/>
      </dsp:nvSpPr>
      <dsp:spPr>
        <a:xfrm>
          <a:off x="4364245"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1699C-62C4-DD41-803D-25CB209DF85F}">
      <dsp:nvSpPr>
        <dsp:cNvPr id="0" name=""/>
        <dsp:cNvSpPr/>
      </dsp:nvSpPr>
      <dsp:spPr>
        <a:xfrm>
          <a:off x="5120816" y="3262287"/>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068795-AE3E-254E-A501-C8E7BE996E5A}">
      <dsp:nvSpPr>
        <dsp:cNvPr id="0" name=""/>
        <dsp:cNvSpPr/>
      </dsp:nvSpPr>
      <dsp:spPr>
        <a:xfrm>
          <a:off x="581389" y="3468522"/>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Metadata Quality &amp; Validation Service</a:t>
          </a:r>
          <a:endParaRPr lang="en-US" sz="2100" kern="1200" dirty="0"/>
        </a:p>
      </dsp:txBody>
      <dsp:txXfrm>
        <a:off x="581389" y="3468522"/>
        <a:ext cx="5361527" cy="487411"/>
      </dsp:txXfrm>
    </dsp:sp>
    <dsp:sp modelId="{077DE3B5-6E2F-154C-B5E6-F9D12D2A4077}">
      <dsp:nvSpPr>
        <dsp:cNvPr id="0" name=""/>
        <dsp:cNvSpPr/>
      </dsp:nvSpPr>
      <dsp:spPr>
        <a:xfrm>
          <a:off x="581389"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0AEE2-37CA-0744-BDA4-EFAB9AF902EF}">
      <dsp:nvSpPr>
        <dsp:cNvPr id="0" name=""/>
        <dsp:cNvSpPr/>
      </dsp:nvSpPr>
      <dsp:spPr>
        <a:xfrm>
          <a:off x="1337960"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F492FCD-733D-BD43-9E7B-3D7BBB9BF3AC}">
      <dsp:nvSpPr>
        <dsp:cNvPr id="0" name=""/>
        <dsp:cNvSpPr/>
      </dsp:nvSpPr>
      <dsp:spPr>
        <a:xfrm>
          <a:off x="2094531"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1212B14-844A-074F-8B37-16E3B2166342}">
      <dsp:nvSpPr>
        <dsp:cNvPr id="0" name=""/>
        <dsp:cNvSpPr/>
      </dsp:nvSpPr>
      <dsp:spPr>
        <a:xfrm>
          <a:off x="2851103"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F13FDD-9E21-F74D-AC29-1052D1C3220B}">
      <dsp:nvSpPr>
        <dsp:cNvPr id="0" name=""/>
        <dsp:cNvSpPr/>
      </dsp:nvSpPr>
      <dsp:spPr>
        <a:xfrm>
          <a:off x="3607674"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E8420B-CA3F-8642-8110-1CE66D9A65D0}">
      <dsp:nvSpPr>
        <dsp:cNvPr id="0" name=""/>
        <dsp:cNvSpPr/>
      </dsp:nvSpPr>
      <dsp:spPr>
        <a:xfrm>
          <a:off x="4364245"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61230F-1640-E643-9D4E-E915613496FC}">
      <dsp:nvSpPr>
        <dsp:cNvPr id="0" name=""/>
        <dsp:cNvSpPr/>
      </dsp:nvSpPr>
      <dsp:spPr>
        <a:xfrm>
          <a:off x="5120816" y="3955934"/>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A0F4539-3645-1E40-90D8-C7546B466FD0}">
      <dsp:nvSpPr>
        <dsp:cNvPr id="0" name=""/>
        <dsp:cNvSpPr/>
      </dsp:nvSpPr>
      <dsp:spPr>
        <a:xfrm>
          <a:off x="581389" y="4162169"/>
          <a:ext cx="5361527" cy="4874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b" anchorCtr="0">
          <a:noAutofit/>
        </a:bodyPr>
        <a:lstStyle/>
        <a:p>
          <a:pPr lvl="0" algn="l" defTabSz="933450">
            <a:lnSpc>
              <a:spcPct val="90000"/>
            </a:lnSpc>
            <a:spcBef>
              <a:spcPct val="0"/>
            </a:spcBef>
            <a:spcAft>
              <a:spcPct val="35000"/>
            </a:spcAft>
          </a:pPr>
          <a:r>
            <a:rPr lang="en-US" sz="2100" kern="1200" dirty="0" smtClean="0"/>
            <a:t>General Question &amp; Answer</a:t>
          </a:r>
          <a:endParaRPr lang="en-US" sz="2100" kern="1200" dirty="0"/>
        </a:p>
      </dsp:txBody>
      <dsp:txXfrm>
        <a:off x="581389" y="4162169"/>
        <a:ext cx="5361527" cy="487411"/>
      </dsp:txXfrm>
    </dsp:sp>
    <dsp:sp modelId="{94B50EE1-6B57-F048-8DF0-DC490B09FD58}">
      <dsp:nvSpPr>
        <dsp:cNvPr id="0" name=""/>
        <dsp:cNvSpPr/>
      </dsp:nvSpPr>
      <dsp:spPr>
        <a:xfrm>
          <a:off x="581389"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5B5395-9795-EC4E-99BD-C682701A3743}">
      <dsp:nvSpPr>
        <dsp:cNvPr id="0" name=""/>
        <dsp:cNvSpPr/>
      </dsp:nvSpPr>
      <dsp:spPr>
        <a:xfrm>
          <a:off x="1337960"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61D234-B647-C24F-84A0-8CEC62BC272E}">
      <dsp:nvSpPr>
        <dsp:cNvPr id="0" name=""/>
        <dsp:cNvSpPr/>
      </dsp:nvSpPr>
      <dsp:spPr>
        <a:xfrm>
          <a:off x="2094531"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2ACCFC-FFD7-FD41-B13E-2EB8DC8ADE94}">
      <dsp:nvSpPr>
        <dsp:cNvPr id="0" name=""/>
        <dsp:cNvSpPr/>
      </dsp:nvSpPr>
      <dsp:spPr>
        <a:xfrm>
          <a:off x="2851103"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36E4872-1ACA-E248-BD6A-9536052F867A}">
      <dsp:nvSpPr>
        <dsp:cNvPr id="0" name=""/>
        <dsp:cNvSpPr/>
      </dsp:nvSpPr>
      <dsp:spPr>
        <a:xfrm>
          <a:off x="3607674"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EAEC6C0-64AD-B347-8338-9E34FBBCA5BC}">
      <dsp:nvSpPr>
        <dsp:cNvPr id="0" name=""/>
        <dsp:cNvSpPr/>
      </dsp:nvSpPr>
      <dsp:spPr>
        <a:xfrm>
          <a:off x="4364245"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780DFD8-6FA9-2C4B-BC04-050C870778A1}">
      <dsp:nvSpPr>
        <dsp:cNvPr id="0" name=""/>
        <dsp:cNvSpPr/>
      </dsp:nvSpPr>
      <dsp:spPr>
        <a:xfrm>
          <a:off x="5120816" y="4649581"/>
          <a:ext cx="714870" cy="119145"/>
        </a:xfrm>
        <a:prstGeom prst="parallelogram">
          <a:avLst>
            <a:gd name="adj" fmla="val 140840"/>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5459A-3382-E847-B02E-035809811DE1}">
      <dsp:nvSpPr>
        <dsp:cNvPr id="0" name=""/>
        <dsp:cNvSpPr/>
      </dsp:nvSpPr>
      <dsp:spPr>
        <a:xfrm>
          <a:off x="1387227" y="-60884"/>
          <a:ext cx="5493400" cy="5493400"/>
        </a:xfrm>
        <a:prstGeom prst="circularArrow">
          <a:avLst>
            <a:gd name="adj1" fmla="val 5544"/>
            <a:gd name="adj2" fmla="val 330680"/>
            <a:gd name="adj3" fmla="val 14753952"/>
            <a:gd name="adj4" fmla="val 16815063"/>
            <a:gd name="adj5" fmla="val 5757"/>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14BA81F6-54F6-A445-A673-FED14609D801}">
      <dsp:nvSpPr>
        <dsp:cNvPr id="0" name=""/>
        <dsp:cNvSpPr/>
      </dsp:nvSpPr>
      <dsp:spPr>
        <a:xfrm>
          <a:off x="3424802" y="432"/>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Proposal of new concept</a:t>
          </a:r>
          <a:endParaRPr lang="en-US" sz="1400" kern="1200"/>
        </a:p>
      </dsp:txBody>
      <dsp:txXfrm>
        <a:off x="3459419" y="35049"/>
        <a:ext cx="1349017" cy="639891"/>
      </dsp:txXfrm>
    </dsp:sp>
    <dsp:sp modelId="{8BC02178-6EFF-CE49-9D4F-82CAACF79816}">
      <dsp:nvSpPr>
        <dsp:cNvPr id="0" name=""/>
        <dsp:cNvSpPr/>
      </dsp:nvSpPr>
      <dsp:spPr>
        <a:xfrm>
          <a:off x="4930597" y="548497"/>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Stakeholder Interviews</a:t>
          </a:r>
        </a:p>
      </dsp:txBody>
      <dsp:txXfrm>
        <a:off x="4965214" y="583114"/>
        <a:ext cx="1349017" cy="639891"/>
      </dsp:txXfrm>
    </dsp:sp>
    <dsp:sp modelId="{684EDA7C-0D86-F84A-8F51-13F589A06A48}">
      <dsp:nvSpPr>
        <dsp:cNvPr id="0" name=""/>
        <dsp:cNvSpPr/>
      </dsp:nvSpPr>
      <dsp:spPr>
        <a:xfrm>
          <a:off x="5556128" y="1936245"/>
          <a:ext cx="1769622"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Surveying Existing Implementations</a:t>
          </a:r>
        </a:p>
      </dsp:txBody>
      <dsp:txXfrm>
        <a:off x="5590745" y="1970862"/>
        <a:ext cx="1700388" cy="639891"/>
      </dsp:txXfrm>
    </dsp:sp>
    <dsp:sp modelId="{11DFD10C-C240-B540-B9B4-C6F2F741987F}">
      <dsp:nvSpPr>
        <dsp:cNvPr id="0" name=""/>
        <dsp:cNvSpPr/>
      </dsp:nvSpPr>
      <dsp:spPr>
        <a:xfrm>
          <a:off x="5453554" y="3514334"/>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Developing Use Cases</a:t>
          </a:r>
          <a:endParaRPr lang="en-US" sz="1400" kern="1200" dirty="0" smtClean="0"/>
        </a:p>
      </dsp:txBody>
      <dsp:txXfrm>
        <a:off x="5488171" y="3548951"/>
        <a:ext cx="1349017" cy="639891"/>
      </dsp:txXfrm>
    </dsp:sp>
    <dsp:sp modelId="{7DBDAA71-F45D-C842-B9B7-87545F8D70B9}">
      <dsp:nvSpPr>
        <dsp:cNvPr id="0" name=""/>
        <dsp:cNvSpPr/>
      </dsp:nvSpPr>
      <dsp:spPr>
        <a:xfrm>
          <a:off x="4226018" y="4544359"/>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Defining Fields</a:t>
          </a:r>
          <a:endParaRPr lang="en-US" sz="1400" kern="1200" dirty="0" smtClean="0"/>
        </a:p>
      </dsp:txBody>
      <dsp:txXfrm>
        <a:off x="4260635" y="4578976"/>
        <a:ext cx="1349017" cy="639891"/>
      </dsp:txXfrm>
    </dsp:sp>
    <dsp:sp modelId="{EECE53E9-294C-2448-8BE2-CD3E1E4085F7}">
      <dsp:nvSpPr>
        <dsp:cNvPr id="0" name=""/>
        <dsp:cNvSpPr/>
      </dsp:nvSpPr>
      <dsp:spPr>
        <a:xfrm>
          <a:off x="2623585" y="4544359"/>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Defining Relationships</a:t>
          </a:r>
          <a:endParaRPr lang="en-US" sz="1400" kern="1200" dirty="0" smtClean="0"/>
        </a:p>
      </dsp:txBody>
      <dsp:txXfrm>
        <a:off x="2658202" y="4578976"/>
        <a:ext cx="1349017" cy="639891"/>
      </dsp:txXfrm>
    </dsp:sp>
    <dsp:sp modelId="{0BEFE66B-D2DA-3842-922F-8329D2A36FB4}">
      <dsp:nvSpPr>
        <dsp:cNvPr id="0" name=""/>
        <dsp:cNvSpPr/>
      </dsp:nvSpPr>
      <dsp:spPr>
        <a:xfrm>
          <a:off x="1396049" y="3514334"/>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Identifying Subsystem Interactions</a:t>
          </a:r>
          <a:endParaRPr lang="en-US" sz="1400" kern="1200" dirty="0" smtClean="0"/>
        </a:p>
      </dsp:txBody>
      <dsp:txXfrm>
        <a:off x="1430666" y="3548951"/>
        <a:ext cx="1349017" cy="639891"/>
      </dsp:txXfrm>
    </dsp:sp>
    <dsp:sp modelId="{34040DE0-30DB-B644-80CC-E9317CF2E283}">
      <dsp:nvSpPr>
        <dsp:cNvPr id="0" name=""/>
        <dsp:cNvSpPr/>
      </dsp:nvSpPr>
      <dsp:spPr>
        <a:xfrm>
          <a:off x="1117790" y="1936245"/>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t>Tailoring Lifecycle</a:t>
          </a:r>
          <a:endParaRPr lang="en-US" sz="1400" kern="1200" dirty="0" smtClean="0"/>
        </a:p>
      </dsp:txBody>
      <dsp:txXfrm>
        <a:off x="1152407" y="1970862"/>
        <a:ext cx="1349017" cy="639891"/>
      </dsp:txXfrm>
    </dsp:sp>
    <dsp:sp modelId="{B288957E-CE73-FA4E-9C2F-E456D0C55975}">
      <dsp:nvSpPr>
        <dsp:cNvPr id="0" name=""/>
        <dsp:cNvSpPr/>
      </dsp:nvSpPr>
      <dsp:spPr>
        <a:xfrm>
          <a:off x="1919006" y="548497"/>
          <a:ext cx="1418251" cy="709125"/>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t>ESO review</a:t>
          </a:r>
        </a:p>
      </dsp:txBody>
      <dsp:txXfrm>
        <a:off x="1953623" y="583114"/>
        <a:ext cx="1349017" cy="63989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8807E-5652-2641-9204-E0E82B750634}">
      <dsp:nvSpPr>
        <dsp:cNvPr id="0" name=""/>
        <dsp:cNvSpPr/>
      </dsp:nvSpPr>
      <dsp:spPr>
        <a:xfrm>
          <a:off x="1197887" y="-4272"/>
          <a:ext cx="4497259" cy="4497259"/>
        </a:xfrm>
        <a:prstGeom prst="circularArrow">
          <a:avLst>
            <a:gd name="adj1" fmla="val 5274"/>
            <a:gd name="adj2" fmla="val 312630"/>
            <a:gd name="adj3" fmla="val 14247250"/>
            <a:gd name="adj4" fmla="val 17115840"/>
            <a:gd name="adj5" fmla="val 5477"/>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375472B-FD3F-864F-A382-B7839DD2C1E8}">
      <dsp:nvSpPr>
        <dsp:cNvPr id="0" name=""/>
        <dsp:cNvSpPr/>
      </dsp:nvSpPr>
      <dsp:spPr>
        <a:xfrm>
          <a:off x="2600875" y="1508"/>
          <a:ext cx="1691283" cy="84564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Stakeholder Requests Change to UMM</a:t>
          </a:r>
          <a:endParaRPr lang="en-US" sz="1500" kern="1200" dirty="0"/>
        </a:p>
      </dsp:txBody>
      <dsp:txXfrm>
        <a:off x="2642156" y="42789"/>
        <a:ext cx="1608721" cy="763079"/>
      </dsp:txXfrm>
    </dsp:sp>
    <dsp:sp modelId="{FDDD08A2-618C-AC42-9E89-9A696104AF22}">
      <dsp:nvSpPr>
        <dsp:cNvPr id="0" name=""/>
        <dsp:cNvSpPr/>
      </dsp:nvSpPr>
      <dsp:spPr>
        <a:xfrm>
          <a:off x="4180891" y="913731"/>
          <a:ext cx="1691283" cy="84564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Change Request Reviewed</a:t>
          </a:r>
          <a:endParaRPr lang="en-US" sz="1500" kern="1200" dirty="0"/>
        </a:p>
      </dsp:txBody>
      <dsp:txXfrm>
        <a:off x="4222172" y="955012"/>
        <a:ext cx="1608721" cy="763079"/>
      </dsp:txXfrm>
    </dsp:sp>
    <dsp:sp modelId="{0EFC974D-2CF1-D34A-B3D7-338FE8C9A777}">
      <dsp:nvSpPr>
        <dsp:cNvPr id="0" name=""/>
        <dsp:cNvSpPr/>
      </dsp:nvSpPr>
      <dsp:spPr>
        <a:xfrm>
          <a:off x="4180891" y="2738177"/>
          <a:ext cx="1691283" cy="84564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Changes Submitted to ESO</a:t>
          </a:r>
        </a:p>
      </dsp:txBody>
      <dsp:txXfrm>
        <a:off x="4222172" y="2779458"/>
        <a:ext cx="1608721" cy="763079"/>
      </dsp:txXfrm>
    </dsp:sp>
    <dsp:sp modelId="{B9FF3A88-3785-0C49-BC3F-A4B082BAA697}">
      <dsp:nvSpPr>
        <dsp:cNvPr id="0" name=""/>
        <dsp:cNvSpPr/>
      </dsp:nvSpPr>
      <dsp:spPr>
        <a:xfrm>
          <a:off x="2600875" y="3650400"/>
          <a:ext cx="1691283" cy="84564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ESO Review</a:t>
          </a:r>
          <a:endParaRPr lang="en-US" sz="1500" kern="1200" dirty="0"/>
        </a:p>
      </dsp:txBody>
      <dsp:txXfrm>
        <a:off x="2642156" y="3691681"/>
        <a:ext cx="1608721" cy="763079"/>
      </dsp:txXfrm>
    </dsp:sp>
    <dsp:sp modelId="{AB3866EF-316D-5E45-8361-C2051AC2A149}">
      <dsp:nvSpPr>
        <dsp:cNvPr id="0" name=""/>
        <dsp:cNvSpPr/>
      </dsp:nvSpPr>
      <dsp:spPr>
        <a:xfrm>
          <a:off x="1020858" y="2738177"/>
          <a:ext cx="1691283" cy="84564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UMM Updates Made</a:t>
          </a:r>
          <a:endParaRPr lang="en-US" sz="1500" kern="1200" dirty="0"/>
        </a:p>
      </dsp:txBody>
      <dsp:txXfrm>
        <a:off x="1062139" y="2779458"/>
        <a:ext cx="1608721" cy="763079"/>
      </dsp:txXfrm>
    </dsp:sp>
    <dsp:sp modelId="{CFBE68ED-C332-3F4F-BC93-8DC31C7B1D36}">
      <dsp:nvSpPr>
        <dsp:cNvPr id="0" name=""/>
        <dsp:cNvSpPr/>
      </dsp:nvSpPr>
      <dsp:spPr>
        <a:xfrm>
          <a:off x="1020858" y="913731"/>
          <a:ext cx="1691283" cy="845641"/>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New Revision of UMM Published</a:t>
          </a:r>
          <a:endParaRPr lang="en-US" sz="1500" kern="1200" dirty="0"/>
        </a:p>
      </dsp:txBody>
      <dsp:txXfrm>
        <a:off x="1062139" y="955012"/>
        <a:ext cx="1608721" cy="763079"/>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B28807E-5652-2641-9204-E0E82B750634}">
      <dsp:nvSpPr>
        <dsp:cNvPr id="0" name=""/>
        <dsp:cNvSpPr/>
      </dsp:nvSpPr>
      <dsp:spPr>
        <a:xfrm>
          <a:off x="1214889" y="-3678"/>
          <a:ext cx="3917390" cy="3917390"/>
        </a:xfrm>
        <a:prstGeom prst="circularArrow">
          <a:avLst>
            <a:gd name="adj1" fmla="val 5274"/>
            <a:gd name="adj2" fmla="val 312630"/>
            <a:gd name="adj3" fmla="val 14259526"/>
            <a:gd name="adj4" fmla="val 17108671"/>
            <a:gd name="adj5" fmla="val 5477"/>
          </a:avLst>
        </a:prstGeom>
        <a:solidFill>
          <a:schemeClr val="dk1">
            <a:tint val="40000"/>
            <a:hueOff val="0"/>
            <a:satOff val="0"/>
            <a:lumOff val="0"/>
            <a:alphaOff val="0"/>
          </a:schemeClr>
        </a:solidFill>
        <a:ln w="9525" cap="flat" cmpd="sng" algn="ctr">
          <a:solidFill>
            <a:schemeClr val="dk1">
              <a:hueOff val="0"/>
              <a:satOff val="0"/>
              <a:lumOff val="0"/>
              <a:alphaOff val="0"/>
            </a:schemeClr>
          </a:solidFill>
          <a:prstDash val="solid"/>
        </a:ln>
        <a:effectLst/>
        <a:scene3d>
          <a:camera prst="orthographicFront">
            <a:rot lat="0" lon="0" rev="0"/>
          </a:camera>
          <a:lightRig rig="contrasting" dir="t">
            <a:rot lat="0" lon="0" rev="1200000"/>
          </a:lightRig>
        </a:scene3d>
        <a:sp3d z="-300000" prstMaterial="plastic"/>
      </dsp:spPr>
      <dsp:style>
        <a:lnRef idx="1">
          <a:scrgbClr r="0" g="0" b="0"/>
        </a:lnRef>
        <a:fillRef idx="1">
          <a:scrgbClr r="0" g="0" b="0"/>
        </a:fillRef>
        <a:effectRef idx="0">
          <a:scrgbClr r="0" g="0" b="0"/>
        </a:effectRef>
        <a:fontRef idx="minor"/>
      </dsp:style>
    </dsp:sp>
    <dsp:sp modelId="{5375472B-FD3F-864F-A382-B7839DD2C1E8}">
      <dsp:nvSpPr>
        <dsp:cNvPr id="0" name=""/>
        <dsp:cNvSpPr/>
      </dsp:nvSpPr>
      <dsp:spPr>
        <a:xfrm>
          <a:off x="2442172" y="1551"/>
          <a:ext cx="1462824" cy="7314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Stakeholder Requests Change to UMM</a:t>
          </a:r>
          <a:endParaRPr lang="en-US" sz="1300" kern="1200" dirty="0"/>
        </a:p>
      </dsp:txBody>
      <dsp:txXfrm>
        <a:off x="2477877" y="37256"/>
        <a:ext cx="1391414" cy="660002"/>
      </dsp:txXfrm>
    </dsp:sp>
    <dsp:sp modelId="{FDDD08A2-618C-AC42-9E89-9A696104AF22}">
      <dsp:nvSpPr>
        <dsp:cNvPr id="0" name=""/>
        <dsp:cNvSpPr/>
      </dsp:nvSpPr>
      <dsp:spPr>
        <a:xfrm>
          <a:off x="3818464" y="796154"/>
          <a:ext cx="1462824" cy="7314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Change Request Reviewed</a:t>
          </a:r>
          <a:endParaRPr lang="en-US" sz="1300" kern="1200" dirty="0"/>
        </a:p>
      </dsp:txBody>
      <dsp:txXfrm>
        <a:off x="3854169" y="831859"/>
        <a:ext cx="1391414" cy="660002"/>
      </dsp:txXfrm>
    </dsp:sp>
    <dsp:sp modelId="{0EFC974D-2CF1-D34A-B3D7-338FE8C9A777}">
      <dsp:nvSpPr>
        <dsp:cNvPr id="0" name=""/>
        <dsp:cNvSpPr/>
      </dsp:nvSpPr>
      <dsp:spPr>
        <a:xfrm>
          <a:off x="3818464" y="2385359"/>
          <a:ext cx="1462824" cy="7314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Changes Submitted to ESO</a:t>
          </a:r>
        </a:p>
      </dsp:txBody>
      <dsp:txXfrm>
        <a:off x="3854169" y="2421064"/>
        <a:ext cx="1391414" cy="660002"/>
      </dsp:txXfrm>
    </dsp:sp>
    <dsp:sp modelId="{B9FF3A88-3785-0C49-BC3F-A4B082BAA697}">
      <dsp:nvSpPr>
        <dsp:cNvPr id="0" name=""/>
        <dsp:cNvSpPr/>
      </dsp:nvSpPr>
      <dsp:spPr>
        <a:xfrm>
          <a:off x="2442172" y="3179961"/>
          <a:ext cx="1462824" cy="7314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ESO Review</a:t>
          </a:r>
          <a:endParaRPr lang="en-US" sz="1300" kern="1200" dirty="0"/>
        </a:p>
      </dsp:txBody>
      <dsp:txXfrm>
        <a:off x="2477877" y="3215666"/>
        <a:ext cx="1391414" cy="660002"/>
      </dsp:txXfrm>
    </dsp:sp>
    <dsp:sp modelId="{AB3866EF-316D-5E45-8361-C2051AC2A149}">
      <dsp:nvSpPr>
        <dsp:cNvPr id="0" name=""/>
        <dsp:cNvSpPr/>
      </dsp:nvSpPr>
      <dsp:spPr>
        <a:xfrm>
          <a:off x="1065880" y="2385359"/>
          <a:ext cx="1462824" cy="7314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UMM Updates Made</a:t>
          </a:r>
          <a:endParaRPr lang="en-US" sz="1300" kern="1200" dirty="0"/>
        </a:p>
      </dsp:txBody>
      <dsp:txXfrm>
        <a:off x="1101585" y="2421064"/>
        <a:ext cx="1391414" cy="660002"/>
      </dsp:txXfrm>
    </dsp:sp>
    <dsp:sp modelId="{CFBE68ED-C332-3F4F-BC93-8DC31C7B1D36}">
      <dsp:nvSpPr>
        <dsp:cNvPr id="0" name=""/>
        <dsp:cNvSpPr/>
      </dsp:nvSpPr>
      <dsp:spPr>
        <a:xfrm>
          <a:off x="1065880" y="796154"/>
          <a:ext cx="1462824" cy="731412"/>
        </a:xfrm>
        <a:prstGeom prst="round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New Revision of UMM Published</a:t>
          </a:r>
          <a:endParaRPr lang="en-US" sz="1300" kern="1200" dirty="0"/>
        </a:p>
      </dsp:txBody>
      <dsp:txXfrm>
        <a:off x="1101585" y="831859"/>
        <a:ext cx="1391414" cy="660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AC0C9B-B131-4AF7-980A-7F684640B019}">
      <dsp:nvSpPr>
        <dsp:cNvPr id="0" name=""/>
        <dsp:cNvSpPr/>
      </dsp:nvSpPr>
      <dsp:spPr>
        <a:xfrm>
          <a:off x="0" y="225824"/>
          <a:ext cx="7888795" cy="5512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258" tIns="208280" rIns="61225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Link metadata records (DIF and ECHO) by ID.                                                            </a:t>
          </a:r>
          <a:endParaRPr lang="en-US" sz="1600" kern="1200" dirty="0"/>
        </a:p>
      </dsp:txBody>
      <dsp:txXfrm>
        <a:off x="0" y="225824"/>
        <a:ext cx="7888795" cy="551250"/>
      </dsp:txXfrm>
    </dsp:sp>
    <dsp:sp modelId="{20737380-600B-4A1B-88B6-F69B2E15706B}">
      <dsp:nvSpPr>
        <dsp:cNvPr id="0" name=""/>
        <dsp:cNvSpPr/>
      </dsp:nvSpPr>
      <dsp:spPr>
        <a:xfrm>
          <a:off x="394439" y="78224"/>
          <a:ext cx="5522156" cy="29520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724" tIns="0" rIns="208724" bIns="0" numCol="1" spcCol="1270" anchor="ctr" anchorCtr="0">
          <a:noAutofit/>
        </a:bodyPr>
        <a:lstStyle/>
        <a:p>
          <a:pPr lvl="0" algn="l" defTabSz="800100">
            <a:lnSpc>
              <a:spcPct val="90000"/>
            </a:lnSpc>
            <a:spcBef>
              <a:spcPct val="0"/>
            </a:spcBef>
            <a:spcAft>
              <a:spcPct val="35000"/>
            </a:spcAft>
          </a:pPr>
          <a:r>
            <a:rPr lang="en-US" sz="1800" b="1" kern="1200" dirty="0" smtClean="0"/>
            <a:t>Link</a:t>
          </a:r>
          <a:endParaRPr lang="en-US" sz="1800" b="1" kern="1200" dirty="0"/>
        </a:p>
      </dsp:txBody>
      <dsp:txXfrm>
        <a:off x="408849" y="92634"/>
        <a:ext cx="5493336" cy="266380"/>
      </dsp:txXfrm>
    </dsp:sp>
    <dsp:sp modelId="{1B8D21B3-9CF8-4955-A968-BED9FCFBFBC7}">
      <dsp:nvSpPr>
        <dsp:cNvPr id="0" name=""/>
        <dsp:cNvSpPr/>
      </dsp:nvSpPr>
      <dsp:spPr>
        <a:xfrm>
          <a:off x="0" y="978674"/>
          <a:ext cx="7888795" cy="8032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258" tIns="208280" rIns="61225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Assign a Merge Plan (Merge, No Merge, Other)</a:t>
          </a:r>
          <a:endParaRPr lang="en-US" sz="1600" kern="1200" dirty="0"/>
        </a:p>
        <a:p>
          <a:pPr marL="171450" lvl="1" indent="-171450" algn="l" defTabSz="711200">
            <a:lnSpc>
              <a:spcPct val="90000"/>
            </a:lnSpc>
            <a:spcBef>
              <a:spcPct val="0"/>
            </a:spcBef>
            <a:spcAft>
              <a:spcPct val="15000"/>
            </a:spcAft>
            <a:buChar char="••"/>
          </a:pPr>
          <a:r>
            <a:rPr lang="en-US" sz="1600" kern="1200" dirty="0" smtClean="0"/>
            <a:t>Identify Parent/Child Links (1 to many) </a:t>
          </a:r>
          <a:endParaRPr lang="en-US" sz="1600" kern="1200" dirty="0"/>
        </a:p>
      </dsp:txBody>
      <dsp:txXfrm>
        <a:off x="0" y="978674"/>
        <a:ext cx="7888795" cy="803250"/>
      </dsp:txXfrm>
    </dsp:sp>
    <dsp:sp modelId="{492D8EC8-2A4E-404E-A2AC-C71D792279A2}">
      <dsp:nvSpPr>
        <dsp:cNvPr id="0" name=""/>
        <dsp:cNvSpPr/>
      </dsp:nvSpPr>
      <dsp:spPr>
        <a:xfrm>
          <a:off x="394439" y="831074"/>
          <a:ext cx="5522156" cy="29520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724" tIns="0" rIns="208724" bIns="0" numCol="1" spcCol="1270" anchor="ctr" anchorCtr="0">
          <a:noAutofit/>
        </a:bodyPr>
        <a:lstStyle/>
        <a:p>
          <a:pPr lvl="0" algn="l" defTabSz="800100">
            <a:lnSpc>
              <a:spcPct val="90000"/>
            </a:lnSpc>
            <a:spcBef>
              <a:spcPct val="0"/>
            </a:spcBef>
            <a:spcAft>
              <a:spcPct val="35000"/>
            </a:spcAft>
          </a:pPr>
          <a:r>
            <a:rPr lang="en-US" sz="1800" b="1" kern="1200" dirty="0" smtClean="0"/>
            <a:t>Triage</a:t>
          </a:r>
          <a:endParaRPr lang="en-US" sz="1800" b="1" kern="1200" dirty="0"/>
        </a:p>
      </dsp:txBody>
      <dsp:txXfrm>
        <a:off x="408849" y="845484"/>
        <a:ext cx="5493336" cy="266380"/>
      </dsp:txXfrm>
    </dsp:sp>
    <dsp:sp modelId="{EA407FCD-3C85-4F66-86C4-6956A3F1F702}">
      <dsp:nvSpPr>
        <dsp:cNvPr id="0" name=""/>
        <dsp:cNvSpPr/>
      </dsp:nvSpPr>
      <dsp:spPr>
        <a:xfrm>
          <a:off x="0" y="1983524"/>
          <a:ext cx="7888795" cy="1071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258" tIns="208280" rIns="61225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Metadata Format Preference (DIF or ECHO) using decision table</a:t>
          </a:r>
          <a:endParaRPr lang="en-US" sz="1600" kern="1200" dirty="0"/>
        </a:p>
        <a:p>
          <a:pPr marL="171450" lvl="1" indent="-171450" algn="l" defTabSz="711200">
            <a:lnSpc>
              <a:spcPct val="90000"/>
            </a:lnSpc>
            <a:spcBef>
              <a:spcPct val="0"/>
            </a:spcBef>
            <a:spcAft>
              <a:spcPct val="15000"/>
            </a:spcAft>
            <a:buChar char="••"/>
          </a:pPr>
          <a:r>
            <a:rPr lang="en-US" sz="1600" kern="1200" dirty="0" smtClean="0"/>
            <a:t>Review and obtain DAAC acceptance</a:t>
          </a:r>
          <a:endParaRPr lang="en-US" sz="1600" kern="1200" dirty="0"/>
        </a:p>
        <a:p>
          <a:pPr marL="171450" lvl="1" indent="-171450" algn="l" defTabSz="711200">
            <a:lnSpc>
              <a:spcPct val="90000"/>
            </a:lnSpc>
            <a:spcBef>
              <a:spcPct val="0"/>
            </a:spcBef>
            <a:spcAft>
              <a:spcPct val="15000"/>
            </a:spcAft>
            <a:buChar char="••"/>
          </a:pPr>
          <a:r>
            <a:rPr lang="en-US" sz="1600" kern="1200" dirty="0" smtClean="0"/>
            <a:t>Merge into a single collection record (DIF or ECHO)	</a:t>
          </a:r>
          <a:endParaRPr lang="en-US" sz="1600" kern="1200" dirty="0"/>
        </a:p>
      </dsp:txBody>
      <dsp:txXfrm>
        <a:off x="0" y="1983524"/>
        <a:ext cx="7888795" cy="1071000"/>
      </dsp:txXfrm>
    </dsp:sp>
    <dsp:sp modelId="{42E1694D-CA6D-4198-8522-5E445F1A5BC8}">
      <dsp:nvSpPr>
        <dsp:cNvPr id="0" name=""/>
        <dsp:cNvSpPr/>
      </dsp:nvSpPr>
      <dsp:spPr>
        <a:xfrm>
          <a:off x="394439" y="1835924"/>
          <a:ext cx="5522156" cy="29520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724" tIns="0" rIns="208724" bIns="0" numCol="1" spcCol="1270" anchor="ctr" anchorCtr="0">
          <a:noAutofit/>
        </a:bodyPr>
        <a:lstStyle/>
        <a:p>
          <a:pPr lvl="0" algn="l" defTabSz="800100">
            <a:lnSpc>
              <a:spcPct val="90000"/>
            </a:lnSpc>
            <a:spcBef>
              <a:spcPct val="0"/>
            </a:spcBef>
            <a:spcAft>
              <a:spcPct val="35000"/>
            </a:spcAft>
          </a:pPr>
          <a:r>
            <a:rPr lang="en-US" sz="1800" b="1" kern="1200" dirty="0" smtClean="0"/>
            <a:t>Merge (If necessary)</a:t>
          </a:r>
        </a:p>
      </dsp:txBody>
      <dsp:txXfrm>
        <a:off x="408849" y="1850334"/>
        <a:ext cx="5493336" cy="266380"/>
      </dsp:txXfrm>
    </dsp:sp>
    <dsp:sp modelId="{FF8E0C03-1715-494B-8821-F294FDB32920}">
      <dsp:nvSpPr>
        <dsp:cNvPr id="0" name=""/>
        <dsp:cNvSpPr/>
      </dsp:nvSpPr>
      <dsp:spPr>
        <a:xfrm>
          <a:off x="0" y="3256125"/>
          <a:ext cx="7888795" cy="132300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258" tIns="208280" rIns="61225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Modify record to include values for UMM-C fields</a:t>
          </a:r>
          <a:endParaRPr lang="en-US" sz="1600" kern="1200" dirty="0"/>
        </a:p>
        <a:p>
          <a:pPr marL="171450" lvl="1" indent="-171450" algn="l" defTabSz="711200">
            <a:lnSpc>
              <a:spcPct val="90000"/>
            </a:lnSpc>
            <a:spcBef>
              <a:spcPct val="0"/>
            </a:spcBef>
            <a:spcAft>
              <a:spcPct val="15000"/>
            </a:spcAft>
            <a:buChar char="••"/>
          </a:pPr>
          <a:r>
            <a:rPr lang="en-US" sz="1600" kern="1200" dirty="0" smtClean="0"/>
            <a:t>Modify record to facilitate collection/granule linkage (if needed)</a:t>
          </a:r>
          <a:endParaRPr lang="en-US" sz="1600" kern="1200" dirty="0"/>
        </a:p>
        <a:p>
          <a:pPr marL="171450" lvl="1" indent="-171450" algn="l" defTabSz="711200">
            <a:lnSpc>
              <a:spcPct val="90000"/>
            </a:lnSpc>
            <a:spcBef>
              <a:spcPct val="0"/>
            </a:spcBef>
            <a:spcAft>
              <a:spcPct val="15000"/>
            </a:spcAft>
            <a:buChar char="••"/>
          </a:pPr>
          <a:r>
            <a:rPr lang="en-US" sz="1600" kern="1200" dirty="0" smtClean="0"/>
            <a:t>Fix inconsistent product identifiers</a:t>
          </a:r>
          <a:endParaRPr lang="en-US" sz="1600" kern="1200" dirty="0"/>
        </a:p>
        <a:p>
          <a:pPr marL="171450" lvl="1" indent="-171450" algn="l" defTabSz="711200">
            <a:lnSpc>
              <a:spcPct val="90000"/>
            </a:lnSpc>
            <a:spcBef>
              <a:spcPct val="0"/>
            </a:spcBef>
            <a:spcAft>
              <a:spcPct val="15000"/>
            </a:spcAft>
            <a:buChar char="••"/>
          </a:pPr>
          <a:r>
            <a:rPr lang="en-US" sz="1600" kern="1200" dirty="0" smtClean="0"/>
            <a:t>Validate against UMM-C</a:t>
          </a:r>
          <a:endParaRPr lang="en-US" sz="1600" kern="1200" dirty="0"/>
        </a:p>
      </dsp:txBody>
      <dsp:txXfrm>
        <a:off x="0" y="3256125"/>
        <a:ext cx="7888795" cy="1323000"/>
      </dsp:txXfrm>
    </dsp:sp>
    <dsp:sp modelId="{60FB8B27-F120-4121-BE43-EEDBF9544B36}">
      <dsp:nvSpPr>
        <dsp:cNvPr id="0" name=""/>
        <dsp:cNvSpPr/>
      </dsp:nvSpPr>
      <dsp:spPr>
        <a:xfrm>
          <a:off x="394439" y="3108525"/>
          <a:ext cx="5522156" cy="29520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724" tIns="0" rIns="208724" bIns="0" numCol="1" spcCol="1270" anchor="ctr" anchorCtr="0">
          <a:noAutofit/>
        </a:bodyPr>
        <a:lstStyle/>
        <a:p>
          <a:pPr lvl="0" algn="l" defTabSz="800100">
            <a:lnSpc>
              <a:spcPct val="90000"/>
            </a:lnSpc>
            <a:spcBef>
              <a:spcPct val="0"/>
            </a:spcBef>
            <a:spcAft>
              <a:spcPct val="35000"/>
            </a:spcAft>
          </a:pPr>
          <a:r>
            <a:rPr lang="en-US" sz="1800" b="1" kern="1200" dirty="0" smtClean="0"/>
            <a:t>Edit/QA</a:t>
          </a:r>
          <a:endParaRPr lang="en-US" sz="1800" b="1" kern="1200" dirty="0"/>
        </a:p>
      </dsp:txBody>
      <dsp:txXfrm>
        <a:off x="408849" y="3122935"/>
        <a:ext cx="5493336" cy="266380"/>
      </dsp:txXfrm>
    </dsp:sp>
    <dsp:sp modelId="{5875E74D-DD42-4798-AF26-AFEB5F566599}">
      <dsp:nvSpPr>
        <dsp:cNvPr id="0" name=""/>
        <dsp:cNvSpPr/>
      </dsp:nvSpPr>
      <dsp:spPr>
        <a:xfrm>
          <a:off x="0" y="4780725"/>
          <a:ext cx="7888795" cy="551250"/>
        </a:xfrm>
        <a:prstGeom prst="rect">
          <a:avLst/>
        </a:prstGeom>
        <a:solidFill>
          <a:schemeClr val="lt2">
            <a:alpha val="90000"/>
            <a:hueOff val="0"/>
            <a:satOff val="0"/>
            <a:lumOff val="0"/>
            <a:alphaOff val="0"/>
          </a:schemeClr>
        </a:solidFill>
        <a:ln w="9525" cap="flat" cmpd="sng" algn="ctr">
          <a:solidFill>
            <a:schemeClr val="dk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12258" tIns="208280" rIns="612258" bIns="113792"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Ingest reconciled records into CMR</a:t>
          </a:r>
          <a:endParaRPr lang="en-US" sz="1600" kern="1200" dirty="0"/>
        </a:p>
      </dsp:txBody>
      <dsp:txXfrm>
        <a:off x="0" y="4780725"/>
        <a:ext cx="7888795" cy="551250"/>
      </dsp:txXfrm>
    </dsp:sp>
    <dsp:sp modelId="{ED012593-3BAC-441F-AED4-A6DBA543DC2B}">
      <dsp:nvSpPr>
        <dsp:cNvPr id="0" name=""/>
        <dsp:cNvSpPr/>
      </dsp:nvSpPr>
      <dsp:spPr>
        <a:xfrm>
          <a:off x="394439" y="4633125"/>
          <a:ext cx="5522156" cy="295200"/>
        </a:xfrm>
        <a:prstGeom prst="roundRect">
          <a:avLst/>
        </a:prstGeom>
        <a:gradFill rotWithShape="0">
          <a:gsLst>
            <a:gs pos="0">
              <a:schemeClr val="dk2">
                <a:hueOff val="0"/>
                <a:satOff val="0"/>
                <a:lumOff val="0"/>
                <a:alphaOff val="0"/>
                <a:tint val="50000"/>
                <a:satMod val="300000"/>
              </a:schemeClr>
            </a:gs>
            <a:gs pos="35000">
              <a:schemeClr val="dk2">
                <a:hueOff val="0"/>
                <a:satOff val="0"/>
                <a:lumOff val="0"/>
                <a:alphaOff val="0"/>
                <a:tint val="37000"/>
                <a:satMod val="300000"/>
              </a:schemeClr>
            </a:gs>
            <a:gs pos="100000">
              <a:schemeClr val="dk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724" tIns="0" rIns="208724" bIns="0" numCol="1" spcCol="1270" anchor="ctr" anchorCtr="0">
          <a:noAutofit/>
        </a:bodyPr>
        <a:lstStyle/>
        <a:p>
          <a:pPr lvl="0" algn="l" defTabSz="800100">
            <a:lnSpc>
              <a:spcPct val="90000"/>
            </a:lnSpc>
            <a:spcBef>
              <a:spcPct val="0"/>
            </a:spcBef>
            <a:spcAft>
              <a:spcPct val="35000"/>
            </a:spcAft>
          </a:pPr>
          <a:r>
            <a:rPr lang="en-US" sz="1800" b="1" kern="1200" dirty="0" smtClean="0"/>
            <a:t>Ingest</a:t>
          </a:r>
          <a:endParaRPr lang="en-US" sz="1800" b="1" kern="1200" dirty="0"/>
        </a:p>
      </dsp:txBody>
      <dsp:txXfrm>
        <a:off x="408849" y="4647535"/>
        <a:ext cx="5493336" cy="2663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3516-C350-0E42-A3DE-1B80439D7C77}">
      <dsp:nvSpPr>
        <dsp:cNvPr id="0" name=""/>
        <dsp:cNvSpPr/>
      </dsp:nvSpPr>
      <dsp:spPr>
        <a:xfrm rot="16200000">
          <a:off x="508000" y="-508000"/>
          <a:ext cx="2032000" cy="3048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Services    Metadata</a:t>
          </a:r>
          <a:endParaRPr lang="en-US" sz="2500" kern="1200" dirty="0"/>
        </a:p>
      </dsp:txBody>
      <dsp:txXfrm rot="5400000">
        <a:off x="0" y="0"/>
        <a:ext cx="3048000" cy="1524000"/>
      </dsp:txXfrm>
    </dsp:sp>
    <dsp:sp modelId="{EB132B7B-C2CB-A347-B35F-1DF510260680}">
      <dsp:nvSpPr>
        <dsp:cNvPr id="0" name=""/>
        <dsp:cNvSpPr/>
      </dsp:nvSpPr>
      <dsp:spPr>
        <a:xfrm>
          <a:off x="3048000" y="0"/>
          <a:ext cx="3048000" cy="2032000"/>
        </a:xfrm>
        <a:prstGeom prst="round1Rect">
          <a:avLst/>
        </a:prstGeom>
        <a:solidFill>
          <a:schemeClr val="accent3">
            <a:hueOff val="1258723"/>
            <a:satOff val="12514"/>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Parameter Metadata</a:t>
          </a:r>
          <a:endParaRPr lang="en-US" sz="2500" kern="1200" dirty="0"/>
        </a:p>
      </dsp:txBody>
      <dsp:txXfrm>
        <a:off x="3048000" y="0"/>
        <a:ext cx="3048000" cy="1524000"/>
      </dsp:txXfrm>
    </dsp:sp>
    <dsp:sp modelId="{652FE27D-89D3-0248-8EB1-53123D8BC932}">
      <dsp:nvSpPr>
        <dsp:cNvPr id="0" name=""/>
        <dsp:cNvSpPr/>
      </dsp:nvSpPr>
      <dsp:spPr>
        <a:xfrm rot="10800000">
          <a:off x="0" y="2032000"/>
          <a:ext cx="3048000" cy="2032000"/>
        </a:xfrm>
        <a:prstGeom prst="round1Rect">
          <a:avLst/>
        </a:prstGeom>
        <a:solidFill>
          <a:schemeClr val="accent3">
            <a:hueOff val="2517447"/>
            <a:satOff val="25027"/>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Visualization Metadata</a:t>
          </a:r>
          <a:endParaRPr lang="en-US" sz="2500" kern="1200" dirty="0"/>
        </a:p>
      </dsp:txBody>
      <dsp:txXfrm rot="10800000">
        <a:off x="0" y="2539999"/>
        <a:ext cx="3048000" cy="1524000"/>
      </dsp:txXfrm>
    </dsp:sp>
    <dsp:sp modelId="{634C7D07-71C7-9049-85EB-461B2502FA4A}">
      <dsp:nvSpPr>
        <dsp:cNvPr id="0" name=""/>
        <dsp:cNvSpPr/>
      </dsp:nvSpPr>
      <dsp:spPr>
        <a:xfrm rot="5400000">
          <a:off x="3556000" y="1523999"/>
          <a:ext cx="2032000" cy="3048000"/>
        </a:xfrm>
        <a:prstGeom prst="round1Rect">
          <a:avLst/>
        </a:prstGeom>
        <a:solidFill>
          <a:schemeClr val="accent3">
            <a:hueOff val="3776170"/>
            <a:satOff val="37541"/>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Future Metadata Concepts</a:t>
          </a:r>
          <a:endParaRPr lang="en-US" sz="2500" kern="1200" dirty="0"/>
        </a:p>
      </dsp:txBody>
      <dsp:txXfrm rot="-5400000">
        <a:off x="3048000" y="2539999"/>
        <a:ext cx="3048000" cy="1524000"/>
      </dsp:txXfrm>
    </dsp:sp>
    <dsp:sp modelId="{7B291945-CF72-ED42-A88F-B1FD0FAF97C3}">
      <dsp:nvSpPr>
        <dsp:cNvPr id="0" name=""/>
        <dsp:cNvSpPr/>
      </dsp:nvSpPr>
      <dsp:spPr>
        <a:xfrm>
          <a:off x="2133600" y="1523999"/>
          <a:ext cx="1828800" cy="101600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en-US" sz="2500" kern="1200" dirty="0" smtClean="0"/>
            <a:t>Science Metadata</a:t>
          </a:r>
          <a:endParaRPr lang="en-US" sz="2500" kern="1200" dirty="0"/>
        </a:p>
      </dsp:txBody>
      <dsp:txXfrm>
        <a:off x="2183197" y="1573596"/>
        <a:ext cx="1729606" cy="9168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BC3516-C350-0E42-A3DE-1B80439D7C77}">
      <dsp:nvSpPr>
        <dsp:cNvPr id="0" name=""/>
        <dsp:cNvSpPr/>
      </dsp:nvSpPr>
      <dsp:spPr>
        <a:xfrm rot="16200000">
          <a:off x="508000" y="-508000"/>
          <a:ext cx="2032000" cy="3048000"/>
        </a:xfrm>
        <a:prstGeom prst="round1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Services    Metadata</a:t>
          </a:r>
          <a:endParaRPr lang="en-US" sz="2500" kern="1200" dirty="0"/>
        </a:p>
      </dsp:txBody>
      <dsp:txXfrm rot="5400000">
        <a:off x="0" y="0"/>
        <a:ext cx="3048000" cy="1524000"/>
      </dsp:txXfrm>
    </dsp:sp>
    <dsp:sp modelId="{EB132B7B-C2CB-A347-B35F-1DF510260680}">
      <dsp:nvSpPr>
        <dsp:cNvPr id="0" name=""/>
        <dsp:cNvSpPr/>
      </dsp:nvSpPr>
      <dsp:spPr>
        <a:xfrm>
          <a:off x="3048000" y="0"/>
          <a:ext cx="3048000" cy="2032000"/>
        </a:xfrm>
        <a:prstGeom prst="round1Rect">
          <a:avLst/>
        </a:prstGeom>
        <a:solidFill>
          <a:schemeClr val="accent3">
            <a:hueOff val="1258723"/>
            <a:satOff val="12514"/>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Parameter Metadata</a:t>
          </a:r>
          <a:endParaRPr lang="en-US" sz="2500" kern="1200" dirty="0"/>
        </a:p>
      </dsp:txBody>
      <dsp:txXfrm>
        <a:off x="3048000" y="0"/>
        <a:ext cx="3048000" cy="1524000"/>
      </dsp:txXfrm>
    </dsp:sp>
    <dsp:sp modelId="{652FE27D-89D3-0248-8EB1-53123D8BC932}">
      <dsp:nvSpPr>
        <dsp:cNvPr id="0" name=""/>
        <dsp:cNvSpPr/>
      </dsp:nvSpPr>
      <dsp:spPr>
        <a:xfrm rot="10800000">
          <a:off x="0" y="2032000"/>
          <a:ext cx="3048000" cy="2032000"/>
        </a:xfrm>
        <a:prstGeom prst="round1Rect">
          <a:avLst/>
        </a:prstGeom>
        <a:solidFill>
          <a:schemeClr val="accent3">
            <a:hueOff val="2517447"/>
            <a:satOff val="25027"/>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Visualization Metadata</a:t>
          </a:r>
          <a:endParaRPr lang="en-US" sz="2500" kern="1200" dirty="0"/>
        </a:p>
      </dsp:txBody>
      <dsp:txXfrm rot="10800000">
        <a:off x="0" y="2539999"/>
        <a:ext cx="3048000" cy="1524000"/>
      </dsp:txXfrm>
    </dsp:sp>
    <dsp:sp modelId="{634C7D07-71C7-9049-85EB-461B2502FA4A}">
      <dsp:nvSpPr>
        <dsp:cNvPr id="0" name=""/>
        <dsp:cNvSpPr/>
      </dsp:nvSpPr>
      <dsp:spPr>
        <a:xfrm rot="5400000">
          <a:off x="3556000" y="1523999"/>
          <a:ext cx="2032000" cy="3048000"/>
        </a:xfrm>
        <a:prstGeom prst="round1Rect">
          <a:avLst/>
        </a:prstGeom>
        <a:solidFill>
          <a:schemeClr val="accent3">
            <a:hueOff val="3776170"/>
            <a:satOff val="37541"/>
            <a:lumOff val="41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Future Metadata Concepts</a:t>
          </a:r>
          <a:endParaRPr lang="en-US" sz="2500" kern="1200" dirty="0"/>
        </a:p>
      </dsp:txBody>
      <dsp:txXfrm rot="-5400000">
        <a:off x="3048000" y="2539999"/>
        <a:ext cx="3048000" cy="1524000"/>
      </dsp:txXfrm>
    </dsp:sp>
    <dsp:sp modelId="{7B291945-CF72-ED42-A88F-B1FD0FAF97C3}">
      <dsp:nvSpPr>
        <dsp:cNvPr id="0" name=""/>
        <dsp:cNvSpPr/>
      </dsp:nvSpPr>
      <dsp:spPr>
        <a:xfrm>
          <a:off x="2133600" y="1447952"/>
          <a:ext cx="1828800" cy="1016000"/>
        </a:xfrm>
        <a:prstGeom prst="roundRect">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ctr" defTabSz="1111250">
            <a:lnSpc>
              <a:spcPct val="90000"/>
            </a:lnSpc>
            <a:spcBef>
              <a:spcPct val="0"/>
            </a:spcBef>
            <a:spcAft>
              <a:spcPct val="35000"/>
            </a:spcAft>
          </a:pPr>
          <a:r>
            <a:rPr lang="en-US" sz="2500" kern="1200" dirty="0" smtClean="0"/>
            <a:t>Science Metadata</a:t>
          </a:r>
          <a:endParaRPr lang="en-US" sz="2500" kern="1200" dirty="0"/>
        </a:p>
      </dsp:txBody>
      <dsp:txXfrm>
        <a:off x="2183197" y="1497549"/>
        <a:ext cx="1729606" cy="9168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6B689B-7AA3-0444-8691-3D3B25F4B0CD}">
      <dsp:nvSpPr>
        <dsp:cNvPr id="0" name=""/>
        <dsp:cNvSpPr/>
      </dsp:nvSpPr>
      <dsp:spPr>
        <a:xfrm>
          <a:off x="1631740" y="1895589"/>
          <a:ext cx="1505075" cy="1505075"/>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dirty="0" smtClean="0"/>
            <a:t>UMM-C</a:t>
          </a:r>
          <a:endParaRPr lang="en-US" sz="2400" kern="1200" dirty="0"/>
        </a:p>
      </dsp:txBody>
      <dsp:txXfrm>
        <a:off x="1852153" y="2116002"/>
        <a:ext cx="1064249" cy="1064249"/>
      </dsp:txXfrm>
    </dsp:sp>
    <dsp:sp modelId="{DC588436-CF54-5245-9468-3ACF2A8CDF42}">
      <dsp:nvSpPr>
        <dsp:cNvPr id="0" name=""/>
        <dsp:cNvSpPr/>
      </dsp:nvSpPr>
      <dsp:spPr>
        <a:xfrm rot="12900000">
          <a:off x="606579" y="1613611"/>
          <a:ext cx="1213114" cy="42894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4B05520-1B25-5648-AA2A-42141811DFE3}">
      <dsp:nvSpPr>
        <dsp:cNvPr id="0" name=""/>
        <dsp:cNvSpPr/>
      </dsp:nvSpPr>
      <dsp:spPr>
        <a:xfrm>
          <a:off x="1363" y="908249"/>
          <a:ext cx="1429821" cy="11438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GCMD DIF Model</a:t>
          </a:r>
          <a:endParaRPr lang="en-US" sz="2300" kern="1200" dirty="0"/>
        </a:p>
      </dsp:txBody>
      <dsp:txXfrm>
        <a:off x="34865" y="941751"/>
        <a:ext cx="1362817" cy="1076853"/>
      </dsp:txXfrm>
    </dsp:sp>
    <dsp:sp modelId="{5141688D-0B11-534E-9090-D70EB9AE05ED}">
      <dsp:nvSpPr>
        <dsp:cNvPr id="0" name=""/>
        <dsp:cNvSpPr/>
      </dsp:nvSpPr>
      <dsp:spPr>
        <a:xfrm rot="16200000">
          <a:off x="1777720" y="1003954"/>
          <a:ext cx="1213114" cy="42894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1FC433-9A1D-6248-867B-917DAFB0A5AA}">
      <dsp:nvSpPr>
        <dsp:cNvPr id="0" name=""/>
        <dsp:cNvSpPr/>
      </dsp:nvSpPr>
      <dsp:spPr>
        <a:xfrm>
          <a:off x="1669367" y="39941"/>
          <a:ext cx="1429821" cy="11438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ECHO10 Collection Model</a:t>
          </a:r>
          <a:endParaRPr lang="en-US" sz="2300" kern="1200" dirty="0"/>
        </a:p>
      </dsp:txBody>
      <dsp:txXfrm>
        <a:off x="1702869" y="73443"/>
        <a:ext cx="1362817" cy="1076853"/>
      </dsp:txXfrm>
    </dsp:sp>
    <dsp:sp modelId="{8EE0FCCD-0BDB-644C-9B85-A0BE488F13DF}">
      <dsp:nvSpPr>
        <dsp:cNvPr id="0" name=""/>
        <dsp:cNvSpPr/>
      </dsp:nvSpPr>
      <dsp:spPr>
        <a:xfrm rot="19500000">
          <a:off x="2948862" y="1613611"/>
          <a:ext cx="1213114" cy="428946"/>
        </a:xfrm>
        <a:prstGeom prst="leftArrow">
          <a:avLst>
            <a:gd name="adj1" fmla="val 60000"/>
            <a:gd name="adj2" fmla="val 50000"/>
          </a:avLst>
        </a:prstGeom>
        <a:solidFill>
          <a:schemeClr val="accent4">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A347D4-4D32-4646-9A69-0D4D51EA76BD}">
      <dsp:nvSpPr>
        <dsp:cNvPr id="0" name=""/>
        <dsp:cNvSpPr/>
      </dsp:nvSpPr>
      <dsp:spPr>
        <a:xfrm>
          <a:off x="3337371" y="908249"/>
          <a:ext cx="1429821" cy="1143857"/>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en-US" sz="2300" kern="1200" dirty="0" smtClean="0"/>
            <a:t>ESDIS Metrics Model</a:t>
          </a:r>
          <a:endParaRPr lang="en-US" sz="2300" kern="1200" dirty="0"/>
        </a:p>
      </dsp:txBody>
      <dsp:txXfrm>
        <a:off x="3370873" y="941751"/>
        <a:ext cx="1362817" cy="10768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71A6-C85C-364D-B296-75DB2BD3735B}">
      <dsp:nvSpPr>
        <dsp:cNvPr id="0" name=""/>
        <dsp:cNvSpPr/>
      </dsp:nvSpPr>
      <dsp:spPr>
        <a:xfrm>
          <a:off x="0" y="1196687"/>
          <a:ext cx="3743355" cy="54517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7" numCol="1" spcCol="1270" anchor="ctr" anchorCtr="0">
          <a:noAutofit/>
        </a:bodyPr>
        <a:lstStyle/>
        <a:p>
          <a:pPr lvl="0" algn="l" defTabSz="444500">
            <a:lnSpc>
              <a:spcPct val="90000"/>
            </a:lnSpc>
            <a:spcBef>
              <a:spcPct val="0"/>
            </a:spcBef>
            <a:spcAft>
              <a:spcPct val="35000"/>
            </a:spcAft>
          </a:pPr>
          <a:r>
            <a:rPr lang="en-US" sz="1000" kern="1200" dirty="0" smtClean="0"/>
            <a:t>ECHO 10</a:t>
          </a:r>
          <a:endParaRPr lang="en-US" sz="1000" kern="1200" dirty="0"/>
        </a:p>
      </dsp:txBody>
      <dsp:txXfrm>
        <a:off x="0" y="1332981"/>
        <a:ext cx="3607061" cy="272587"/>
      </dsp:txXfrm>
    </dsp:sp>
    <dsp:sp modelId="{3D3E4008-6546-9649-852E-A5F28559AE2A}">
      <dsp:nvSpPr>
        <dsp:cNvPr id="0" name=""/>
        <dsp:cNvSpPr/>
      </dsp:nvSpPr>
      <dsp:spPr>
        <a:xfrm>
          <a:off x="1152953" y="1378412"/>
          <a:ext cx="2590401" cy="54517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7" numCol="1" spcCol="1270" anchor="ctr" anchorCtr="0">
          <a:noAutofit/>
        </a:bodyPr>
        <a:lstStyle/>
        <a:p>
          <a:pPr lvl="0" algn="l" defTabSz="444500">
            <a:lnSpc>
              <a:spcPct val="90000"/>
            </a:lnSpc>
            <a:spcBef>
              <a:spcPct val="0"/>
            </a:spcBef>
            <a:spcAft>
              <a:spcPct val="35000"/>
            </a:spcAft>
          </a:pPr>
          <a:r>
            <a:rPr lang="en-US" sz="1000" kern="1200" dirty="0" smtClean="0"/>
            <a:t>GCMD DIF</a:t>
          </a:r>
          <a:endParaRPr lang="en-US" sz="1000" kern="1200" dirty="0"/>
        </a:p>
      </dsp:txBody>
      <dsp:txXfrm>
        <a:off x="1152953" y="1514706"/>
        <a:ext cx="2454107" cy="272587"/>
      </dsp:txXfrm>
    </dsp:sp>
    <dsp:sp modelId="{03FBB85B-FCB1-E646-B850-C30B414B4069}">
      <dsp:nvSpPr>
        <dsp:cNvPr id="0" name=""/>
        <dsp:cNvSpPr/>
      </dsp:nvSpPr>
      <dsp:spPr>
        <a:xfrm>
          <a:off x="2305906" y="1560137"/>
          <a:ext cx="1437448" cy="54517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7" numCol="1" spcCol="1270" anchor="ctr" anchorCtr="0">
          <a:noAutofit/>
        </a:bodyPr>
        <a:lstStyle/>
        <a:p>
          <a:pPr lvl="0" algn="l" defTabSz="444500">
            <a:lnSpc>
              <a:spcPct val="90000"/>
            </a:lnSpc>
            <a:spcBef>
              <a:spcPct val="0"/>
            </a:spcBef>
            <a:spcAft>
              <a:spcPct val="35000"/>
            </a:spcAft>
          </a:pPr>
          <a:r>
            <a:rPr lang="en-US" sz="1000" kern="1200" dirty="0" smtClean="0"/>
            <a:t>EMS</a:t>
          </a:r>
          <a:endParaRPr lang="en-US" sz="1000" kern="1200" dirty="0"/>
        </a:p>
      </dsp:txBody>
      <dsp:txXfrm>
        <a:off x="2305906" y="1696431"/>
        <a:ext cx="1301154" cy="27258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71A6-C85C-364D-B296-75DB2BD3735B}">
      <dsp:nvSpPr>
        <dsp:cNvPr id="0" name=""/>
        <dsp:cNvSpPr/>
      </dsp:nvSpPr>
      <dsp:spPr>
        <a:xfrm>
          <a:off x="0" y="337528"/>
          <a:ext cx="3743355" cy="54518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8" numCol="1" spcCol="1270" anchor="ctr" anchorCtr="0">
          <a:noAutofit/>
        </a:bodyPr>
        <a:lstStyle/>
        <a:p>
          <a:pPr lvl="0" algn="l" defTabSz="444500">
            <a:lnSpc>
              <a:spcPct val="90000"/>
            </a:lnSpc>
            <a:spcBef>
              <a:spcPct val="0"/>
            </a:spcBef>
            <a:spcAft>
              <a:spcPct val="35000"/>
            </a:spcAft>
          </a:pPr>
          <a:r>
            <a:rPr lang="en-US" sz="1000" kern="1200" dirty="0" smtClean="0"/>
            <a:t>ECHO 10</a:t>
          </a:r>
          <a:endParaRPr lang="en-US" sz="1000" kern="1200" dirty="0"/>
        </a:p>
      </dsp:txBody>
      <dsp:txXfrm>
        <a:off x="0" y="473824"/>
        <a:ext cx="3607059" cy="27259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71A6-C85C-364D-B296-75DB2BD3735B}">
      <dsp:nvSpPr>
        <dsp:cNvPr id="0" name=""/>
        <dsp:cNvSpPr/>
      </dsp:nvSpPr>
      <dsp:spPr>
        <a:xfrm>
          <a:off x="0" y="337528"/>
          <a:ext cx="3743355" cy="54518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8" numCol="1" spcCol="1270" anchor="ctr" anchorCtr="0">
          <a:noAutofit/>
        </a:bodyPr>
        <a:lstStyle/>
        <a:p>
          <a:pPr lvl="0" algn="l" defTabSz="444500">
            <a:lnSpc>
              <a:spcPct val="90000"/>
            </a:lnSpc>
            <a:spcBef>
              <a:spcPct val="0"/>
            </a:spcBef>
            <a:spcAft>
              <a:spcPct val="35000"/>
            </a:spcAft>
          </a:pPr>
          <a:r>
            <a:rPr lang="en-US" sz="1000" kern="1200" dirty="0" smtClean="0"/>
            <a:t>Future Concepts</a:t>
          </a:r>
          <a:endParaRPr lang="en-US" sz="1000" kern="1200" dirty="0"/>
        </a:p>
      </dsp:txBody>
      <dsp:txXfrm>
        <a:off x="0" y="473824"/>
        <a:ext cx="3607059" cy="27259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71A6-C85C-364D-B296-75DB2BD3735B}">
      <dsp:nvSpPr>
        <dsp:cNvPr id="0" name=""/>
        <dsp:cNvSpPr/>
      </dsp:nvSpPr>
      <dsp:spPr>
        <a:xfrm>
          <a:off x="0" y="337528"/>
          <a:ext cx="3743355" cy="54518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8" numCol="1" spcCol="1270" anchor="ctr" anchorCtr="0">
          <a:noAutofit/>
        </a:bodyPr>
        <a:lstStyle/>
        <a:p>
          <a:pPr lvl="0" algn="l" defTabSz="444500">
            <a:lnSpc>
              <a:spcPct val="90000"/>
            </a:lnSpc>
            <a:spcBef>
              <a:spcPct val="0"/>
            </a:spcBef>
            <a:spcAft>
              <a:spcPct val="35000"/>
            </a:spcAft>
          </a:pPr>
          <a:r>
            <a:rPr lang="en-US" sz="1000" kern="1200" dirty="0" smtClean="0"/>
            <a:t>Visualization</a:t>
          </a:r>
          <a:endParaRPr lang="en-US" sz="1000" kern="1200" dirty="0"/>
        </a:p>
      </dsp:txBody>
      <dsp:txXfrm>
        <a:off x="0" y="473824"/>
        <a:ext cx="3607059" cy="2725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9F71A6-C85C-364D-B296-75DB2BD3735B}">
      <dsp:nvSpPr>
        <dsp:cNvPr id="0" name=""/>
        <dsp:cNvSpPr/>
      </dsp:nvSpPr>
      <dsp:spPr>
        <a:xfrm>
          <a:off x="0" y="337528"/>
          <a:ext cx="3743355" cy="545185"/>
        </a:xfrm>
        <a:prstGeom prst="rightArrow">
          <a:avLst>
            <a:gd name="adj1" fmla="val 50000"/>
            <a:gd name="adj2" fmla="val 5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254000" bIns="86548" numCol="1" spcCol="1270" anchor="ctr" anchorCtr="0">
          <a:noAutofit/>
        </a:bodyPr>
        <a:lstStyle/>
        <a:p>
          <a:pPr lvl="0" algn="l" defTabSz="444500">
            <a:lnSpc>
              <a:spcPct val="90000"/>
            </a:lnSpc>
            <a:spcBef>
              <a:spcPct val="0"/>
            </a:spcBef>
            <a:spcAft>
              <a:spcPct val="35000"/>
            </a:spcAft>
          </a:pPr>
          <a:r>
            <a:rPr lang="en-US" sz="1000" kern="1200" dirty="0" smtClean="0"/>
            <a:t>Parameters/Variables</a:t>
          </a:r>
          <a:endParaRPr lang="en-US" sz="1000" kern="1200" dirty="0"/>
        </a:p>
      </dsp:txBody>
      <dsp:txXfrm>
        <a:off x="0" y="473824"/>
        <a:ext cx="3607059" cy="272593"/>
      </dsp:txXfrm>
    </dsp:sp>
  </dsp:spTree>
</dsp:drawing>
</file>

<file path=ppt/diagrams/layout1.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3.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4.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7.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8.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9.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155EEA-38DB-6A42-B493-668C54F56CFA}" type="datetimeFigureOut">
              <a:rPr lang="en-US" smtClean="0"/>
              <a:pPr/>
              <a:t>7/10/14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DEB89E-9EA8-FC4E-BC71-94680BFC6753}" type="slidenum">
              <a:rPr lang="en-US" smtClean="0"/>
              <a:pPr/>
              <a:t>‹#›</a:t>
            </a:fld>
            <a:endParaRPr lang="en-US"/>
          </a:p>
        </p:txBody>
      </p:sp>
    </p:spTree>
    <p:extLst>
      <p:ext uri="{BB962C8B-B14F-4D97-AF65-F5344CB8AC3E}">
        <p14:creationId xmlns:p14="http://schemas.microsoft.com/office/powerpoint/2010/main" val="150297750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pPr/>
              <a:t>1</a:t>
            </a:fld>
            <a:endParaRPr lang="en-US"/>
          </a:p>
        </p:txBody>
      </p:sp>
    </p:spTree>
    <p:extLst>
      <p:ext uri="{BB962C8B-B14F-4D97-AF65-F5344CB8AC3E}">
        <p14:creationId xmlns:p14="http://schemas.microsoft.com/office/powerpoint/2010/main" val="2174021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p>
            <a:pPr lvl="0">
              <a:defRPr sz="1800"/>
            </a:pPr>
            <a:endParaRPr sz="2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Shape 373"/>
          <p:cNvSpPr>
            <a:spLocks noGrp="1" noRot="1" noChangeAspect="1"/>
          </p:cNvSpPr>
          <p:nvPr>
            <p:ph type="sldImg"/>
          </p:nvPr>
        </p:nvSpPr>
        <p:spPr>
          <a:prstGeom prst="rect">
            <a:avLst/>
          </a:prstGeom>
        </p:spPr>
        <p:txBody>
          <a:bodyPr/>
          <a:lstStyle/>
          <a:p>
            <a:pPr lvl="0"/>
            <a:endParaRPr/>
          </a:p>
        </p:txBody>
      </p:sp>
      <p:sp>
        <p:nvSpPr>
          <p:cNvPr id="374" name="Shape 374"/>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Shape 406"/>
          <p:cNvSpPr>
            <a:spLocks noGrp="1" noRot="1" noChangeAspect="1"/>
          </p:cNvSpPr>
          <p:nvPr>
            <p:ph type="sldImg"/>
          </p:nvPr>
        </p:nvSpPr>
        <p:spPr>
          <a:prstGeom prst="rect">
            <a:avLst/>
          </a:prstGeom>
        </p:spPr>
        <p:txBody>
          <a:bodyPr/>
          <a:lstStyle/>
          <a:p>
            <a:pPr lvl="0"/>
            <a:endParaRPr/>
          </a:p>
        </p:txBody>
      </p:sp>
      <p:sp>
        <p:nvSpPr>
          <p:cNvPr id="407" name="Shape 407"/>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 name="Shape 739"/>
          <p:cNvSpPr>
            <a:spLocks noGrp="1" noRot="1" noChangeAspect="1"/>
          </p:cNvSpPr>
          <p:nvPr>
            <p:ph type="sldImg"/>
          </p:nvPr>
        </p:nvSpPr>
        <p:spPr>
          <a:prstGeom prst="rect">
            <a:avLst/>
          </a:prstGeom>
        </p:spPr>
        <p:txBody>
          <a:bodyPr/>
          <a:lstStyle/>
          <a:p>
            <a:pPr lvl="0"/>
            <a:endParaRPr/>
          </a:p>
        </p:txBody>
      </p:sp>
      <p:sp>
        <p:nvSpPr>
          <p:cNvPr id="740" name="Shape 740"/>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4" name="Shape 744"/>
          <p:cNvSpPr>
            <a:spLocks noGrp="1" noRot="1" noChangeAspect="1"/>
          </p:cNvSpPr>
          <p:nvPr>
            <p:ph type="sldImg"/>
          </p:nvPr>
        </p:nvSpPr>
        <p:spPr>
          <a:prstGeom prst="rect">
            <a:avLst/>
          </a:prstGeom>
        </p:spPr>
        <p:txBody>
          <a:bodyPr/>
          <a:lstStyle/>
          <a:p>
            <a:pPr lvl="0"/>
            <a:endParaRPr/>
          </a:p>
        </p:txBody>
      </p:sp>
      <p:sp>
        <p:nvSpPr>
          <p:cNvPr id="745" name="Shape 745"/>
          <p:cNvSpPr>
            <a:spLocks noGrp="1"/>
          </p:cNvSpPr>
          <p:nvPr>
            <p:ph type="body" sz="quarter" idx="1"/>
          </p:nvPr>
        </p:nvSpPr>
        <p:spPr>
          <a:prstGeom prst="rect">
            <a:avLst/>
          </a:prstGeom>
        </p:spPr>
        <p:txBody>
          <a:bodyPr/>
          <a:lstStyle/>
          <a:p>
            <a:pPr lvl="0">
              <a:defRPr sz="1800"/>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1" name="Shape 751"/>
          <p:cNvSpPr>
            <a:spLocks noGrp="1" noRot="1" noChangeAspect="1"/>
          </p:cNvSpPr>
          <p:nvPr>
            <p:ph type="sldImg"/>
          </p:nvPr>
        </p:nvSpPr>
        <p:spPr>
          <a:prstGeom prst="rect">
            <a:avLst/>
          </a:prstGeom>
        </p:spPr>
        <p:txBody>
          <a:bodyPr/>
          <a:lstStyle/>
          <a:p>
            <a:pPr lvl="0"/>
            <a:endParaRPr/>
          </a:p>
        </p:txBody>
      </p:sp>
      <p:sp>
        <p:nvSpPr>
          <p:cNvPr id="752" name="Shape 752"/>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Looking for stakeholders and use cases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Plug for EDSC and segue to metadata lifecycle and quality</a:t>
            </a:r>
          </a:p>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pPr/>
              <a:t>30</a:t>
            </a:fld>
            <a:endParaRPr lang="en-US"/>
          </a:p>
        </p:txBody>
      </p:sp>
    </p:spTree>
    <p:extLst>
      <p:ext uri="{BB962C8B-B14F-4D97-AF65-F5344CB8AC3E}">
        <p14:creationId xmlns:p14="http://schemas.microsoft.com/office/powerpoint/2010/main" val="4149249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UMM is based on merging existing GCMD, ECHO, and EMS metadata models into a single unified metadata model for use within the Central Metadata Repository (CMR).</a:t>
            </a:r>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pPr/>
              <a:t>37</a:t>
            </a:fld>
            <a:endParaRPr lang="en-US" dirty="0"/>
          </a:p>
        </p:txBody>
      </p:sp>
    </p:spTree>
    <p:extLst>
      <p:ext uri="{BB962C8B-B14F-4D97-AF65-F5344CB8AC3E}">
        <p14:creationId xmlns:p14="http://schemas.microsoft.com/office/powerpoint/2010/main" val="4213793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CMR Overview      Katie   15 minutes </a:t>
            </a:r>
          </a:p>
          <a:p>
            <a:r>
              <a:rPr lang="en-US" dirty="0" smtClean="0"/>
              <a:t>Building the CMR  Dan     20 minutes</a:t>
            </a:r>
          </a:p>
          <a:p>
            <a:r>
              <a:rPr lang="en-US" dirty="0" smtClean="0"/>
              <a:t>Expanding Metadata Capabilities   Katie   10 minutes</a:t>
            </a:r>
          </a:p>
          <a:p>
            <a:r>
              <a:rPr lang="en-US" dirty="0" smtClean="0"/>
              <a:t>Unified Metadata Model for Collections (UMM-C)  Tyler   10 minutes</a:t>
            </a:r>
          </a:p>
          <a:p>
            <a:r>
              <a:rPr lang="en-US" dirty="0" smtClean="0"/>
              <a:t>Reconciliation Process  Tyler   10 minutes</a:t>
            </a:r>
          </a:p>
          <a:p>
            <a:r>
              <a:rPr lang="en-US" dirty="0" smtClean="0"/>
              <a:t>Metadata Quality/Validation Service Tyler   10 minutes</a:t>
            </a:r>
          </a:p>
          <a:p>
            <a:r>
              <a:rPr lang="en-US" dirty="0" smtClean="0"/>
              <a:t>General Question &amp; Answer All 15 minutes</a:t>
            </a:r>
          </a:p>
          <a:p>
            <a:endParaRPr lang="en-US" dirty="0" smtClean="0"/>
          </a:p>
        </p:txBody>
      </p:sp>
      <p:sp>
        <p:nvSpPr>
          <p:cNvPr id="4" name="Slide Number Placeholder 3"/>
          <p:cNvSpPr>
            <a:spLocks noGrp="1"/>
          </p:cNvSpPr>
          <p:nvPr>
            <p:ph type="sldNum" sz="quarter" idx="10"/>
          </p:nvPr>
        </p:nvSpPr>
        <p:spPr/>
        <p:txBody>
          <a:bodyPr/>
          <a:lstStyle/>
          <a:p>
            <a:fld id="{C8DEB89E-9EA8-FC4E-BC71-94680BFC6753}" type="slidenum">
              <a:rPr lang="en-US" smtClean="0"/>
              <a:pPr/>
              <a:t>2</a:t>
            </a:fld>
            <a:endParaRPr lang="en-US"/>
          </a:p>
        </p:txBody>
      </p:sp>
    </p:spTree>
    <p:extLst>
      <p:ext uri="{BB962C8B-B14F-4D97-AF65-F5344CB8AC3E}">
        <p14:creationId xmlns:p14="http://schemas.microsoft.com/office/powerpoint/2010/main" val="545055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number of shards for the amount of data in ECHO is too small. </a:t>
            </a:r>
            <a:endParaRPr lang="en-US" dirty="0" smtClean="0"/>
          </a:p>
          <a:p>
            <a:endParaRPr lang="en-US"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addition, there's a whole slew of other things we found will increase </a:t>
            </a:r>
            <a:r>
              <a:rPr lang="en-US" sz="1200" kern="1200" dirty="0" err="1" smtClean="0">
                <a:solidFill>
                  <a:schemeClr val="tx1"/>
                </a:solidFill>
                <a:effectLst/>
                <a:latin typeface="+mn-lt"/>
                <a:ea typeface="+mn-ea"/>
                <a:cs typeface="+mn-cs"/>
              </a:rPr>
              <a:t>elasticsearch</a:t>
            </a:r>
            <a:r>
              <a:rPr lang="en-US" sz="1200" kern="1200" dirty="0" smtClean="0">
                <a:solidFill>
                  <a:schemeClr val="tx1"/>
                </a:solidFill>
                <a:effectLst/>
                <a:latin typeface="+mn-lt"/>
                <a:ea typeface="+mn-ea"/>
                <a:cs typeface="+mn-cs"/>
              </a:rPr>
              <a:t> query performance. Elasticsearch scales really well if you design your indexes properly. We can throw hardware at the problem in terms of more machines and more or faster I/O and it will speed up individual queries and allow us to handle more queries. </a:t>
            </a:r>
            <a:endParaRPr lang="en-US" dirty="0" smtClean="0"/>
          </a:p>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pPr/>
              <a:t>8</a:t>
            </a:fld>
            <a:endParaRPr lang="en-US"/>
          </a:p>
        </p:txBody>
      </p:sp>
    </p:spTree>
    <p:extLst>
      <p:ext uri="{BB962C8B-B14F-4D97-AF65-F5344CB8AC3E}">
        <p14:creationId xmlns:p14="http://schemas.microsoft.com/office/powerpoint/2010/main" val="2081110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DEB89E-9EA8-FC4E-BC71-94680BFC6753}" type="slidenum">
              <a:rPr lang="en-US" smtClean="0"/>
              <a:pPr/>
              <a:t>9</a:t>
            </a:fld>
            <a:endParaRPr lang="en-US"/>
          </a:p>
        </p:txBody>
      </p:sp>
    </p:spTree>
    <p:extLst>
      <p:ext uri="{BB962C8B-B14F-4D97-AF65-F5344CB8AC3E}">
        <p14:creationId xmlns:p14="http://schemas.microsoft.com/office/powerpoint/2010/main" val="1691720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prstGeom prst="rect">
            <a:avLst/>
          </a:prstGeom>
        </p:spPr>
        <p:txBody>
          <a:bodyPr/>
          <a:lstStyle/>
          <a:p>
            <a:pPr lvl="0"/>
            <a:endParaRPr/>
          </a:p>
        </p:txBody>
      </p:sp>
      <p:sp>
        <p:nvSpPr>
          <p:cNvPr id="131" name="Shape 131"/>
          <p:cNvSpPr>
            <a:spLocks noGrp="1"/>
          </p:cNvSpPr>
          <p:nvPr>
            <p:ph type="body" sz="quarter" idx="1"/>
          </p:nvPr>
        </p:nvSpPr>
        <p:spPr>
          <a:prstGeom prst="rect">
            <a:avLst/>
          </a:prstGeom>
        </p:spPr>
        <p:txBody>
          <a:bodyPr/>
          <a:lstStyle/>
          <a:p>
            <a:pPr lvl="0">
              <a:defRPr sz="1800"/>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Shape 139"/>
          <p:cNvSpPr>
            <a:spLocks noGrp="1" noRot="1" noChangeAspect="1"/>
          </p:cNvSpPr>
          <p:nvPr>
            <p:ph type="sldImg"/>
          </p:nvPr>
        </p:nvSpPr>
        <p:spPr>
          <a:prstGeom prst="rect">
            <a:avLst/>
          </a:prstGeom>
        </p:spPr>
        <p:txBody>
          <a:bodyPr/>
          <a:lstStyle/>
          <a:p>
            <a:pPr lvl="0"/>
            <a:endParaRPr/>
          </a:p>
        </p:txBody>
      </p:sp>
      <p:sp>
        <p:nvSpPr>
          <p:cNvPr id="140" name="Shape 140"/>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prstGeom prst="rect">
            <a:avLst/>
          </a:prstGeom>
        </p:spPr>
        <p:txBody>
          <a:bodyPr/>
          <a:lstStyle/>
          <a:p>
            <a:pPr lvl="0"/>
            <a:endParaRPr/>
          </a:p>
        </p:txBody>
      </p:sp>
      <p:sp>
        <p:nvSpPr>
          <p:cNvPr id="148" name="Shape 148"/>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prstGeom prst="rect">
            <a:avLst/>
          </a:prstGeom>
        </p:spPr>
        <p:txBody>
          <a:bodyPr/>
          <a:lstStyle/>
          <a:p>
            <a:pPr lvl="0"/>
            <a:endParaRPr/>
          </a:p>
        </p:txBody>
      </p:sp>
      <p:sp>
        <p:nvSpPr>
          <p:cNvPr id="158" name="Shape 158"/>
          <p:cNvSpPr>
            <a:spLocks noGrp="1"/>
          </p:cNvSpPr>
          <p:nvPr>
            <p:ph type="body" sz="quarter" idx="1"/>
          </p:nvPr>
        </p:nvSpPr>
        <p:spPr>
          <a:prstGeom prst="rect">
            <a:avLst/>
          </a:prstGeom>
        </p:spPr>
        <p:txBody>
          <a:bodyPr/>
          <a:lstStyle>
            <a:lvl1pPr>
              <a:defRPr sz="1800"/>
            </a:lvl1pPr>
          </a:lstStyle>
          <a:p>
            <a:pPr lvl="0"/>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noRot="1" noChangeAspect="1"/>
          </p:cNvSpPr>
          <p:nvPr>
            <p:ph type="sldImg"/>
          </p:nvPr>
        </p:nvSpPr>
        <p:spPr>
          <a:prstGeom prst="rect">
            <a:avLst/>
          </a:prstGeom>
        </p:spPr>
        <p:txBody>
          <a:bodyPr/>
          <a:lstStyle/>
          <a:p>
            <a:pPr lvl="0"/>
            <a:endParaRPr/>
          </a:p>
        </p:txBody>
      </p:sp>
      <p:sp>
        <p:nvSpPr>
          <p:cNvPr id="166" name="Shape 166"/>
          <p:cNvSpPr>
            <a:spLocks noGrp="1"/>
          </p:cNvSpPr>
          <p:nvPr>
            <p:ph type="body" sz="quarter" idx="1"/>
          </p:nvPr>
        </p:nvSpPr>
        <p:spPr>
          <a:prstGeom prst="rect">
            <a:avLst/>
          </a:prstGeom>
        </p:spPr>
        <p:txBody>
          <a:bodyPr/>
          <a:lstStyle/>
          <a:p>
            <a:pPr lvl="0">
              <a:defRPr sz="1800"/>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470025"/>
          </a:xfrm>
        </p:spPr>
        <p:txBody>
          <a:bodyPr/>
          <a:lstStyle>
            <a:lvl1pPr algn="l">
              <a:lnSpc>
                <a:spcPct val="100000"/>
              </a:lnSpc>
              <a:spcAft>
                <a:spcPts val="0"/>
              </a:spcAft>
              <a:defRPr b="1" i="0">
                <a:solidFill>
                  <a:schemeClr val="bg1"/>
                </a:solidFill>
              </a:defRPr>
            </a:lvl1pPr>
          </a:lstStyle>
          <a:p>
            <a:r>
              <a:rPr lang="en-US" dirty="0" smtClean="0"/>
              <a:t>Click to edit Master title style and maybe more</a:t>
            </a:r>
            <a:endParaRPr lang="en-US" dirty="0"/>
          </a:p>
        </p:txBody>
      </p:sp>
      <p:sp>
        <p:nvSpPr>
          <p:cNvPr id="3" name="Subtitle 2"/>
          <p:cNvSpPr>
            <a:spLocks noGrp="1"/>
          </p:cNvSpPr>
          <p:nvPr>
            <p:ph type="subTitle" idx="1"/>
          </p:nvPr>
        </p:nvSpPr>
        <p:spPr>
          <a:xfrm>
            <a:off x="685800" y="4009490"/>
            <a:ext cx="7086600" cy="1752600"/>
          </a:xfrm>
        </p:spPr>
        <p:txBody>
          <a:bodyPr>
            <a:normAutofit/>
          </a:bodyPr>
          <a:lstStyle>
            <a:lvl1pPr marL="0" indent="0" algn="l">
              <a:buNone/>
              <a:defRPr sz="2400">
                <a:solidFill>
                  <a:schemeClr val="bg1">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C47CB7BB-D6CF-B340-9DAF-F4ED6C7D13F6}" type="datetimeFigureOut">
              <a:rPr lang="en-US" smtClean="0"/>
              <a:pPr/>
              <a:t>7/10/14</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D9F2EC85-5A16-B04F-B3DD-DECEF51CA9C7}" type="slidenum">
              <a:rPr lang="en-US" smtClean="0"/>
              <a:pPr/>
              <a:t>‹#›</a:t>
            </a:fld>
            <a:endParaRPr lang="en-US"/>
          </a:p>
        </p:txBody>
      </p:sp>
      <p:pic>
        <p:nvPicPr>
          <p:cNvPr id="9" name="Picture 8" descr="eosdis-logo-whit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799" y="480830"/>
            <a:ext cx="4546863" cy="1282215"/>
          </a:xfrm>
          <a:prstGeom prst="rect">
            <a:avLst/>
          </a:prstGeom>
        </p:spPr>
      </p:pic>
    </p:spTree>
    <p:extLst>
      <p:ext uri="{BB962C8B-B14F-4D97-AF65-F5344CB8AC3E}">
        <p14:creationId xmlns:p14="http://schemas.microsoft.com/office/powerpoint/2010/main" val="3238847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0" y="0"/>
            <a:ext cx="9144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B7BB-D6CF-B340-9DAF-F4ED6C7D13F6}"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18642606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7CB7BB-D6CF-B340-9DAF-F4ED6C7D13F6}" type="datetimeFigureOut">
              <a:rPr lang="en-US" smtClean="0"/>
              <a:pPr/>
              <a:t>7/10/14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1970658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34495E"/>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bg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bg1">
                    <a:lumMod val="75000"/>
                  </a:schemeClr>
                </a:solidFill>
              </a:defRPr>
            </a:lvl1pPr>
          </a:lstStyle>
          <a:p>
            <a:fld id="{C47CB7BB-D6CF-B340-9DAF-F4ED6C7D13F6}" type="datetimeFigureOut">
              <a:rPr lang="en-US" smtClean="0"/>
              <a:pPr/>
              <a:t>7/10/14</a:t>
            </a:fld>
            <a:endParaRPr lang="en-US"/>
          </a:p>
        </p:txBody>
      </p:sp>
      <p:sp>
        <p:nvSpPr>
          <p:cNvPr id="5" name="Footer Placeholder 4"/>
          <p:cNvSpPr>
            <a:spLocks noGrp="1"/>
          </p:cNvSpPr>
          <p:nvPr>
            <p:ph type="ftr" sz="quarter" idx="11"/>
          </p:nvPr>
        </p:nvSpPr>
        <p:spPr/>
        <p:txBody>
          <a:bodyPr/>
          <a:lstStyle>
            <a:lvl1pPr>
              <a:defRPr>
                <a:solidFill>
                  <a:schemeClr val="bg1">
                    <a:lumMod val="7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1">
                    <a:lumMod val="75000"/>
                  </a:schemeClr>
                </a:solidFill>
              </a:defRPr>
            </a:lvl1pPr>
          </a:lstStyle>
          <a:p>
            <a:fld id="{D9F2EC85-5A16-B04F-B3DD-DECEF51CA9C7}" type="slidenum">
              <a:rPr lang="en-US" smtClean="0"/>
              <a:pPr/>
              <a:t>‹#›</a:t>
            </a:fld>
            <a:endParaRPr lang="en-US"/>
          </a:p>
        </p:txBody>
      </p:sp>
    </p:spTree>
    <p:extLst>
      <p:ext uri="{BB962C8B-B14F-4D97-AF65-F5344CB8AC3E}">
        <p14:creationId xmlns:p14="http://schemas.microsoft.com/office/powerpoint/2010/main" val="22315113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7CB7BB-D6CF-B340-9DAF-F4ED6C7D13F6}"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3900855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7CB7BB-D6CF-B340-9DAF-F4ED6C7D13F6}" type="datetimeFigureOut">
              <a:rPr lang="en-US" smtClean="0"/>
              <a:pPr/>
              <a:t>7/10/14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2283400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7CB7BB-D6CF-B340-9DAF-F4ED6C7D13F6}" type="datetimeFigureOut">
              <a:rPr lang="en-US" smtClean="0"/>
              <a:pPr/>
              <a:t>7/10/14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31047471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7CB7BB-D6CF-B340-9DAF-F4ED6C7D13F6}" type="datetimeFigureOut">
              <a:rPr lang="en-US" smtClean="0"/>
              <a:pPr/>
              <a:t>7/10/14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32438582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B7BB-D6CF-B340-9DAF-F4ED6C7D13F6}"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673665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7CB7BB-D6CF-B340-9DAF-F4ED6C7D13F6}" type="datetimeFigureOut">
              <a:rPr lang="en-US" smtClean="0"/>
              <a:pPr/>
              <a:t>7/10/14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F2EC85-5A16-B04F-B3DD-DECEF51CA9C7}" type="slidenum">
              <a:rPr lang="en-US" smtClean="0"/>
              <a:pPr/>
              <a:t>‹#›</a:t>
            </a:fld>
            <a:endParaRPr lang="en-US"/>
          </a:p>
        </p:txBody>
      </p:sp>
    </p:spTree>
    <p:extLst>
      <p:ext uri="{BB962C8B-B14F-4D97-AF65-F5344CB8AC3E}">
        <p14:creationId xmlns:p14="http://schemas.microsoft.com/office/powerpoint/2010/main" val="28010693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eosdis-orbit.png"/>
          <p:cNvPicPr>
            <a:picLocks noChangeAspect="1"/>
          </p:cNvPicPr>
          <p:nvPr/>
        </p:nvPicPr>
        <p:blipFill>
          <a:blip r:embed="rId12">
            <a:alphaModFix amt="6000"/>
            <a:extLst>
              <a:ext uri="{28A0092B-C50C-407E-A947-70E740481C1C}">
                <a14:useLocalDpi xmlns:a14="http://schemas.microsoft.com/office/drawing/2010/main" val="0"/>
              </a:ext>
            </a:extLst>
          </a:blip>
          <a:stretch>
            <a:fillRect/>
          </a:stretch>
        </p:blipFill>
        <p:spPr>
          <a:xfrm>
            <a:off x="5528587" y="3081284"/>
            <a:ext cx="4648200" cy="53721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68526" y="6356350"/>
            <a:ext cx="975557"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7CB7BB-D6CF-B340-9DAF-F4ED6C7D13F6}" type="datetimeFigureOut">
              <a:rPr lang="en-US" smtClean="0"/>
              <a:pPr/>
              <a:t>7/10/14</a:t>
            </a:fld>
            <a:endParaRPr lang="en-US"/>
          </a:p>
        </p:txBody>
      </p:sp>
      <p:sp>
        <p:nvSpPr>
          <p:cNvPr id="5" name="Footer Placeholder 4"/>
          <p:cNvSpPr>
            <a:spLocks noGrp="1"/>
          </p:cNvSpPr>
          <p:nvPr>
            <p:ph type="ftr" sz="quarter" idx="3"/>
          </p:nvPr>
        </p:nvSpPr>
        <p:spPr>
          <a:xfrm>
            <a:off x="2727122" y="6356350"/>
            <a:ext cx="368772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929006" y="6356350"/>
            <a:ext cx="757794"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F2EC85-5A16-B04F-B3DD-DECEF51CA9C7}" type="slidenum">
              <a:rPr lang="en-US" smtClean="0"/>
              <a:pPr/>
              <a:t>‹#›</a:t>
            </a:fld>
            <a:endParaRPr lang="en-US"/>
          </a:p>
        </p:txBody>
      </p:sp>
      <p:sp>
        <p:nvSpPr>
          <p:cNvPr id="7" name="Rectangle 6"/>
          <p:cNvSpPr/>
          <p:nvPr/>
        </p:nvSpPr>
        <p:spPr>
          <a:xfrm>
            <a:off x="0" y="0"/>
            <a:ext cx="9147801" cy="134938"/>
          </a:xfrm>
          <a:prstGeom prst="rect">
            <a:avLst/>
          </a:prstGeom>
          <a:solidFill>
            <a:srgbClr val="34495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9" descr="eosdis-logo.png"/>
          <p:cNvPicPr>
            <a:picLocks noChangeAspect="1"/>
          </p:cNvPicPr>
          <p:nvPr/>
        </p:nvPicPr>
        <p:blipFill>
          <a:blip r:embed="rId13">
            <a:alphaModFix amt="50000"/>
            <a:extLst>
              <a:ext uri="{28A0092B-C50C-407E-A947-70E740481C1C}">
                <a14:useLocalDpi xmlns:a14="http://schemas.microsoft.com/office/drawing/2010/main" val="0"/>
              </a:ext>
            </a:extLst>
          </a:blip>
          <a:stretch>
            <a:fillRect/>
          </a:stretch>
        </p:blipFill>
        <p:spPr>
          <a:xfrm>
            <a:off x="457200" y="6269783"/>
            <a:ext cx="1842603" cy="519043"/>
          </a:xfrm>
          <a:prstGeom prst="rect">
            <a:avLst/>
          </a:prstGeom>
        </p:spPr>
      </p:pic>
    </p:spTree>
    <p:extLst>
      <p:ext uri="{BB962C8B-B14F-4D97-AF65-F5344CB8AC3E}">
        <p14:creationId xmlns:p14="http://schemas.microsoft.com/office/powerpoint/2010/main" val="39078276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txStyles>
    <p:titleStyle>
      <a:lvl1pPr algn="l" defTabSz="457200" rtl="0" eaLnBrk="1" latinLnBrk="0" hangingPunct="1">
        <a:spcBef>
          <a:spcPct val="0"/>
        </a:spcBef>
        <a:buNone/>
        <a:defRPr sz="4400" kern="1200">
          <a:solidFill>
            <a:srgbClr val="34495E"/>
          </a:solidFill>
          <a:latin typeface="Avenir Heavy"/>
          <a:ea typeface="+mj-ea"/>
          <a:cs typeface="Avenir Heavy"/>
        </a:defRPr>
      </a:lvl1pPr>
    </p:titleStyle>
    <p:body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chart" Target="../charts/chart1.xml"/><Relationship Id="rId6"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5" Type="http://schemas.openxmlformats.org/officeDocument/2006/relationships/chart" Target="../charts/chart3.xml"/><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chart" Target="../charts/chart4.xml"/><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diagramData" Target="../diagrams/data1.xml"/><Relationship Id="rId7" Type="http://schemas.openxmlformats.org/officeDocument/2006/relationships/diagramLayout" Target="../diagrams/layout1.xml"/><Relationship Id="rId8" Type="http://schemas.openxmlformats.org/officeDocument/2006/relationships/diagramQuickStyle" Target="../diagrams/quickStyle1.xml"/><Relationship Id="rId9" Type="http://schemas.openxmlformats.org/officeDocument/2006/relationships/diagramColors" Target="../diagrams/colors1.xml"/><Relationship Id="rId10"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chart" Target="../charts/chart5.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8.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2.xml"/><Relationship Id="rId2" Type="http://schemas.openxmlformats.org/officeDocument/2006/relationships/diagramData" Target="../diagrams/data4.xml"/></Relationships>
</file>

<file path=ppt/slides/_rels/slide32.xml.rels><?xml version="1.0" encoding="UTF-8" standalone="yes"?>
<Relationships xmlns="http://schemas.openxmlformats.org/package/2006/relationships"><Relationship Id="rId9" Type="http://schemas.openxmlformats.org/officeDocument/2006/relationships/diagramQuickStyle" Target="../diagrams/quickStyle6.xml"/><Relationship Id="rId20" Type="http://schemas.openxmlformats.org/officeDocument/2006/relationships/diagramColors" Target="../diagrams/colors8.xml"/><Relationship Id="rId21" Type="http://schemas.microsoft.com/office/2007/relationships/diagramDrawing" Target="../diagrams/drawing8.xml"/><Relationship Id="rId22" Type="http://schemas.openxmlformats.org/officeDocument/2006/relationships/diagramData" Target="../diagrams/data9.xml"/><Relationship Id="rId23" Type="http://schemas.openxmlformats.org/officeDocument/2006/relationships/diagramLayout" Target="../diagrams/layout9.xml"/><Relationship Id="rId24" Type="http://schemas.openxmlformats.org/officeDocument/2006/relationships/diagramQuickStyle" Target="../diagrams/quickStyle9.xml"/><Relationship Id="rId25" Type="http://schemas.openxmlformats.org/officeDocument/2006/relationships/diagramColors" Target="../diagrams/colors9.xml"/><Relationship Id="rId26" Type="http://schemas.microsoft.com/office/2007/relationships/diagramDrawing" Target="../diagrams/drawing9.xml"/><Relationship Id="rId10" Type="http://schemas.openxmlformats.org/officeDocument/2006/relationships/diagramColors" Target="../diagrams/colors6.xml"/><Relationship Id="rId11" Type="http://schemas.microsoft.com/office/2007/relationships/diagramDrawing" Target="../diagrams/drawing6.xml"/><Relationship Id="rId12" Type="http://schemas.openxmlformats.org/officeDocument/2006/relationships/diagramData" Target="../diagrams/data7.xml"/><Relationship Id="rId13" Type="http://schemas.openxmlformats.org/officeDocument/2006/relationships/diagramLayout" Target="../diagrams/layout7.xml"/><Relationship Id="rId14" Type="http://schemas.openxmlformats.org/officeDocument/2006/relationships/diagramQuickStyle" Target="../diagrams/quickStyle7.xml"/><Relationship Id="rId15" Type="http://schemas.openxmlformats.org/officeDocument/2006/relationships/diagramColors" Target="../diagrams/colors7.xml"/><Relationship Id="rId16" Type="http://schemas.microsoft.com/office/2007/relationships/diagramDrawing" Target="../diagrams/drawing7.xml"/><Relationship Id="rId17" Type="http://schemas.openxmlformats.org/officeDocument/2006/relationships/diagramData" Target="../diagrams/data8.xml"/><Relationship Id="rId18" Type="http://schemas.openxmlformats.org/officeDocument/2006/relationships/diagramLayout" Target="../diagrams/layout8.xml"/><Relationship Id="rId19" Type="http://schemas.openxmlformats.org/officeDocument/2006/relationships/diagramQuickStyle" Target="../diagrams/quickStyle8.xml"/><Relationship Id="rId1" Type="http://schemas.openxmlformats.org/officeDocument/2006/relationships/slideLayout" Target="../slideLayouts/slideLayout6.xml"/><Relationship Id="rId2" Type="http://schemas.openxmlformats.org/officeDocument/2006/relationships/diagramData" Target="../diagrams/data5.xml"/><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7" Type="http://schemas.openxmlformats.org/officeDocument/2006/relationships/diagramData" Target="../diagrams/data6.xml"/><Relationship Id="rId8"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jpeg"/></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0.xml"/><Relationship Id="rId4" Type="http://schemas.openxmlformats.org/officeDocument/2006/relationships/diagramQuickStyle" Target="../diagrams/quickStyle10.xml"/><Relationship Id="rId5" Type="http://schemas.openxmlformats.org/officeDocument/2006/relationships/diagramColors" Target="../diagrams/colors10.xml"/><Relationship Id="rId6" Type="http://schemas.microsoft.com/office/2007/relationships/diagramDrawing" Target="../diagrams/drawing10.xml"/><Relationship Id="rId1" Type="http://schemas.openxmlformats.org/officeDocument/2006/relationships/slideLayout" Target="../slideLayouts/slideLayout2.xml"/><Relationship Id="rId2" Type="http://schemas.openxmlformats.org/officeDocument/2006/relationships/diagramData" Target="../diagrams/data10.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1.xml"/><Relationship Id="rId4" Type="http://schemas.openxmlformats.org/officeDocument/2006/relationships/diagramQuickStyle" Target="../diagrams/quickStyle11.xml"/><Relationship Id="rId5" Type="http://schemas.openxmlformats.org/officeDocument/2006/relationships/diagramColors" Target="../diagrams/colors11.xml"/><Relationship Id="rId6" Type="http://schemas.microsoft.com/office/2007/relationships/diagramDrawing" Target="../diagrams/drawing11.xml"/><Relationship Id="rId1" Type="http://schemas.openxmlformats.org/officeDocument/2006/relationships/slideLayout" Target="../slideLayouts/slideLayout6.xml"/><Relationship Id="rId2" Type="http://schemas.openxmlformats.org/officeDocument/2006/relationships/diagramData" Target="../diagrams/data1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gi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iki.earthdata.nasa.gov/display/ESO/UMM-C+Review" TargetMode="Externa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2.xml"/><Relationship Id="rId4" Type="http://schemas.openxmlformats.org/officeDocument/2006/relationships/diagramQuickStyle" Target="../diagrams/quickStyle12.xml"/><Relationship Id="rId5" Type="http://schemas.openxmlformats.org/officeDocument/2006/relationships/diagramColors" Target="../diagrams/colors12.xml"/><Relationship Id="rId6" Type="http://schemas.microsoft.com/office/2007/relationships/diagramDrawing" Target="../diagrams/drawing12.xml"/><Relationship Id="rId1" Type="http://schemas.openxmlformats.org/officeDocument/2006/relationships/slideLayout" Target="../slideLayouts/slideLayout2.xml"/><Relationship Id="rId2" Type="http://schemas.openxmlformats.org/officeDocument/2006/relationships/diagramData" Target="../diagrams/data1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3.xml"/><Relationship Id="rId4" Type="http://schemas.openxmlformats.org/officeDocument/2006/relationships/diagramQuickStyle" Target="../diagrams/quickStyle13.xml"/><Relationship Id="rId5" Type="http://schemas.openxmlformats.org/officeDocument/2006/relationships/diagramColors" Target="../diagrams/colors13.xml"/><Relationship Id="rId6" Type="http://schemas.microsoft.com/office/2007/relationships/diagramDrawing" Target="../diagrams/drawing13.xml"/><Relationship Id="rId1" Type="http://schemas.openxmlformats.org/officeDocument/2006/relationships/slideLayout" Target="../slideLayouts/slideLayout2.xml"/><Relationship Id="rId2" Type="http://schemas.openxmlformats.org/officeDocument/2006/relationships/diagramData" Target="../diagrams/data1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53.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5" Type="http://schemas.openxmlformats.org/officeDocument/2006/relationships/hyperlink" Target="mailto:support@earthdata.nasa.gov" TargetMode="External"/><Relationship Id="rId1" Type="http://schemas.openxmlformats.org/officeDocument/2006/relationships/slideLayout" Target="../slideLayouts/slideLayout3.xml"/><Relationship Id="rId2" Type="http://schemas.openxmlformats.org/officeDocument/2006/relationships/image" Target="../media/image5.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6.xml"/><Relationship Id="rId2"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799" y="2352144"/>
            <a:ext cx="7746145" cy="1879065"/>
          </a:xfrm>
        </p:spPr>
        <p:txBody>
          <a:bodyPr>
            <a:normAutofit fontScale="90000"/>
          </a:bodyPr>
          <a:lstStyle/>
          <a:p>
            <a:r>
              <a:rPr lang="en-US" dirty="0" smtClean="0"/>
              <a:t>Streamlining Metadata with Common Metadata Repository (CMR)</a:t>
            </a:r>
            <a:endParaRPr lang="en-US" dirty="0"/>
          </a:p>
        </p:txBody>
      </p:sp>
      <p:sp>
        <p:nvSpPr>
          <p:cNvPr id="3" name="Subtitle 2"/>
          <p:cNvSpPr>
            <a:spLocks noGrp="1"/>
          </p:cNvSpPr>
          <p:nvPr>
            <p:ph type="subTitle" idx="1"/>
          </p:nvPr>
        </p:nvSpPr>
        <p:spPr>
          <a:xfrm>
            <a:off x="685800" y="4405655"/>
            <a:ext cx="6926998" cy="792331"/>
          </a:xfrm>
        </p:spPr>
        <p:txBody>
          <a:bodyPr/>
          <a:lstStyle/>
          <a:p>
            <a:r>
              <a:rPr lang="en-US" dirty="0" smtClean="0"/>
              <a:t>ESIP Summer 2014</a:t>
            </a:r>
            <a:endParaRPr lang="en-US" dirty="0"/>
          </a:p>
        </p:txBody>
      </p:sp>
      <p:sp>
        <p:nvSpPr>
          <p:cNvPr id="7" name="TextBox 6"/>
          <p:cNvSpPr txBox="1"/>
          <p:nvPr/>
        </p:nvSpPr>
        <p:spPr>
          <a:xfrm>
            <a:off x="5052150" y="6443136"/>
            <a:ext cx="3939450" cy="276999"/>
          </a:xfrm>
          <a:prstGeom prst="rect">
            <a:avLst/>
          </a:prstGeom>
          <a:noFill/>
        </p:spPr>
        <p:txBody>
          <a:bodyPr wrap="none" rtlCol="0">
            <a:spAutoFit/>
          </a:bodyPr>
          <a:lstStyle/>
          <a:p>
            <a:pPr algn="r"/>
            <a:r>
              <a:rPr lang="en-US" sz="1200" dirty="0" smtClean="0">
                <a:solidFill>
                  <a:schemeClr val="bg1">
                    <a:lumMod val="85000"/>
                  </a:schemeClr>
                </a:solidFill>
              </a:rPr>
              <a:t>Copyright © 2014 Raytheon Company. All Rights Reserved</a:t>
            </a:r>
            <a:endParaRPr lang="en-US" sz="1200" dirty="0">
              <a:solidFill>
                <a:schemeClr val="bg1">
                  <a:lumMod val="85000"/>
                </a:schemeClr>
              </a:solidFill>
            </a:endParaRPr>
          </a:p>
        </p:txBody>
      </p:sp>
      <p:pic>
        <p:nvPicPr>
          <p:cNvPr id="8" name="Picture 7" descr="rtn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09332" y="6018131"/>
            <a:ext cx="1871347" cy="365736"/>
          </a:xfrm>
          <a:prstGeom prst="rect">
            <a:avLst/>
          </a:prstGeom>
        </p:spPr>
      </p:pic>
    </p:spTree>
    <p:extLst>
      <p:ext uri="{BB962C8B-B14F-4D97-AF65-F5344CB8AC3E}">
        <p14:creationId xmlns:p14="http://schemas.microsoft.com/office/powerpoint/2010/main" val="2566530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Building the CMR</a:t>
            </a: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6" name="Picture 5" descr="dan1.jp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886067" y="5616827"/>
            <a:ext cx="1097280" cy="1097280"/>
          </a:xfrm>
          <a:prstGeom prst="rect">
            <a:avLst/>
          </a:prstGeom>
        </p:spPr>
      </p:pic>
    </p:spTree>
    <p:extLst>
      <p:ext uri="{BB962C8B-B14F-4D97-AF65-F5344CB8AC3E}">
        <p14:creationId xmlns:p14="http://schemas.microsoft.com/office/powerpoint/2010/main" val="19273475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Pillars of the CMR</a:t>
            </a:r>
            <a:endParaRPr lang="en-US" dirty="0"/>
          </a:p>
        </p:txBody>
      </p:sp>
      <p:sp>
        <p:nvSpPr>
          <p:cNvPr id="5" name="Content Placeholder 4"/>
          <p:cNvSpPr>
            <a:spLocks noGrp="1"/>
          </p:cNvSpPr>
          <p:nvPr>
            <p:ph idx="1"/>
          </p:nvPr>
        </p:nvSpPr>
        <p:spPr/>
        <p:txBody>
          <a:bodyPr>
            <a:normAutofit/>
          </a:bodyPr>
          <a:lstStyle/>
          <a:p>
            <a:pPr marL="1028700" indent="-1028700">
              <a:buFont typeface="+mj-lt"/>
              <a:buAutoNum type="romanUcPeriod"/>
            </a:pPr>
            <a:r>
              <a:rPr lang="en-US" dirty="0" smtClean="0"/>
              <a:t>Performance</a:t>
            </a:r>
          </a:p>
          <a:p>
            <a:pPr marL="1028700" indent="-1028700">
              <a:buFont typeface="+mj-lt"/>
              <a:buAutoNum type="romanUcPeriod"/>
            </a:pPr>
            <a:r>
              <a:rPr lang="en-US" dirty="0" smtClean="0"/>
              <a:t>Extensibility</a:t>
            </a:r>
          </a:p>
          <a:p>
            <a:pPr marL="1028700" indent="-1028700">
              <a:buFont typeface="+mj-lt"/>
              <a:buAutoNum type="romanUcPeriod"/>
            </a:pPr>
            <a:r>
              <a:rPr lang="en-US" dirty="0"/>
              <a:t>Metadata </a:t>
            </a:r>
            <a:r>
              <a:rPr lang="en-US" dirty="0" smtClean="0"/>
              <a:t>Quality</a:t>
            </a:r>
            <a:endParaRPr lang="en-US" dirty="0"/>
          </a:p>
        </p:txBody>
      </p:sp>
    </p:spTree>
    <p:extLst>
      <p:ext uri="{BB962C8B-B14F-4D97-AF65-F5344CB8AC3E}">
        <p14:creationId xmlns:p14="http://schemas.microsoft.com/office/powerpoint/2010/main" val="68979221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CMR Performance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818228045"/>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 name="droppedImage.pdf"/>
          <p:cNvPicPr/>
          <p:nvPr/>
        </p:nvPicPr>
        <p:blipFill>
          <a:blip r:embed="rId2">
            <a:extLst/>
          </a:blip>
          <a:stretch>
            <a:fillRect/>
          </a:stretch>
        </p:blipFill>
        <p:spPr>
          <a:xfrm>
            <a:off x="901899" y="2107406"/>
            <a:ext cx="7331273" cy="3018234"/>
          </a:xfrm>
          <a:prstGeom prst="rect">
            <a:avLst/>
          </a:prstGeom>
          <a:ln w="12700">
            <a:miter lim="400000"/>
          </a:ln>
        </p:spPr>
      </p:pic>
      <p:sp>
        <p:nvSpPr>
          <p:cNvPr id="97" name="Shape 97"/>
          <p:cNvSpPr/>
          <p:nvPr/>
        </p:nvSpPr>
        <p:spPr>
          <a:xfrm>
            <a:off x="1808371" y="281429"/>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sp>
        <p:nvSpPr>
          <p:cNvPr id="2" name="Title 1"/>
          <p:cNvSpPr>
            <a:spLocks noGrp="1"/>
          </p:cNvSpPr>
          <p:nvPr>
            <p:ph type="title"/>
          </p:nvPr>
        </p:nvSpPr>
        <p:spPr/>
        <p:txBody>
          <a:bodyPr>
            <a:normAutofit/>
          </a:bodyPr>
          <a:lstStyle/>
          <a:p>
            <a:pPr lvl="0"/>
            <a:r>
              <a:rPr lang="en-US" dirty="0" smtClean="0"/>
              <a:t>ECHO Search Flow</a:t>
            </a:r>
            <a:endParaRPr lang="en-US" dirty="0"/>
          </a:p>
        </p:txBody>
      </p:sp>
    </p:spTree>
    <p:extLst>
      <p:ext uri="{BB962C8B-B14F-4D97-AF65-F5344CB8AC3E}">
        <p14:creationId xmlns:p14="http://schemas.microsoft.com/office/powerpoint/2010/main" val="16247593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 name="droppedImage.pdf"/>
          <p:cNvPicPr/>
          <p:nvPr/>
        </p:nvPicPr>
        <p:blipFill>
          <a:blip r:embed="rId3">
            <a:extLst/>
          </a:blip>
          <a:stretch>
            <a:fillRect/>
          </a:stretch>
        </p:blipFill>
        <p:spPr>
          <a:xfrm>
            <a:off x="5672307" y="5384602"/>
            <a:ext cx="3427046" cy="1410891"/>
          </a:xfrm>
          <a:prstGeom prst="rect">
            <a:avLst/>
          </a:prstGeom>
          <a:ln w="12700">
            <a:solidFill/>
            <a:miter lim="400000"/>
          </a:ln>
        </p:spPr>
      </p:pic>
      <p:sp>
        <p:nvSpPr>
          <p:cNvPr id="126" name="Shape 126"/>
          <p:cNvSpPr/>
          <p:nvPr/>
        </p:nvSpPr>
        <p:spPr>
          <a:xfrm>
            <a:off x="2298736" y="218921"/>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pic>
        <p:nvPicPr>
          <p:cNvPr id="127" name="Picture 126"/>
          <p:cNvPicPr/>
          <p:nvPr/>
        </p:nvPicPr>
        <p:blipFill>
          <a:blip r:embed="rId4">
            <a:extLst/>
          </a:blip>
          <a:stretch>
            <a:fillRect/>
          </a:stretch>
        </p:blipFill>
        <p:spPr>
          <a:xfrm rot="21597944">
            <a:off x="6769092" y="5461170"/>
            <a:ext cx="257943" cy="463648"/>
          </a:xfrm>
          <a:prstGeom prst="rect">
            <a:avLst/>
          </a:prstGeom>
        </p:spPr>
      </p:pic>
      <p:sp>
        <p:nvSpPr>
          <p:cNvPr id="2" name="Title 1"/>
          <p:cNvSpPr>
            <a:spLocks noGrp="1"/>
          </p:cNvSpPr>
          <p:nvPr>
            <p:ph type="title"/>
          </p:nvPr>
        </p:nvSpPr>
        <p:spPr/>
        <p:txBody>
          <a:bodyPr/>
          <a:lstStyle/>
          <a:p>
            <a:r>
              <a:rPr lang="en-US" dirty="0" smtClean="0"/>
              <a:t>ECHO Query </a:t>
            </a:r>
            <a:r>
              <a:rPr lang="en-US" dirty="0"/>
              <a:t>Execution</a:t>
            </a:r>
          </a:p>
        </p:txBody>
      </p:sp>
      <p:sp>
        <p:nvSpPr>
          <p:cNvPr id="3" name="Content Placeholder 2"/>
          <p:cNvSpPr>
            <a:spLocks noGrp="1"/>
          </p:cNvSpPr>
          <p:nvPr>
            <p:ph idx="1"/>
          </p:nvPr>
        </p:nvSpPr>
        <p:spPr>
          <a:xfrm>
            <a:off x="457200" y="1600200"/>
            <a:ext cx="8229600" cy="4525963"/>
          </a:xfrm>
        </p:spPr>
        <p:txBody>
          <a:bodyPr/>
          <a:lstStyle/>
          <a:p>
            <a:pPr marL="321457" indent="-321457">
              <a:buSzPct val="125000"/>
              <a:defRPr sz="1800"/>
            </a:pPr>
            <a:r>
              <a:rPr lang="en-US" sz="3400" dirty="0"/>
              <a:t>ECHO Granule Id Queries: 100 </a:t>
            </a:r>
            <a:r>
              <a:rPr lang="en-US" sz="3400" dirty="0" err="1"/>
              <a:t>ms</a:t>
            </a:r>
            <a:endParaRPr lang="en-US" sz="3400" dirty="0"/>
          </a:p>
          <a:p>
            <a:pPr marL="321457" indent="-321457">
              <a:buSzPct val="125000"/>
              <a:defRPr sz="1800"/>
            </a:pPr>
            <a:r>
              <a:rPr lang="en-US" sz="3400" dirty="0"/>
              <a:t>Other Queries: 2321 </a:t>
            </a:r>
            <a:r>
              <a:rPr lang="en-US" sz="3400" dirty="0" err="1"/>
              <a:t>ms</a:t>
            </a:r>
            <a:endParaRPr lang="en-US" sz="3400" dirty="0"/>
          </a:p>
          <a:p>
            <a:pPr marL="562550" lvl="1" indent="-321457">
              <a:buSzPct val="125000"/>
              <a:buChar char="•"/>
              <a:defRPr sz="1800"/>
            </a:pPr>
            <a:r>
              <a:rPr lang="en-US" sz="3400" dirty="0"/>
              <a:t>Spatial Queries: 3800 </a:t>
            </a:r>
            <a:r>
              <a:rPr lang="en-US" sz="3400" dirty="0" err="1"/>
              <a:t>ms</a:t>
            </a:r>
            <a:endParaRPr lang="en-US" sz="3400" dirty="0"/>
          </a:p>
          <a:p>
            <a:endParaRPr lang="en-US" dirty="0"/>
          </a:p>
        </p:txBody>
      </p:sp>
    </p:spTree>
    <p:extLst>
      <p:ext uri="{BB962C8B-B14F-4D97-AF65-F5344CB8AC3E}">
        <p14:creationId xmlns:p14="http://schemas.microsoft.com/office/powerpoint/2010/main" val="10850427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droppedImage.pdf"/>
          <p:cNvPicPr/>
          <p:nvPr/>
        </p:nvPicPr>
        <p:blipFill>
          <a:blip r:embed="rId3">
            <a:extLst/>
          </a:blip>
          <a:stretch>
            <a:fillRect/>
          </a:stretch>
        </p:blipFill>
        <p:spPr>
          <a:xfrm>
            <a:off x="5672307" y="5384602"/>
            <a:ext cx="3427046" cy="1410891"/>
          </a:xfrm>
          <a:prstGeom prst="rect">
            <a:avLst/>
          </a:prstGeom>
          <a:ln w="12700">
            <a:solidFill/>
            <a:miter lim="400000"/>
          </a:ln>
        </p:spPr>
      </p:pic>
      <p:sp>
        <p:nvSpPr>
          <p:cNvPr id="134" name="Shape 134"/>
          <p:cNvSpPr/>
          <p:nvPr/>
        </p:nvSpPr>
        <p:spPr>
          <a:xfrm>
            <a:off x="1255689" y="-22180"/>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pic>
        <p:nvPicPr>
          <p:cNvPr id="135" name="Picture 134"/>
          <p:cNvPicPr/>
          <p:nvPr/>
        </p:nvPicPr>
        <p:blipFill>
          <a:blip r:embed="rId4">
            <a:extLst/>
          </a:blip>
          <a:stretch>
            <a:fillRect/>
          </a:stretch>
        </p:blipFill>
        <p:spPr>
          <a:xfrm rot="21501460">
            <a:off x="6611016" y="6501614"/>
            <a:ext cx="570447" cy="257982"/>
          </a:xfrm>
          <a:prstGeom prst="rect">
            <a:avLst/>
          </a:prstGeom>
        </p:spPr>
      </p:pic>
      <p:graphicFrame>
        <p:nvGraphicFramePr>
          <p:cNvPr id="137" name="Chart 137"/>
          <p:cNvGraphicFramePr/>
          <p:nvPr>
            <p:extLst>
              <p:ext uri="{D42A27DB-BD31-4B8C-83A1-F6EECF244321}">
                <p14:modId xmlns:p14="http://schemas.microsoft.com/office/powerpoint/2010/main" val="3878828275"/>
              </p:ext>
            </p:extLst>
          </p:nvPr>
        </p:nvGraphicFramePr>
        <p:xfrm>
          <a:off x="432915" y="1379636"/>
          <a:ext cx="4088285" cy="397622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38" name="Chart 138"/>
          <p:cNvGraphicFramePr/>
          <p:nvPr>
            <p:extLst>
              <p:ext uri="{D42A27DB-BD31-4B8C-83A1-F6EECF244321}">
                <p14:modId xmlns:p14="http://schemas.microsoft.com/office/powerpoint/2010/main" val="2635346635"/>
              </p:ext>
            </p:extLst>
          </p:nvPr>
        </p:nvGraphicFramePr>
        <p:xfrm>
          <a:off x="4163850" y="922370"/>
          <a:ext cx="5460908" cy="5460908"/>
        </p:xfrm>
        <a:graphic>
          <a:graphicData uri="http://schemas.openxmlformats.org/drawingml/2006/chart">
            <c:chart xmlns:c="http://schemas.openxmlformats.org/drawingml/2006/chart" xmlns:r="http://schemas.openxmlformats.org/officeDocument/2006/relationships" r:id="rId6"/>
          </a:graphicData>
        </a:graphic>
      </p:graphicFrame>
      <p:sp>
        <p:nvSpPr>
          <p:cNvPr id="2" name="Title 1"/>
          <p:cNvSpPr>
            <a:spLocks noGrp="1"/>
          </p:cNvSpPr>
          <p:nvPr>
            <p:ph type="title"/>
          </p:nvPr>
        </p:nvSpPr>
        <p:spPr/>
        <p:txBody>
          <a:bodyPr>
            <a:normAutofit/>
          </a:bodyPr>
          <a:lstStyle/>
          <a:p>
            <a:pPr lvl="0"/>
            <a:r>
              <a:rPr lang="en-US" dirty="0"/>
              <a:t>Spatial Filtering in </a:t>
            </a:r>
            <a:r>
              <a:rPr lang="en-US" dirty="0" smtClean="0"/>
              <a:t>Oracle</a:t>
            </a:r>
            <a:endParaRPr lang="en-US" dirty="0"/>
          </a:p>
        </p:txBody>
      </p:sp>
    </p:spTree>
    <p:extLst>
      <p:ext uri="{BB962C8B-B14F-4D97-AF65-F5344CB8AC3E}">
        <p14:creationId xmlns:p14="http://schemas.microsoft.com/office/powerpoint/2010/main" val="15396854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 name="droppedImage.pdf"/>
          <p:cNvPicPr/>
          <p:nvPr/>
        </p:nvPicPr>
        <p:blipFill>
          <a:blip r:embed="rId3">
            <a:extLst/>
          </a:blip>
          <a:stretch>
            <a:fillRect/>
          </a:stretch>
        </p:blipFill>
        <p:spPr>
          <a:xfrm>
            <a:off x="5672307" y="5384602"/>
            <a:ext cx="3427046" cy="1410891"/>
          </a:xfrm>
          <a:prstGeom prst="rect">
            <a:avLst/>
          </a:prstGeom>
          <a:ln w="12700">
            <a:solidFill/>
            <a:miter lim="400000"/>
          </a:ln>
        </p:spPr>
      </p:pic>
      <p:sp>
        <p:nvSpPr>
          <p:cNvPr id="143" name="Shape 143"/>
          <p:cNvSpPr/>
          <p:nvPr/>
        </p:nvSpPr>
        <p:spPr>
          <a:xfrm>
            <a:off x="2640924" y="218921"/>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pic>
        <p:nvPicPr>
          <p:cNvPr id="145" name="Picture 144"/>
          <p:cNvPicPr/>
          <p:nvPr/>
        </p:nvPicPr>
        <p:blipFill>
          <a:blip r:embed="rId4">
            <a:extLst/>
          </a:blip>
          <a:stretch>
            <a:fillRect/>
          </a:stretch>
        </p:blipFill>
        <p:spPr>
          <a:xfrm rot="21501460">
            <a:off x="7655789" y="5438981"/>
            <a:ext cx="570447" cy="257982"/>
          </a:xfrm>
          <a:prstGeom prst="rect">
            <a:avLst/>
          </a:prstGeom>
        </p:spPr>
      </p:pic>
      <p:sp>
        <p:nvSpPr>
          <p:cNvPr id="4" name="Title 3"/>
          <p:cNvSpPr>
            <a:spLocks noGrp="1"/>
          </p:cNvSpPr>
          <p:nvPr>
            <p:ph type="title"/>
          </p:nvPr>
        </p:nvSpPr>
        <p:spPr/>
        <p:txBody>
          <a:bodyPr>
            <a:normAutofit/>
          </a:bodyPr>
          <a:lstStyle/>
          <a:p>
            <a:pPr lvl="0"/>
            <a:r>
              <a:rPr lang="en-US" dirty="0" smtClean="0"/>
              <a:t>ECHO Result Lookup</a:t>
            </a:r>
            <a:endParaRPr lang="en-US" dirty="0"/>
          </a:p>
        </p:txBody>
      </p:sp>
      <p:sp>
        <p:nvSpPr>
          <p:cNvPr id="5" name="Content Placeholder 4"/>
          <p:cNvSpPr>
            <a:spLocks noGrp="1"/>
          </p:cNvSpPr>
          <p:nvPr>
            <p:ph idx="1"/>
          </p:nvPr>
        </p:nvSpPr>
        <p:spPr>
          <a:xfrm>
            <a:off x="457200" y="1600200"/>
            <a:ext cx="8229600" cy="4525963"/>
          </a:xfrm>
        </p:spPr>
        <p:txBody>
          <a:bodyPr>
            <a:normAutofit/>
          </a:bodyPr>
          <a:lstStyle/>
          <a:p>
            <a:pPr lvl="0">
              <a:defRPr sz="1800"/>
            </a:pPr>
            <a:r>
              <a:rPr lang="en-US" sz="2400" dirty="0"/>
              <a:t>Lookup 2000 granules: 5s</a:t>
            </a:r>
          </a:p>
          <a:p>
            <a:pPr lvl="1">
              <a:defRPr sz="1800"/>
            </a:pPr>
            <a:r>
              <a:rPr lang="en-US" sz="2000" dirty="0"/>
              <a:t>2.5 </a:t>
            </a:r>
            <a:r>
              <a:rPr lang="en-US" sz="2000" dirty="0" err="1"/>
              <a:t>ms</a:t>
            </a:r>
            <a:r>
              <a:rPr lang="en-US" sz="2000" dirty="0"/>
              <a:t>/g</a:t>
            </a:r>
          </a:p>
        </p:txBody>
      </p:sp>
    </p:spTree>
    <p:extLst>
      <p:ext uri="{BB962C8B-B14F-4D97-AF65-F5344CB8AC3E}">
        <p14:creationId xmlns:p14="http://schemas.microsoft.com/office/powerpoint/2010/main" val="5520467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droppedImage.pdf"/>
          <p:cNvPicPr/>
          <p:nvPr/>
        </p:nvPicPr>
        <p:blipFill>
          <a:blip r:embed="rId3">
            <a:extLst/>
          </a:blip>
          <a:stretch>
            <a:fillRect/>
          </a:stretch>
        </p:blipFill>
        <p:spPr>
          <a:xfrm>
            <a:off x="5672307" y="5384602"/>
            <a:ext cx="3427046" cy="1410891"/>
          </a:xfrm>
          <a:prstGeom prst="rect">
            <a:avLst/>
          </a:prstGeom>
          <a:ln w="12700">
            <a:solidFill/>
            <a:miter lim="400000"/>
          </a:ln>
        </p:spPr>
      </p:pic>
      <p:pic>
        <p:nvPicPr>
          <p:cNvPr id="151" name="Picture 150"/>
          <p:cNvPicPr/>
          <p:nvPr/>
        </p:nvPicPr>
        <p:blipFill>
          <a:blip r:embed="rId4">
            <a:extLst/>
          </a:blip>
          <a:stretch>
            <a:fillRect/>
          </a:stretch>
        </p:blipFill>
        <p:spPr>
          <a:xfrm rot="21501460">
            <a:off x="7655789" y="5438981"/>
            <a:ext cx="570447" cy="257982"/>
          </a:xfrm>
          <a:prstGeom prst="rect">
            <a:avLst/>
          </a:prstGeom>
        </p:spPr>
      </p:pic>
      <p:graphicFrame>
        <p:nvGraphicFramePr>
          <p:cNvPr id="153" name="Chart 153"/>
          <p:cNvGraphicFramePr/>
          <p:nvPr>
            <p:extLst>
              <p:ext uri="{D42A27DB-BD31-4B8C-83A1-F6EECF244321}">
                <p14:modId xmlns:p14="http://schemas.microsoft.com/office/powerpoint/2010/main" val="2234376798"/>
              </p:ext>
            </p:extLst>
          </p:nvPr>
        </p:nvGraphicFramePr>
        <p:xfrm>
          <a:off x="2340526" y="-374465"/>
          <a:ext cx="4452860" cy="5972434"/>
        </p:xfrm>
        <a:graphic>
          <a:graphicData uri="http://schemas.openxmlformats.org/drawingml/2006/chart">
            <c:chart xmlns:c="http://schemas.openxmlformats.org/drawingml/2006/chart" xmlns:r="http://schemas.openxmlformats.org/officeDocument/2006/relationships" r:id="rId5"/>
          </a:graphicData>
        </a:graphic>
      </p:graphicFrame>
      <p:grpSp>
        <p:nvGrpSpPr>
          <p:cNvPr id="156" name="Group 156"/>
          <p:cNvGrpSpPr/>
          <p:nvPr/>
        </p:nvGrpSpPr>
        <p:grpSpPr>
          <a:xfrm>
            <a:off x="701472" y="5269674"/>
            <a:ext cx="2584357" cy="656590"/>
            <a:chOff x="0" y="517340"/>
            <a:chExt cx="3675528" cy="933817"/>
          </a:xfrm>
        </p:grpSpPr>
        <p:sp>
          <p:nvSpPr>
            <p:cNvPr id="154" name="Shape 154"/>
            <p:cNvSpPr/>
            <p:nvPr/>
          </p:nvSpPr>
          <p:spPr>
            <a:xfrm flipH="1">
              <a:off x="2643602" y="526157"/>
              <a:ext cx="1031926" cy="426989"/>
            </a:xfrm>
            <a:prstGeom prst="line">
              <a:avLst/>
            </a:prstGeom>
            <a:noFill/>
            <a:ln w="38100" cap="flat">
              <a:solidFill>
                <a:srgbClr val="000000"/>
              </a:solidFill>
              <a:prstDash val="solid"/>
              <a:miter lim="400000"/>
              <a:headEnd type="stealth" w="med" len="med"/>
            </a:ln>
            <a:effectLst/>
          </p:spPr>
          <p:txBody>
            <a:bodyPr wrap="square" lIns="0" tIns="0" rIns="0" bIns="0" numCol="1" anchor="t">
              <a:noAutofit/>
            </a:bodyPr>
            <a:lstStyle/>
            <a:p>
              <a:pPr defTabSz="321457">
                <a:defRPr sz="1200">
                  <a:latin typeface="Helvetica"/>
                  <a:ea typeface="Helvetica"/>
                  <a:cs typeface="Helvetica"/>
                  <a:sym typeface="Helvetica"/>
                </a:defRPr>
              </a:pPr>
              <a:endParaRPr/>
            </a:p>
          </p:txBody>
        </p:sp>
        <p:sp>
          <p:nvSpPr>
            <p:cNvPr id="155" name="Shape 155"/>
            <p:cNvSpPr/>
            <p:nvPr/>
          </p:nvSpPr>
          <p:spPr>
            <a:xfrm>
              <a:off x="0" y="517340"/>
              <a:ext cx="2552700" cy="93381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dirty="0"/>
                <a:t>No DB lookup needed</a:t>
              </a:r>
            </a:p>
          </p:txBody>
        </p:sp>
      </p:grpSp>
      <p:sp>
        <p:nvSpPr>
          <p:cNvPr id="4" name="Title 3"/>
          <p:cNvSpPr>
            <a:spLocks noGrp="1"/>
          </p:cNvSpPr>
          <p:nvPr>
            <p:ph type="title"/>
          </p:nvPr>
        </p:nvSpPr>
        <p:spPr/>
        <p:txBody>
          <a:bodyPr>
            <a:normAutofit fontScale="90000"/>
          </a:bodyPr>
          <a:lstStyle/>
          <a:p>
            <a:r>
              <a:rPr lang="en-US" dirty="0" smtClean="0"/>
              <a:t>ECHO Response Format Frequency </a:t>
            </a:r>
            <a:endParaRPr lang="en-US" dirty="0"/>
          </a:p>
        </p:txBody>
      </p:sp>
    </p:spTree>
    <p:extLst>
      <p:ext uri="{BB962C8B-B14F-4D97-AF65-F5344CB8AC3E}">
        <p14:creationId xmlns:p14="http://schemas.microsoft.com/office/powerpoint/2010/main" val="26982093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droppedImage.pdf"/>
          <p:cNvPicPr/>
          <p:nvPr/>
        </p:nvPicPr>
        <p:blipFill>
          <a:blip r:embed="rId3">
            <a:extLst/>
          </a:blip>
          <a:stretch>
            <a:fillRect/>
          </a:stretch>
        </p:blipFill>
        <p:spPr>
          <a:xfrm>
            <a:off x="5672307" y="5384602"/>
            <a:ext cx="3427046" cy="1410891"/>
          </a:xfrm>
          <a:prstGeom prst="rect">
            <a:avLst/>
          </a:prstGeom>
          <a:ln w="12700">
            <a:solidFill/>
            <a:miter lim="400000"/>
          </a:ln>
        </p:spPr>
      </p:pic>
      <p:pic>
        <p:nvPicPr>
          <p:cNvPr id="163" name="Picture 162"/>
          <p:cNvPicPr/>
          <p:nvPr/>
        </p:nvPicPr>
        <p:blipFill>
          <a:blip r:embed="rId4">
            <a:extLst/>
          </a:blip>
          <a:stretch>
            <a:fillRect/>
          </a:stretch>
        </p:blipFill>
        <p:spPr>
          <a:xfrm rot="21501460">
            <a:off x="7655789" y="5438981"/>
            <a:ext cx="570447" cy="257982"/>
          </a:xfrm>
          <a:prstGeom prst="rect">
            <a:avLst/>
          </a:prstGeom>
        </p:spPr>
      </p:pic>
      <p:sp>
        <p:nvSpPr>
          <p:cNvPr id="2" name="Title 1"/>
          <p:cNvSpPr>
            <a:spLocks noGrp="1"/>
          </p:cNvSpPr>
          <p:nvPr>
            <p:ph type="title"/>
          </p:nvPr>
        </p:nvSpPr>
        <p:spPr/>
        <p:txBody>
          <a:bodyPr/>
          <a:lstStyle/>
          <a:p>
            <a:r>
              <a:rPr lang="en-US" dirty="0" smtClean="0"/>
              <a:t>How Many Items?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321457" indent="-321457">
              <a:buSzPct val="125000"/>
              <a:defRPr sz="1800"/>
            </a:pPr>
            <a:r>
              <a:rPr lang="en-US" sz="2800" dirty="0"/>
              <a:t>63% request only 1 granule</a:t>
            </a:r>
          </a:p>
          <a:p>
            <a:pPr marL="321457" indent="-321457">
              <a:buSzPct val="125000"/>
              <a:defRPr sz="1800"/>
            </a:pPr>
            <a:r>
              <a:rPr lang="en-US" sz="2800" dirty="0"/>
              <a:t>85% request 500 or </a:t>
            </a:r>
            <a:r>
              <a:rPr lang="en-US" sz="2800" dirty="0" smtClean="0"/>
              <a:t>fewer</a:t>
            </a:r>
            <a:endParaRPr lang="en-US" sz="2800" dirty="0"/>
          </a:p>
        </p:txBody>
      </p:sp>
    </p:spTree>
    <p:extLst>
      <p:ext uri="{BB962C8B-B14F-4D97-AF65-F5344CB8AC3E}">
        <p14:creationId xmlns:p14="http://schemas.microsoft.com/office/powerpoint/2010/main" val="8473901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 name="droppedImage.pdf"/>
          <p:cNvPicPr/>
          <p:nvPr/>
        </p:nvPicPr>
        <p:blipFill>
          <a:blip r:embed="rId3">
            <a:extLst/>
          </a:blip>
          <a:stretch>
            <a:fillRect/>
          </a:stretch>
        </p:blipFill>
        <p:spPr>
          <a:xfrm>
            <a:off x="5672307" y="5384602"/>
            <a:ext cx="3427046" cy="1410891"/>
          </a:xfrm>
          <a:prstGeom prst="rect">
            <a:avLst/>
          </a:prstGeom>
          <a:ln w="12700">
            <a:solidFill/>
            <a:miter lim="400000"/>
          </a:ln>
        </p:spPr>
      </p:pic>
      <p:sp>
        <p:nvSpPr>
          <p:cNvPr id="169" name="Shape 169"/>
          <p:cNvSpPr/>
          <p:nvPr/>
        </p:nvSpPr>
        <p:spPr>
          <a:xfrm>
            <a:off x="2035188" y="22468"/>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pic>
        <p:nvPicPr>
          <p:cNvPr id="170" name="Picture 169"/>
          <p:cNvPicPr/>
          <p:nvPr/>
        </p:nvPicPr>
        <p:blipFill>
          <a:blip r:embed="rId4">
            <a:extLst/>
          </a:blip>
          <a:stretch>
            <a:fillRect/>
          </a:stretch>
        </p:blipFill>
        <p:spPr>
          <a:xfrm rot="10797944" flipH="1">
            <a:off x="8322857" y="6309491"/>
            <a:ext cx="257943" cy="463648"/>
          </a:xfrm>
          <a:prstGeom prst="rect">
            <a:avLst/>
          </a:prstGeom>
        </p:spPr>
      </p:pic>
      <p:graphicFrame>
        <p:nvGraphicFramePr>
          <p:cNvPr id="172" name="Chart 172"/>
          <p:cNvGraphicFramePr/>
          <p:nvPr>
            <p:extLst>
              <p:ext uri="{D42A27DB-BD31-4B8C-83A1-F6EECF244321}">
                <p14:modId xmlns:p14="http://schemas.microsoft.com/office/powerpoint/2010/main" val="3968157238"/>
              </p:ext>
            </p:extLst>
          </p:nvPr>
        </p:nvGraphicFramePr>
        <p:xfrm>
          <a:off x="1933102" y="1361777"/>
          <a:ext cx="4987406" cy="3985152"/>
        </p:xfrm>
        <a:graphic>
          <a:graphicData uri="http://schemas.openxmlformats.org/drawingml/2006/chart">
            <c:chart xmlns:c="http://schemas.openxmlformats.org/drawingml/2006/chart" xmlns:r="http://schemas.openxmlformats.org/officeDocument/2006/relationships" r:id="rId5"/>
          </a:graphicData>
        </a:graphic>
      </p:graphicFrame>
      <p:grpSp>
        <p:nvGrpSpPr>
          <p:cNvPr id="177" name="Group 177"/>
          <p:cNvGrpSpPr/>
          <p:nvPr/>
        </p:nvGrpSpPr>
        <p:grpSpPr>
          <a:xfrm>
            <a:off x="144648" y="1769142"/>
            <a:ext cx="6263633" cy="2133793"/>
            <a:chOff x="204706" y="-49286"/>
            <a:chExt cx="8908276" cy="3034726"/>
          </a:xfrm>
        </p:grpSpPr>
        <p:sp>
          <p:nvSpPr>
            <p:cNvPr id="173" name="Shape 173"/>
            <p:cNvSpPr/>
            <p:nvPr/>
          </p:nvSpPr>
          <p:spPr>
            <a:xfrm>
              <a:off x="4425039" y="2445577"/>
              <a:ext cx="492443" cy="5398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E32400"/>
                  </a:solidFill>
                </a:defRPr>
              </a:lvl1pPr>
            </a:lstStyle>
            <a:p>
              <a:pPr lvl="0">
                <a:defRPr sz="1800">
                  <a:solidFill>
                    <a:srgbClr val="000000"/>
                  </a:solidFill>
                </a:defRPr>
              </a:pPr>
              <a:r>
                <a:rPr dirty="0">
                  <a:solidFill>
                    <a:srgbClr val="FF0000"/>
                  </a:solidFill>
                </a:rPr>
                <a:t>1s</a:t>
              </a:r>
              <a:endParaRPr sz="2000" dirty="0">
                <a:solidFill>
                  <a:srgbClr val="FF0000"/>
                </a:solidFill>
              </a:endParaRPr>
            </a:p>
          </p:txBody>
        </p:sp>
        <p:sp>
          <p:nvSpPr>
            <p:cNvPr id="174" name="Shape 174"/>
            <p:cNvSpPr/>
            <p:nvPr/>
          </p:nvSpPr>
          <p:spPr>
            <a:xfrm>
              <a:off x="6444953" y="537041"/>
              <a:ext cx="563830" cy="45231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E32400"/>
                  </a:solidFill>
                </a:defRPr>
              </a:lvl1pPr>
            </a:lstStyle>
            <a:p>
              <a:pPr lvl="0">
                <a:defRPr sz="1800">
                  <a:solidFill>
                    <a:srgbClr val="000000"/>
                  </a:solidFill>
                </a:defRPr>
              </a:pPr>
              <a:r>
                <a:rPr sz="1400" dirty="0">
                  <a:solidFill>
                    <a:srgbClr val="FF0000"/>
                  </a:solidFill>
                </a:rPr>
                <a:t>12s</a:t>
              </a:r>
            </a:p>
          </p:txBody>
        </p:sp>
        <p:sp>
          <p:nvSpPr>
            <p:cNvPr id="175" name="Shape 175"/>
            <p:cNvSpPr/>
            <p:nvPr/>
          </p:nvSpPr>
          <p:spPr>
            <a:xfrm>
              <a:off x="8499424" y="-49286"/>
              <a:ext cx="613558" cy="496089"/>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solidFill>
                    <a:srgbClr val="E32400"/>
                  </a:solidFill>
                </a:defRPr>
              </a:lvl1pPr>
            </a:lstStyle>
            <a:p>
              <a:pPr lvl="0">
                <a:defRPr sz="1800">
                  <a:solidFill>
                    <a:srgbClr val="000000"/>
                  </a:solidFill>
                </a:defRPr>
              </a:pPr>
              <a:r>
                <a:rPr sz="1600" dirty="0">
                  <a:solidFill>
                    <a:srgbClr val="FF0000"/>
                  </a:solidFill>
                </a:rPr>
                <a:t>16s</a:t>
              </a:r>
            </a:p>
          </p:txBody>
        </p:sp>
        <p:sp>
          <p:nvSpPr>
            <p:cNvPr id="176" name="Shape 176"/>
            <p:cNvSpPr/>
            <p:nvPr/>
          </p:nvSpPr>
          <p:spPr>
            <a:xfrm>
              <a:off x="204706" y="1619052"/>
              <a:ext cx="2984500" cy="119645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p>
              <a:pPr lvl="0">
                <a:defRPr sz="1800"/>
              </a:pPr>
              <a:r>
                <a:rPr sz="2400" dirty="0">
                  <a:solidFill>
                    <a:srgbClr val="E32400"/>
                  </a:solidFill>
                </a:rPr>
                <a:t>Time for</a:t>
              </a:r>
            </a:p>
            <a:p>
              <a:pPr lvl="0">
                <a:defRPr sz="1800"/>
              </a:pPr>
              <a:r>
                <a:rPr sz="2400" dirty="0">
                  <a:solidFill>
                    <a:srgbClr val="E32400"/>
                  </a:solidFill>
                </a:rPr>
                <a:t>500 granules</a:t>
              </a:r>
            </a:p>
          </p:txBody>
        </p:sp>
      </p:grpSp>
      <p:sp>
        <p:nvSpPr>
          <p:cNvPr id="2" name="Title 1"/>
          <p:cNvSpPr>
            <a:spLocks noGrp="1"/>
          </p:cNvSpPr>
          <p:nvPr>
            <p:ph type="title"/>
          </p:nvPr>
        </p:nvSpPr>
        <p:spPr/>
        <p:txBody>
          <a:bodyPr>
            <a:normAutofit/>
          </a:bodyPr>
          <a:lstStyle/>
          <a:p>
            <a:pPr lvl="0"/>
            <a:r>
              <a:rPr lang="en-US" dirty="0" smtClean="0"/>
              <a:t>ECHO Response Creation</a:t>
            </a:r>
            <a:endParaRPr lang="en-US" dirty="0"/>
          </a:p>
        </p:txBody>
      </p:sp>
    </p:spTree>
    <p:extLst>
      <p:ext uri="{BB962C8B-B14F-4D97-AF65-F5344CB8AC3E}">
        <p14:creationId xmlns:p14="http://schemas.microsoft.com/office/powerpoint/2010/main" val="16031150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Abs val="0"/>
                                  </p:iterate>
                                  <p:childTnLst>
                                    <p:set>
                                      <p:cBhvr>
                                        <p:cTn id="6" fill="hold"/>
                                        <p:tgtEl>
                                          <p:spTgt spid="1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 grpId="0" animBg="1" advAuto="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Session Speakers</a:t>
            </a:r>
            <a:endParaRPr lang="en-US" dirty="0"/>
          </a:p>
        </p:txBody>
      </p:sp>
      <p:sp>
        <p:nvSpPr>
          <p:cNvPr id="4" name="Text Placeholder 3"/>
          <p:cNvSpPr>
            <a:spLocks noGrp="1"/>
          </p:cNvSpPr>
          <p:nvPr>
            <p:ph type="body" sz="half" idx="2"/>
          </p:nvPr>
        </p:nvSpPr>
        <p:spPr/>
        <p:txBody>
          <a:bodyPr/>
          <a:lstStyle/>
          <a:p>
            <a:r>
              <a:rPr lang="en-US" dirty="0" smtClean="0"/>
              <a:t>Katie Baynes </a:t>
            </a:r>
            <a:r>
              <a:rPr lang="en-US" dirty="0"/>
              <a:t>–</a:t>
            </a:r>
            <a:r>
              <a:rPr lang="en-US" dirty="0" smtClean="0"/>
              <a:t> Raytheon</a:t>
            </a:r>
          </a:p>
          <a:p>
            <a:r>
              <a:rPr lang="en-US" dirty="0" smtClean="0"/>
              <a:t>Dan Pilone – Element84</a:t>
            </a:r>
          </a:p>
          <a:p>
            <a:r>
              <a:rPr lang="en-US" dirty="0" smtClean="0"/>
              <a:t>Tyler Stevens </a:t>
            </a:r>
            <a:r>
              <a:rPr lang="en-US" dirty="0"/>
              <a:t>–</a:t>
            </a:r>
            <a:r>
              <a:rPr lang="en-US" dirty="0" smtClean="0"/>
              <a:t> Wyle</a:t>
            </a:r>
            <a:endParaRPr lang="en-US" dirty="0"/>
          </a:p>
        </p:txBody>
      </p:sp>
      <p:pic>
        <p:nvPicPr>
          <p:cNvPr id="7" name="Picture 6" descr="2275392057322372803.jpg"/>
          <p:cNvPicPr>
            <a:picLocks noChangeAspect="1"/>
          </p:cNvPicPr>
          <p:nvPr/>
        </p:nvPicPr>
        <p:blipFill rotWithShape="1">
          <a:blip r:embed="rId3">
            <a:grayscl/>
            <a:extLst>
              <a:ext uri="{28A0092B-C50C-407E-A947-70E740481C1C}">
                <a14:useLocalDpi xmlns:a14="http://schemas.microsoft.com/office/drawing/2010/main" val="0"/>
              </a:ext>
            </a:extLst>
          </a:blip>
          <a:srcRect b="26762"/>
          <a:stretch/>
        </p:blipFill>
        <p:spPr>
          <a:xfrm flipH="1">
            <a:off x="554897" y="2395641"/>
            <a:ext cx="1097280" cy="1072406"/>
          </a:xfrm>
          <a:prstGeom prst="rect">
            <a:avLst/>
          </a:prstGeom>
        </p:spPr>
      </p:pic>
      <p:pic>
        <p:nvPicPr>
          <p:cNvPr id="10" name="Picture 9" descr="dan1.jp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554897" y="3571025"/>
            <a:ext cx="1097280" cy="1097280"/>
          </a:xfrm>
          <a:prstGeom prst="rect">
            <a:avLst/>
          </a:prstGeom>
        </p:spPr>
      </p:pic>
      <p:pic>
        <p:nvPicPr>
          <p:cNvPr id="11" name="Picture 10" descr="photo.jpg"/>
          <p:cNvPicPr>
            <a:picLocks noChangeAspect="1"/>
          </p:cNvPicPr>
          <p:nvPr/>
        </p:nvPicPr>
        <p:blipFill>
          <a:blip r:embed="rId5">
            <a:grayscl/>
            <a:extLst>
              <a:ext uri="{28A0092B-C50C-407E-A947-70E740481C1C}">
                <a14:useLocalDpi xmlns:a14="http://schemas.microsoft.com/office/drawing/2010/main" val="0"/>
              </a:ext>
            </a:extLst>
          </a:blip>
          <a:stretch>
            <a:fillRect/>
          </a:stretch>
        </p:blipFill>
        <p:spPr>
          <a:xfrm>
            <a:off x="566217" y="4820477"/>
            <a:ext cx="1097280" cy="1097280"/>
          </a:xfrm>
          <a:prstGeom prst="rect">
            <a:avLst/>
          </a:prstGeom>
        </p:spPr>
      </p:pic>
      <p:graphicFrame>
        <p:nvGraphicFramePr>
          <p:cNvPr id="12" name="Diagram 11"/>
          <p:cNvGraphicFramePr/>
          <p:nvPr>
            <p:extLst>
              <p:ext uri="{D42A27DB-BD31-4B8C-83A1-F6EECF244321}">
                <p14:modId xmlns:p14="http://schemas.microsoft.com/office/powerpoint/2010/main" val="1109512026"/>
              </p:ext>
            </p:extLst>
          </p:nvPr>
        </p:nvGraphicFramePr>
        <p:xfrm>
          <a:off x="2478784" y="1385615"/>
          <a:ext cx="6524307" cy="47690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382436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How the CMR achieves its performance</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95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Micro-service </a:t>
            </a:r>
            <a:r>
              <a:rPr lang="en-US" dirty="0"/>
              <a:t>B</a:t>
            </a:r>
            <a:r>
              <a:rPr lang="en-US" dirty="0" smtClean="0"/>
              <a:t>ased Architecture</a:t>
            </a:r>
            <a:endParaRPr lang="en-US" dirty="0"/>
          </a:p>
        </p:txBody>
      </p:sp>
      <p:pic>
        <p:nvPicPr>
          <p:cNvPr id="3" name="Picture 2" descr="Architecture To-Be - New Pa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0721" y="1519815"/>
            <a:ext cx="7641771" cy="5143500"/>
          </a:xfrm>
          <a:prstGeom prst="rect">
            <a:avLst/>
          </a:prstGeom>
        </p:spPr>
      </p:pic>
    </p:spTree>
    <p:extLst>
      <p:ext uri="{BB962C8B-B14F-4D97-AF65-F5344CB8AC3E}">
        <p14:creationId xmlns:p14="http://schemas.microsoft.com/office/powerpoint/2010/main" val="420232023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9" name="Chart 359"/>
          <p:cNvGraphicFramePr/>
          <p:nvPr>
            <p:extLst>
              <p:ext uri="{D42A27DB-BD31-4B8C-83A1-F6EECF244321}">
                <p14:modId xmlns:p14="http://schemas.microsoft.com/office/powerpoint/2010/main" val="3182878957"/>
              </p:ext>
            </p:extLst>
          </p:nvPr>
        </p:nvGraphicFramePr>
        <p:xfrm>
          <a:off x="261054" y="1138535"/>
          <a:ext cx="8738904" cy="5726441"/>
        </p:xfrm>
        <a:graphic>
          <a:graphicData uri="http://schemas.openxmlformats.org/drawingml/2006/chart">
            <c:chart xmlns:c="http://schemas.openxmlformats.org/drawingml/2006/chart" xmlns:r="http://schemas.openxmlformats.org/officeDocument/2006/relationships" r:id="rId3"/>
          </a:graphicData>
        </a:graphic>
      </p:graphicFrame>
      <p:sp>
        <p:nvSpPr>
          <p:cNvPr id="360" name="Shape 360"/>
          <p:cNvSpPr/>
          <p:nvPr/>
        </p:nvSpPr>
        <p:spPr>
          <a:xfrm>
            <a:off x="2381785" y="115084"/>
            <a:ext cx="72132" cy="564574"/>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p>
            <a:pPr lvl="0">
              <a:defRPr sz="1800"/>
            </a:pPr>
            <a:endParaRPr sz="3200" dirty="0"/>
          </a:p>
        </p:txBody>
      </p:sp>
      <p:sp>
        <p:nvSpPr>
          <p:cNvPr id="4" name="Title 3"/>
          <p:cNvSpPr>
            <a:spLocks noGrp="1"/>
          </p:cNvSpPr>
          <p:nvPr>
            <p:ph type="title"/>
          </p:nvPr>
        </p:nvSpPr>
        <p:spPr/>
        <p:txBody>
          <a:bodyPr>
            <a:normAutofit/>
          </a:bodyPr>
          <a:lstStyle/>
          <a:p>
            <a:pPr lvl="0"/>
            <a:r>
              <a:rPr lang="en-US" dirty="0"/>
              <a:t>Test </a:t>
            </a:r>
            <a:r>
              <a:rPr lang="en-US" dirty="0" smtClean="0"/>
              <a:t>Query-Only Performance</a:t>
            </a:r>
            <a:endParaRPr lang="en-US" dirty="0"/>
          </a:p>
        </p:txBody>
      </p:sp>
    </p:spTree>
    <p:extLst>
      <p:ext uri="{BB962C8B-B14F-4D97-AF65-F5344CB8AC3E}">
        <p14:creationId xmlns:p14="http://schemas.microsoft.com/office/powerpoint/2010/main" val="4227226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Shape 401"/>
          <p:cNvSpPr/>
          <p:nvPr/>
        </p:nvSpPr>
        <p:spPr>
          <a:xfrm>
            <a:off x="345280" y="218921"/>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pic>
        <p:nvPicPr>
          <p:cNvPr id="403" name="Picture 402"/>
          <p:cNvPicPr/>
          <p:nvPr/>
        </p:nvPicPr>
        <p:blipFill>
          <a:blip r:embed="rId3">
            <a:extLst/>
          </a:blip>
          <a:stretch>
            <a:fillRect/>
          </a:stretch>
        </p:blipFill>
        <p:spPr>
          <a:xfrm rot="5301460">
            <a:off x="6906806" y="5887012"/>
            <a:ext cx="570447" cy="257982"/>
          </a:xfrm>
          <a:prstGeom prst="rect">
            <a:avLst/>
          </a:prstGeom>
        </p:spPr>
      </p:pic>
      <p:pic>
        <p:nvPicPr>
          <p:cNvPr id="405" name="droppedImage.pdf"/>
          <p:cNvPicPr/>
          <p:nvPr/>
        </p:nvPicPr>
        <p:blipFill>
          <a:blip r:embed="rId4">
            <a:extLst/>
          </a:blip>
          <a:stretch>
            <a:fillRect/>
          </a:stretch>
        </p:blipFill>
        <p:spPr>
          <a:xfrm>
            <a:off x="5866805" y="5723469"/>
            <a:ext cx="3170040" cy="1000587"/>
          </a:xfrm>
          <a:prstGeom prst="rect">
            <a:avLst/>
          </a:prstGeom>
          <a:ln w="12700">
            <a:solidFill/>
            <a:miter lim="400000"/>
          </a:ln>
        </p:spPr>
      </p:pic>
      <p:sp>
        <p:nvSpPr>
          <p:cNvPr id="2" name="Title 1"/>
          <p:cNvSpPr>
            <a:spLocks noGrp="1"/>
          </p:cNvSpPr>
          <p:nvPr>
            <p:ph type="title"/>
          </p:nvPr>
        </p:nvSpPr>
        <p:spPr/>
        <p:txBody>
          <a:bodyPr>
            <a:normAutofit fontScale="90000"/>
          </a:bodyPr>
          <a:lstStyle/>
          <a:p>
            <a:pPr lvl="0"/>
            <a:r>
              <a:rPr lang="en-US" dirty="0"/>
              <a:t>Query Execution </a:t>
            </a:r>
            <a:r>
              <a:rPr lang="en-US" dirty="0" smtClean="0"/>
              <a:t>Improvements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562550" lvl="1" indent="-321457">
              <a:buSzPct val="125000"/>
              <a:buChar char="•"/>
              <a:defRPr sz="1800"/>
            </a:pPr>
            <a:r>
              <a:rPr lang="en-US" sz="2400" dirty="0"/>
              <a:t>More machines</a:t>
            </a:r>
          </a:p>
          <a:p>
            <a:pPr marL="562550" lvl="1" indent="-321457">
              <a:buSzPct val="125000"/>
              <a:buChar char="•"/>
              <a:defRPr sz="1800"/>
            </a:pPr>
            <a:r>
              <a:rPr lang="en-US" sz="2400" dirty="0"/>
              <a:t>Increase I/O</a:t>
            </a:r>
          </a:p>
          <a:p>
            <a:pPr marL="562550" lvl="1" indent="-321457">
              <a:buSzPct val="125000"/>
              <a:buChar char="•"/>
              <a:defRPr sz="1800"/>
            </a:pPr>
            <a:r>
              <a:rPr lang="en-US" sz="2400" dirty="0"/>
              <a:t>Condition Ordering</a:t>
            </a:r>
          </a:p>
          <a:p>
            <a:pPr marL="562550" lvl="1" indent="-321457">
              <a:buSzPct val="125000"/>
              <a:buChar char="•"/>
              <a:defRPr sz="1800"/>
            </a:pPr>
            <a:r>
              <a:rPr lang="en-US" sz="2400" dirty="0"/>
              <a:t>Decrease Index Size</a:t>
            </a:r>
          </a:p>
          <a:p>
            <a:pPr marL="562550" lvl="1" indent="-321457">
              <a:buSzPct val="125000"/>
              <a:buChar char="•"/>
              <a:defRPr sz="1800"/>
            </a:pPr>
            <a:r>
              <a:rPr lang="en-US" sz="2400" dirty="0"/>
              <a:t>and </a:t>
            </a:r>
            <a:r>
              <a:rPr lang="en-US" sz="2400" dirty="0" smtClean="0"/>
              <a:t>more…</a:t>
            </a:r>
            <a:endParaRPr lang="en-US" sz="2400" dirty="0"/>
          </a:p>
        </p:txBody>
      </p:sp>
    </p:spTree>
    <p:extLst>
      <p:ext uri="{BB962C8B-B14F-4D97-AF65-F5344CB8AC3E}">
        <p14:creationId xmlns:p14="http://schemas.microsoft.com/office/powerpoint/2010/main" val="372298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 name="Shape 409"/>
          <p:cNvSpPr/>
          <p:nvPr/>
        </p:nvSpPr>
        <p:spPr>
          <a:xfrm>
            <a:off x="2193725" y="218921"/>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pic>
        <p:nvPicPr>
          <p:cNvPr id="411" name="Picture 410"/>
          <p:cNvPicPr/>
          <p:nvPr/>
        </p:nvPicPr>
        <p:blipFill>
          <a:blip r:embed="rId2">
            <a:extLst/>
          </a:blip>
          <a:stretch>
            <a:fillRect/>
          </a:stretch>
        </p:blipFill>
        <p:spPr>
          <a:xfrm rot="5301460">
            <a:off x="8040876" y="5333371"/>
            <a:ext cx="570447" cy="257982"/>
          </a:xfrm>
          <a:prstGeom prst="rect">
            <a:avLst/>
          </a:prstGeom>
        </p:spPr>
      </p:pic>
      <p:pic>
        <p:nvPicPr>
          <p:cNvPr id="413" name="droppedImage.pdf"/>
          <p:cNvPicPr/>
          <p:nvPr/>
        </p:nvPicPr>
        <p:blipFill>
          <a:blip r:embed="rId3">
            <a:extLst/>
          </a:blip>
          <a:stretch>
            <a:fillRect/>
          </a:stretch>
        </p:blipFill>
        <p:spPr>
          <a:xfrm>
            <a:off x="5866805" y="5723469"/>
            <a:ext cx="3170040" cy="1000587"/>
          </a:xfrm>
          <a:prstGeom prst="rect">
            <a:avLst/>
          </a:prstGeom>
          <a:ln w="12700">
            <a:solidFill/>
            <a:miter lim="400000"/>
          </a:ln>
        </p:spPr>
      </p:pic>
      <p:pic>
        <p:nvPicPr>
          <p:cNvPr id="414" name="Picture 413"/>
          <p:cNvPicPr/>
          <p:nvPr/>
        </p:nvPicPr>
        <p:blipFill>
          <a:blip r:embed="rId4">
            <a:extLst/>
          </a:blip>
          <a:stretch>
            <a:fillRect/>
          </a:stretch>
        </p:blipFill>
        <p:spPr>
          <a:xfrm rot="5301460">
            <a:off x="8594193" y="6016698"/>
            <a:ext cx="333081" cy="426444"/>
          </a:xfrm>
          <a:prstGeom prst="rect">
            <a:avLst/>
          </a:prstGeom>
        </p:spPr>
      </p:pic>
      <p:sp>
        <p:nvSpPr>
          <p:cNvPr id="2" name="Title 1"/>
          <p:cNvSpPr>
            <a:spLocks noGrp="1"/>
          </p:cNvSpPr>
          <p:nvPr>
            <p:ph type="title"/>
          </p:nvPr>
        </p:nvSpPr>
        <p:spPr/>
        <p:txBody>
          <a:bodyPr>
            <a:normAutofit/>
          </a:bodyPr>
          <a:lstStyle/>
          <a:p>
            <a:pPr lvl="0"/>
            <a:r>
              <a:rPr lang="en-US" dirty="0"/>
              <a:t>Retrieving </a:t>
            </a:r>
            <a:r>
              <a:rPr lang="en-US" dirty="0" smtClean="0"/>
              <a:t>Results</a:t>
            </a:r>
            <a:endParaRPr lang="en-US" dirty="0"/>
          </a:p>
        </p:txBody>
      </p:sp>
      <p:sp>
        <p:nvSpPr>
          <p:cNvPr id="3" name="Content Placeholder 2"/>
          <p:cNvSpPr>
            <a:spLocks noGrp="1"/>
          </p:cNvSpPr>
          <p:nvPr>
            <p:ph idx="1"/>
          </p:nvPr>
        </p:nvSpPr>
        <p:spPr>
          <a:xfrm>
            <a:off x="457200" y="1600200"/>
            <a:ext cx="8229600" cy="4525963"/>
          </a:xfrm>
        </p:spPr>
        <p:txBody>
          <a:bodyPr>
            <a:normAutofit/>
          </a:bodyPr>
          <a:lstStyle/>
          <a:p>
            <a:pPr marL="321457" indent="-321457">
              <a:buSzPct val="125000"/>
              <a:defRPr sz="1800"/>
            </a:pPr>
            <a:r>
              <a:rPr lang="en-US" sz="2400" dirty="0"/>
              <a:t>Use </a:t>
            </a:r>
            <a:r>
              <a:rPr lang="en-US" sz="2400" dirty="0" smtClean="0"/>
              <a:t>Elastic Search </a:t>
            </a:r>
            <a:r>
              <a:rPr lang="en-US" sz="2400" dirty="0"/>
              <a:t>directly for Atom XML and JSON</a:t>
            </a:r>
          </a:p>
          <a:p>
            <a:pPr marL="321457" indent="-321457">
              <a:buSzPct val="125000"/>
              <a:defRPr sz="1800"/>
            </a:pPr>
            <a:r>
              <a:rPr lang="en-US" sz="2400" dirty="0"/>
              <a:t>JDBC and Oracle Tweaks</a:t>
            </a:r>
          </a:p>
          <a:p>
            <a:pPr marL="321457" indent="-321457">
              <a:buSzPct val="125000"/>
              <a:defRPr sz="1800"/>
            </a:pPr>
            <a:r>
              <a:rPr lang="en-US" sz="2400" dirty="0"/>
              <a:t>Faster XML Libraries</a:t>
            </a:r>
          </a:p>
          <a:p>
            <a:pPr marL="321457" indent="-321457">
              <a:buSzPct val="125000"/>
              <a:defRPr sz="1800"/>
            </a:pPr>
            <a:r>
              <a:rPr lang="en-US" sz="2400" dirty="0"/>
              <a:t>Cache converted dialects</a:t>
            </a:r>
          </a:p>
          <a:p>
            <a:pPr marL="321457" indent="-321457">
              <a:buSzPct val="125000"/>
              <a:defRPr sz="1800"/>
            </a:pPr>
            <a:r>
              <a:rPr lang="en-US" sz="2400" dirty="0"/>
              <a:t>Parallelization</a:t>
            </a:r>
          </a:p>
        </p:txBody>
      </p:sp>
    </p:spTree>
    <p:extLst>
      <p:ext uri="{BB962C8B-B14F-4D97-AF65-F5344CB8AC3E}">
        <p14:creationId xmlns:p14="http://schemas.microsoft.com/office/powerpoint/2010/main" val="13879957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fill="hold"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CMR Extensibility</a:t>
            </a:r>
            <a:endParaRPr lang="en-US" dirty="0"/>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84831138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 name="Shape 737"/>
          <p:cNvSpPr/>
          <p:nvPr/>
        </p:nvSpPr>
        <p:spPr>
          <a:xfrm>
            <a:off x="1338411" y="218921"/>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sp>
        <p:nvSpPr>
          <p:cNvPr id="2" name="Title 1"/>
          <p:cNvSpPr>
            <a:spLocks noGrp="1"/>
          </p:cNvSpPr>
          <p:nvPr>
            <p:ph type="title"/>
          </p:nvPr>
        </p:nvSpPr>
        <p:spPr/>
        <p:txBody>
          <a:bodyPr>
            <a:normAutofit/>
          </a:bodyPr>
          <a:lstStyle/>
          <a:p>
            <a:pPr lvl="0"/>
            <a:r>
              <a:rPr lang="en-US" dirty="0"/>
              <a:t>Concept </a:t>
            </a:r>
            <a:r>
              <a:rPr lang="en-US" dirty="0" smtClean="0"/>
              <a:t>Commonalities</a:t>
            </a:r>
            <a:endParaRPr lang="en-US" dirty="0"/>
          </a:p>
        </p:txBody>
      </p:sp>
      <p:sp>
        <p:nvSpPr>
          <p:cNvPr id="3" name="Content Placeholder 2"/>
          <p:cNvSpPr>
            <a:spLocks noGrp="1"/>
          </p:cNvSpPr>
          <p:nvPr>
            <p:ph idx="1"/>
          </p:nvPr>
        </p:nvSpPr>
        <p:spPr/>
        <p:txBody>
          <a:bodyPr>
            <a:normAutofit/>
          </a:bodyPr>
          <a:lstStyle/>
          <a:p>
            <a:r>
              <a:rPr lang="en-US" dirty="0"/>
              <a:t>Dialects</a:t>
            </a:r>
          </a:p>
          <a:p>
            <a:r>
              <a:rPr lang="en-US" dirty="0"/>
              <a:t>UMM</a:t>
            </a:r>
          </a:p>
          <a:p>
            <a:pPr lvl="1"/>
            <a:r>
              <a:rPr lang="en-US" dirty="0"/>
              <a:t>Single Model for each Concept</a:t>
            </a:r>
          </a:p>
          <a:p>
            <a:pPr lvl="1"/>
            <a:r>
              <a:rPr lang="en-US" dirty="0"/>
              <a:t>With a set of fields</a:t>
            </a:r>
          </a:p>
          <a:p>
            <a:pPr lvl="1"/>
            <a:r>
              <a:rPr lang="en-US" dirty="0"/>
              <a:t>Validation Rules</a:t>
            </a:r>
          </a:p>
          <a:p>
            <a:pPr lvl="1"/>
            <a:r>
              <a:rPr lang="en-US" dirty="0"/>
              <a:t>Dialect &amp; UMM Mappings</a:t>
            </a:r>
          </a:p>
          <a:p>
            <a:r>
              <a:rPr lang="en-US" dirty="0"/>
              <a:t>Behaviors</a:t>
            </a:r>
          </a:p>
          <a:p>
            <a:pPr lvl="1"/>
            <a:r>
              <a:rPr lang="en-US" dirty="0"/>
              <a:t>Ingest, </a:t>
            </a:r>
            <a:r>
              <a:rPr lang="en-US" dirty="0" smtClean="0"/>
              <a:t>Search, Validation</a:t>
            </a:r>
            <a:endParaRPr lang="en-US" dirty="0"/>
          </a:p>
          <a:p>
            <a:endParaRPr lang="en-US" dirty="0"/>
          </a:p>
        </p:txBody>
      </p:sp>
    </p:spTree>
    <p:extLst>
      <p:ext uri="{BB962C8B-B14F-4D97-AF65-F5344CB8AC3E}">
        <p14:creationId xmlns:p14="http://schemas.microsoft.com/office/powerpoint/2010/main" val="16077769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2" name="Shape 742"/>
          <p:cNvSpPr/>
          <p:nvPr/>
        </p:nvSpPr>
        <p:spPr>
          <a:xfrm>
            <a:off x="1833328" y="218921"/>
            <a:ext cx="72132" cy="856962"/>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a:defRPr sz="7200"/>
            </a:lvl1pPr>
          </a:lstStyle>
          <a:p>
            <a:pPr lvl="0">
              <a:defRPr sz="1800"/>
            </a:pPr>
            <a:endParaRPr sz="5100" dirty="0"/>
          </a:p>
        </p:txBody>
      </p:sp>
      <p:sp>
        <p:nvSpPr>
          <p:cNvPr id="743" name="Shape 743"/>
          <p:cNvSpPr/>
          <p:nvPr/>
        </p:nvSpPr>
        <p:spPr>
          <a:xfrm>
            <a:off x="169432" y="3203804"/>
            <a:ext cx="7733110" cy="441463"/>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p>
            <a:pPr marL="803643" lvl="2" indent="-321457">
              <a:buSzPct val="125000"/>
              <a:buChar char="•"/>
              <a:defRPr sz="1800"/>
            </a:pPr>
            <a:endParaRPr sz="2400" dirty="0"/>
          </a:p>
        </p:txBody>
      </p:sp>
      <p:sp>
        <p:nvSpPr>
          <p:cNvPr id="2" name="Title 1"/>
          <p:cNvSpPr>
            <a:spLocks noGrp="1"/>
          </p:cNvSpPr>
          <p:nvPr>
            <p:ph type="title"/>
          </p:nvPr>
        </p:nvSpPr>
        <p:spPr>
          <a:xfrm>
            <a:off x="457200" y="285753"/>
            <a:ext cx="8229600" cy="1143000"/>
          </a:xfrm>
        </p:spPr>
        <p:txBody>
          <a:bodyPr>
            <a:normAutofit/>
          </a:bodyPr>
          <a:lstStyle/>
          <a:p>
            <a:pPr lvl="0"/>
            <a:r>
              <a:rPr lang="en-US" dirty="0"/>
              <a:t>Concept </a:t>
            </a:r>
            <a:r>
              <a:rPr lang="en-US" dirty="0" smtClean="0"/>
              <a:t>Differences</a:t>
            </a:r>
            <a:endParaRPr lang="en-US" dirty="0"/>
          </a:p>
        </p:txBody>
      </p:sp>
      <p:sp>
        <p:nvSpPr>
          <p:cNvPr id="3" name="Content Placeholder 2"/>
          <p:cNvSpPr>
            <a:spLocks noGrp="1"/>
          </p:cNvSpPr>
          <p:nvPr>
            <p:ph idx="1"/>
          </p:nvPr>
        </p:nvSpPr>
        <p:spPr/>
        <p:txBody>
          <a:bodyPr/>
          <a:lstStyle/>
          <a:p>
            <a:r>
              <a:rPr lang="en-US" dirty="0"/>
              <a:t>Scale</a:t>
            </a:r>
          </a:p>
          <a:p>
            <a:pPr lvl="1"/>
            <a:r>
              <a:rPr lang="en-US" dirty="0"/>
              <a:t>1000s to 100s of millions</a:t>
            </a:r>
          </a:p>
          <a:p>
            <a:r>
              <a:rPr lang="en-US" dirty="0"/>
              <a:t>Relationships</a:t>
            </a:r>
          </a:p>
          <a:p>
            <a:r>
              <a:rPr lang="en-US" dirty="0"/>
              <a:t>Dialects and UMM</a:t>
            </a:r>
          </a:p>
          <a:p>
            <a:endParaRPr lang="en-US" dirty="0"/>
          </a:p>
        </p:txBody>
      </p:sp>
    </p:spTree>
    <p:extLst>
      <p:ext uri="{BB962C8B-B14F-4D97-AF65-F5344CB8AC3E}">
        <p14:creationId xmlns:p14="http://schemas.microsoft.com/office/powerpoint/2010/main" val="5798552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8" name="ManagingMetadataConceptsAndCapabilities_v6_docx.png"/>
          <p:cNvPicPr/>
          <p:nvPr/>
        </p:nvPicPr>
        <p:blipFill>
          <a:blip r:embed="rId3">
            <a:extLst/>
          </a:blip>
          <a:stretch>
            <a:fillRect/>
          </a:stretch>
        </p:blipFill>
        <p:spPr>
          <a:xfrm>
            <a:off x="1384102" y="1387942"/>
            <a:ext cx="6366867" cy="1991320"/>
          </a:xfrm>
          <a:prstGeom prst="rect">
            <a:avLst/>
          </a:prstGeom>
          <a:ln w="12700">
            <a:miter lim="400000"/>
          </a:ln>
        </p:spPr>
      </p:pic>
      <p:pic>
        <p:nvPicPr>
          <p:cNvPr id="749" name="ManagingMetadataConceptsAndCapabilities_v6_docx.png"/>
          <p:cNvPicPr/>
          <p:nvPr/>
        </p:nvPicPr>
        <p:blipFill>
          <a:blip r:embed="rId4">
            <a:extLst/>
          </a:blip>
          <a:stretch>
            <a:fillRect/>
          </a:stretch>
        </p:blipFill>
        <p:spPr>
          <a:xfrm>
            <a:off x="1410891" y="4339828"/>
            <a:ext cx="6313289" cy="2482453"/>
          </a:xfrm>
          <a:prstGeom prst="rect">
            <a:avLst/>
          </a:prstGeom>
          <a:ln w="12700">
            <a:miter lim="400000"/>
          </a:ln>
        </p:spPr>
      </p:pic>
      <p:sp>
        <p:nvSpPr>
          <p:cNvPr id="750" name="Shape 750"/>
          <p:cNvSpPr/>
          <p:nvPr/>
        </p:nvSpPr>
        <p:spPr>
          <a:xfrm>
            <a:off x="789" y="3380031"/>
            <a:ext cx="9135071" cy="856962"/>
          </a:xfrm>
          <a:prstGeom prst="rect">
            <a:avLst/>
          </a:prstGeom>
          <a:ln w="12700">
            <a:miter lim="400000"/>
          </a:ln>
          <a:extLst>
            <a:ext uri="{C572A759-6A51-4108-AA02-DFA0A04FC94B}">
              <ma14:wrappingTextBoxFlag xmlns:ma14="http://schemas.microsoft.com/office/mac/drawingml/2011/main" val="1"/>
            </a:ext>
          </a:extLst>
        </p:spPr>
        <p:txBody>
          <a:bodyPr lIns="35717" tIns="35717" rIns="35717" bIns="35717" anchor="ctr">
            <a:spAutoFit/>
          </a:bodyPr>
          <a:lstStyle>
            <a:lvl1pPr>
              <a:defRPr sz="7200"/>
            </a:lvl1pPr>
          </a:lstStyle>
          <a:p>
            <a:pPr lvl="0">
              <a:defRPr sz="1800"/>
            </a:pPr>
            <a:endParaRPr sz="5100" dirty="0"/>
          </a:p>
        </p:txBody>
      </p:sp>
      <p:sp>
        <p:nvSpPr>
          <p:cNvPr id="2" name="Title 1"/>
          <p:cNvSpPr>
            <a:spLocks noGrp="1"/>
          </p:cNvSpPr>
          <p:nvPr>
            <p:ph type="title"/>
          </p:nvPr>
        </p:nvSpPr>
        <p:spPr/>
        <p:txBody>
          <a:bodyPr>
            <a:normAutofit/>
          </a:bodyPr>
          <a:lstStyle/>
          <a:p>
            <a:pPr lvl="0"/>
            <a:r>
              <a:rPr lang="en-US" dirty="0"/>
              <a:t>Capabilities as </a:t>
            </a:r>
            <a:r>
              <a:rPr lang="en-US" dirty="0" smtClean="0"/>
              <a:t>Applications</a:t>
            </a:r>
            <a:endParaRPr lang="en-US" dirty="0"/>
          </a:p>
        </p:txBody>
      </p:sp>
      <p:sp>
        <p:nvSpPr>
          <p:cNvPr id="7" name="Title 1"/>
          <p:cNvSpPr txBox="1">
            <a:spLocks/>
          </p:cNvSpPr>
          <p:nvPr/>
        </p:nvSpPr>
        <p:spPr>
          <a:xfrm>
            <a:off x="609600" y="3302137"/>
            <a:ext cx="8229600" cy="11430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4400" kern="1200">
                <a:solidFill>
                  <a:srgbClr val="34495E"/>
                </a:solidFill>
                <a:latin typeface="Avenir Heavy"/>
                <a:ea typeface="+mj-ea"/>
                <a:cs typeface="Avenir Heavy"/>
              </a:defRPr>
            </a:lvl1pPr>
          </a:lstStyle>
          <a:p>
            <a:r>
              <a:rPr lang="en-US" dirty="0"/>
              <a:t>Concepts as Libraries</a:t>
            </a:r>
          </a:p>
        </p:txBody>
      </p:sp>
    </p:spTree>
    <p:extLst>
      <p:ext uri="{BB962C8B-B14F-4D97-AF65-F5344CB8AC3E}">
        <p14:creationId xmlns:p14="http://schemas.microsoft.com/office/powerpoint/2010/main" val="2546590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a:t>Expanding Metadata Capabilities</a:t>
            </a:r>
            <a:br>
              <a:rPr lang="en-US" dirty="0"/>
            </a:b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6" name="Picture 5" descr="2275392057322372803.jpg"/>
          <p:cNvPicPr>
            <a:picLocks noChangeAspect="1"/>
          </p:cNvPicPr>
          <p:nvPr/>
        </p:nvPicPr>
        <p:blipFill rotWithShape="1">
          <a:blip r:embed="rId2">
            <a:grayscl/>
            <a:extLst>
              <a:ext uri="{28A0092B-C50C-407E-A947-70E740481C1C}">
                <a14:useLocalDpi xmlns:a14="http://schemas.microsoft.com/office/drawing/2010/main" val="0"/>
              </a:ext>
            </a:extLst>
          </a:blip>
          <a:srcRect b="26762"/>
          <a:stretch/>
        </p:blipFill>
        <p:spPr>
          <a:xfrm flipH="1">
            <a:off x="7946073" y="5681093"/>
            <a:ext cx="1097280" cy="1072406"/>
          </a:xfrm>
          <a:prstGeom prst="rect">
            <a:avLst/>
          </a:prstGeom>
        </p:spPr>
      </p:pic>
    </p:spTree>
    <p:extLst>
      <p:ext uri="{BB962C8B-B14F-4D97-AF65-F5344CB8AC3E}">
        <p14:creationId xmlns:p14="http://schemas.microsoft.com/office/powerpoint/2010/main" val="20126139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CMR Overview</a:t>
            </a: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6" name="Picture 5" descr="2275392057322372803.jpg"/>
          <p:cNvPicPr>
            <a:picLocks noChangeAspect="1"/>
          </p:cNvPicPr>
          <p:nvPr/>
        </p:nvPicPr>
        <p:blipFill rotWithShape="1">
          <a:blip r:embed="rId2">
            <a:grayscl/>
            <a:extLst>
              <a:ext uri="{28A0092B-C50C-407E-A947-70E740481C1C}">
                <a14:useLocalDpi xmlns:a14="http://schemas.microsoft.com/office/drawing/2010/main" val="0"/>
              </a:ext>
            </a:extLst>
          </a:blip>
          <a:srcRect b="26762"/>
          <a:stretch/>
        </p:blipFill>
        <p:spPr>
          <a:xfrm flipH="1">
            <a:off x="7946073" y="5673487"/>
            <a:ext cx="1097280" cy="1072406"/>
          </a:xfrm>
          <a:prstGeom prst="rect">
            <a:avLst/>
          </a:prstGeom>
        </p:spPr>
      </p:pic>
    </p:spTree>
    <p:extLst>
      <p:ext uri="{BB962C8B-B14F-4D97-AF65-F5344CB8AC3E}">
        <p14:creationId xmlns:p14="http://schemas.microsoft.com/office/powerpoint/2010/main" val="302729525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Metadata Concepts</a:t>
            </a:r>
            <a:endParaRPr lang="en-US" dirty="0"/>
          </a:p>
        </p:txBody>
      </p:sp>
      <p:graphicFrame>
        <p:nvGraphicFramePr>
          <p:cNvPr id="14" name="Diagram 13"/>
          <p:cNvGraphicFramePr/>
          <p:nvPr>
            <p:extLst>
              <p:ext uri="{D42A27DB-BD31-4B8C-83A1-F6EECF244321}">
                <p14:modId xmlns:p14="http://schemas.microsoft.com/office/powerpoint/2010/main" val="1477293660"/>
              </p:ext>
            </p:extLst>
          </p:nvPr>
        </p:nvGraphicFramePr>
        <p:xfrm>
          <a:off x="1120859" y="1736875"/>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6" name="Rounded Rectangle 15"/>
          <p:cNvSpPr/>
          <p:nvPr/>
        </p:nvSpPr>
        <p:spPr>
          <a:xfrm>
            <a:off x="7437560" y="1736875"/>
            <a:ext cx="585581" cy="406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2400" dirty="0">
                <a:solidFill>
                  <a:schemeClr val="tx1">
                    <a:lumMod val="85000"/>
                    <a:lumOff val="15000"/>
                  </a:schemeClr>
                </a:solidFill>
              </a:rPr>
              <a:t>Meta-</a:t>
            </a:r>
            <a:r>
              <a:rPr lang="en-US" sz="2400" dirty="0" smtClean="0">
                <a:solidFill>
                  <a:schemeClr val="tx1">
                    <a:lumMod val="85000"/>
                    <a:lumOff val="15000"/>
                  </a:schemeClr>
                </a:solidFill>
              </a:rPr>
              <a:t>Metadata</a:t>
            </a:r>
            <a:endParaRPr lang="en-US" sz="2400" dirty="0">
              <a:solidFill>
                <a:schemeClr val="tx1">
                  <a:lumMod val="85000"/>
                  <a:lumOff val="15000"/>
                </a:schemeClr>
              </a:solidFill>
            </a:endParaRPr>
          </a:p>
        </p:txBody>
      </p:sp>
      <p:sp>
        <p:nvSpPr>
          <p:cNvPr id="7" name="TextBox 6"/>
          <p:cNvSpPr txBox="1"/>
          <p:nvPr/>
        </p:nvSpPr>
        <p:spPr>
          <a:xfrm>
            <a:off x="3290487" y="3077829"/>
            <a:ext cx="1756744" cy="2616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smtClean="0"/>
              <a:t>(Collections and Granules)</a:t>
            </a:r>
            <a:endParaRPr lang="en-US" sz="1050" dirty="0"/>
          </a:p>
        </p:txBody>
      </p:sp>
    </p:spTree>
    <p:extLst>
      <p:ext uri="{BB962C8B-B14F-4D97-AF65-F5344CB8AC3E}">
        <p14:creationId xmlns:p14="http://schemas.microsoft.com/office/powerpoint/2010/main" val="291202017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Collections (UMM-C)</a:t>
            </a:r>
            <a:endParaRPr lang="en-US" dirty="0"/>
          </a:p>
        </p:txBody>
      </p:sp>
      <p:graphicFrame>
        <p:nvGraphicFramePr>
          <p:cNvPr id="5" name="Diagram 4"/>
          <p:cNvGraphicFramePr/>
          <p:nvPr>
            <p:extLst>
              <p:ext uri="{D42A27DB-BD31-4B8C-83A1-F6EECF244321}">
                <p14:modId xmlns:p14="http://schemas.microsoft.com/office/powerpoint/2010/main" val="4156527767"/>
              </p:ext>
            </p:extLst>
          </p:nvPr>
        </p:nvGraphicFramePr>
        <p:xfrm>
          <a:off x="2187722" y="1863711"/>
          <a:ext cx="4768556" cy="34406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p:cNvSpPr txBox="1">
            <a:spLocks/>
          </p:cNvSpPr>
          <p:nvPr/>
        </p:nvSpPr>
        <p:spPr>
          <a:xfrm>
            <a:off x="2149361" y="5576483"/>
            <a:ext cx="4845278" cy="549680"/>
          </a:xfrm>
          <a:prstGeom prst="rect">
            <a:avLst/>
          </a:prstGeom>
        </p:spPr>
        <p:txBody>
          <a:bodyPr>
            <a:noAutofit/>
          </a:bodyPr>
          <a:lst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solidFill>
                  <a:schemeClr val="bg2">
                    <a:lumMod val="25000"/>
                  </a:schemeClr>
                </a:solidFill>
              </a:rPr>
              <a:t>(more on this later)</a:t>
            </a:r>
          </a:p>
          <a:p>
            <a:pPr algn="r"/>
            <a:endParaRPr lang="en-US" sz="2800" b="1" dirty="0">
              <a:solidFill>
                <a:schemeClr val="bg2">
                  <a:lumMod val="25000"/>
                </a:schemeClr>
              </a:solidFill>
            </a:endParaRPr>
          </a:p>
        </p:txBody>
      </p:sp>
    </p:spTree>
    <p:extLst>
      <p:ext uri="{BB962C8B-B14F-4D97-AF65-F5344CB8AC3E}">
        <p14:creationId xmlns:p14="http://schemas.microsoft.com/office/powerpoint/2010/main" val="2335853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Unified Metadata Model</a:t>
            </a:r>
            <a:endParaRPr lang="en-US" dirty="0"/>
          </a:p>
        </p:txBody>
      </p:sp>
      <p:graphicFrame>
        <p:nvGraphicFramePr>
          <p:cNvPr id="3" name="Diagram 2"/>
          <p:cNvGraphicFramePr/>
          <p:nvPr>
            <p:extLst>
              <p:ext uri="{D42A27DB-BD31-4B8C-83A1-F6EECF244321}">
                <p14:modId xmlns:p14="http://schemas.microsoft.com/office/powerpoint/2010/main" val="2720716080"/>
              </p:ext>
            </p:extLst>
          </p:nvPr>
        </p:nvGraphicFramePr>
        <p:xfrm>
          <a:off x="658926" y="728202"/>
          <a:ext cx="3743355" cy="330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p:cNvSpPr/>
          <p:nvPr/>
        </p:nvSpPr>
        <p:spPr>
          <a:xfrm>
            <a:off x="6738217" y="1916290"/>
            <a:ext cx="1582944" cy="4333882"/>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dirty="0" smtClean="0">
                <a:solidFill>
                  <a:schemeClr val="tx1">
                    <a:lumMod val="95000"/>
                    <a:lumOff val="5000"/>
                  </a:schemeClr>
                </a:solidFill>
              </a:rPr>
              <a:t>ISO19115</a:t>
            </a:r>
          </a:p>
          <a:p>
            <a:pPr algn="ctr"/>
            <a:r>
              <a:rPr lang="en-US" dirty="0" smtClean="0">
                <a:solidFill>
                  <a:schemeClr val="tx1">
                    <a:lumMod val="95000"/>
                    <a:lumOff val="5000"/>
                  </a:schemeClr>
                </a:solidFill>
              </a:rPr>
              <a:t>Atom</a:t>
            </a:r>
          </a:p>
          <a:p>
            <a:pPr algn="ctr"/>
            <a:r>
              <a:rPr lang="en-US" dirty="0" smtClean="0">
                <a:solidFill>
                  <a:schemeClr val="tx1">
                    <a:lumMod val="95000"/>
                    <a:lumOff val="5000"/>
                  </a:schemeClr>
                </a:solidFill>
              </a:rPr>
              <a:t>JSON</a:t>
            </a:r>
          </a:p>
          <a:p>
            <a:pPr algn="ctr"/>
            <a:r>
              <a:rPr lang="en-US" dirty="0" smtClean="0">
                <a:solidFill>
                  <a:schemeClr val="tx1">
                    <a:lumMod val="95000"/>
                    <a:lumOff val="5000"/>
                  </a:schemeClr>
                </a:solidFill>
              </a:rPr>
              <a:t>…</a:t>
            </a:r>
            <a:endParaRPr lang="en-US" dirty="0">
              <a:solidFill>
                <a:schemeClr val="tx1">
                  <a:lumMod val="95000"/>
                  <a:lumOff val="5000"/>
                </a:schemeClr>
              </a:solidFill>
            </a:endParaRPr>
          </a:p>
        </p:txBody>
      </p:sp>
      <p:sp>
        <p:nvSpPr>
          <p:cNvPr id="5" name="Rectangle 4"/>
          <p:cNvSpPr/>
          <p:nvPr/>
        </p:nvSpPr>
        <p:spPr>
          <a:xfrm>
            <a:off x="4402282" y="1916289"/>
            <a:ext cx="1582944" cy="4333883"/>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smtClean="0"/>
              <a:t>UMM</a:t>
            </a:r>
          </a:p>
          <a:p>
            <a:pPr algn="ctr"/>
            <a:endParaRPr lang="en-US" dirty="0"/>
          </a:p>
          <a:p>
            <a:pPr algn="ctr"/>
            <a:endParaRPr lang="en-US" dirty="0"/>
          </a:p>
        </p:txBody>
      </p:sp>
      <p:sp>
        <p:nvSpPr>
          <p:cNvPr id="6" name="Rectangle 5"/>
          <p:cNvSpPr/>
          <p:nvPr/>
        </p:nvSpPr>
        <p:spPr>
          <a:xfrm>
            <a:off x="3360281" y="1803632"/>
            <a:ext cx="675268" cy="120477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050" dirty="0" smtClean="0"/>
              <a:t>Ingest Adapter</a:t>
            </a:r>
            <a:endParaRPr lang="en-US" sz="1050" dirty="0"/>
          </a:p>
        </p:txBody>
      </p:sp>
      <p:sp>
        <p:nvSpPr>
          <p:cNvPr id="8" name="Right Arrow 7"/>
          <p:cNvSpPr/>
          <p:nvPr/>
        </p:nvSpPr>
        <p:spPr>
          <a:xfrm>
            <a:off x="6081889" y="3717380"/>
            <a:ext cx="554182" cy="334819"/>
          </a:xfrm>
          <a:prstGeom prst="right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dirty="0"/>
          </a:p>
        </p:txBody>
      </p:sp>
      <p:sp>
        <p:nvSpPr>
          <p:cNvPr id="9" name="Rectangle 8"/>
          <p:cNvSpPr/>
          <p:nvPr/>
        </p:nvSpPr>
        <p:spPr>
          <a:xfrm>
            <a:off x="4402282" y="3225646"/>
            <a:ext cx="1582944" cy="368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UMM-G </a:t>
            </a:r>
            <a:endParaRPr lang="en-US" dirty="0"/>
          </a:p>
        </p:txBody>
      </p:sp>
      <p:sp>
        <p:nvSpPr>
          <p:cNvPr id="11" name="Rectangle 10"/>
          <p:cNvSpPr/>
          <p:nvPr/>
        </p:nvSpPr>
        <p:spPr>
          <a:xfrm>
            <a:off x="4402281" y="2073422"/>
            <a:ext cx="1582944" cy="52493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UMM-C</a:t>
            </a:r>
            <a:endParaRPr lang="en-US" dirty="0"/>
          </a:p>
        </p:txBody>
      </p:sp>
      <p:graphicFrame>
        <p:nvGraphicFramePr>
          <p:cNvPr id="12" name="Diagram 11"/>
          <p:cNvGraphicFramePr/>
          <p:nvPr>
            <p:extLst>
              <p:ext uri="{D42A27DB-BD31-4B8C-83A1-F6EECF244321}">
                <p14:modId xmlns:p14="http://schemas.microsoft.com/office/powerpoint/2010/main" val="2277316996"/>
              </p:ext>
            </p:extLst>
          </p:nvPr>
        </p:nvGraphicFramePr>
        <p:xfrm>
          <a:off x="637195" y="2806186"/>
          <a:ext cx="3743355" cy="137641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4" name="Rectangle 13"/>
          <p:cNvSpPr/>
          <p:nvPr/>
        </p:nvSpPr>
        <p:spPr>
          <a:xfrm>
            <a:off x="4401036" y="5749380"/>
            <a:ext cx="1582944" cy="368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UMM-? </a:t>
            </a:r>
            <a:endParaRPr lang="en-US" dirty="0"/>
          </a:p>
        </p:txBody>
      </p:sp>
      <p:graphicFrame>
        <p:nvGraphicFramePr>
          <p:cNvPr id="15" name="Diagram 14"/>
          <p:cNvGraphicFramePr/>
          <p:nvPr>
            <p:extLst>
              <p:ext uri="{D42A27DB-BD31-4B8C-83A1-F6EECF244321}">
                <p14:modId xmlns:p14="http://schemas.microsoft.com/office/powerpoint/2010/main" val="1436895176"/>
              </p:ext>
            </p:extLst>
          </p:nvPr>
        </p:nvGraphicFramePr>
        <p:xfrm>
          <a:off x="635949" y="5329920"/>
          <a:ext cx="3743355" cy="1376416"/>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6" name="Rectangle 15"/>
          <p:cNvSpPr/>
          <p:nvPr/>
        </p:nvSpPr>
        <p:spPr>
          <a:xfrm>
            <a:off x="4391532" y="4128205"/>
            <a:ext cx="1582944" cy="368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UMM-V </a:t>
            </a:r>
            <a:endParaRPr lang="en-US" dirty="0"/>
          </a:p>
        </p:txBody>
      </p:sp>
      <p:graphicFrame>
        <p:nvGraphicFramePr>
          <p:cNvPr id="17" name="Diagram 16"/>
          <p:cNvGraphicFramePr/>
          <p:nvPr>
            <p:extLst>
              <p:ext uri="{D42A27DB-BD31-4B8C-83A1-F6EECF244321}">
                <p14:modId xmlns:p14="http://schemas.microsoft.com/office/powerpoint/2010/main" val="2296070597"/>
              </p:ext>
            </p:extLst>
          </p:nvPr>
        </p:nvGraphicFramePr>
        <p:xfrm>
          <a:off x="626445" y="3708745"/>
          <a:ext cx="3743355" cy="1376416"/>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8" name="Rectangle 17"/>
          <p:cNvSpPr/>
          <p:nvPr/>
        </p:nvSpPr>
        <p:spPr>
          <a:xfrm>
            <a:off x="4391532" y="4640583"/>
            <a:ext cx="1582944" cy="368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UMM-P </a:t>
            </a:r>
            <a:endParaRPr lang="en-US" dirty="0"/>
          </a:p>
        </p:txBody>
      </p:sp>
      <p:graphicFrame>
        <p:nvGraphicFramePr>
          <p:cNvPr id="19" name="Diagram 18"/>
          <p:cNvGraphicFramePr/>
          <p:nvPr>
            <p:extLst>
              <p:ext uri="{D42A27DB-BD31-4B8C-83A1-F6EECF244321}">
                <p14:modId xmlns:p14="http://schemas.microsoft.com/office/powerpoint/2010/main" val="2336233856"/>
              </p:ext>
            </p:extLst>
          </p:nvPr>
        </p:nvGraphicFramePr>
        <p:xfrm>
          <a:off x="626445" y="4221123"/>
          <a:ext cx="3743355" cy="1376416"/>
        </p:xfrm>
        <a:graphic>
          <a:graphicData uri="http://schemas.openxmlformats.org/drawingml/2006/diagram">
            <dgm:relIds xmlns:dgm="http://schemas.openxmlformats.org/drawingml/2006/diagram" xmlns:r="http://schemas.openxmlformats.org/officeDocument/2006/relationships" r:dm="rId22" r:lo="rId23" r:qs="rId24" r:cs="rId25"/>
          </a:graphicData>
        </a:graphic>
      </p:graphicFrame>
      <p:sp>
        <p:nvSpPr>
          <p:cNvPr id="22" name="Rectangle 21"/>
          <p:cNvSpPr/>
          <p:nvPr/>
        </p:nvSpPr>
        <p:spPr>
          <a:xfrm>
            <a:off x="4402282" y="5145817"/>
            <a:ext cx="1582944" cy="368205"/>
          </a:xfrm>
          <a:prstGeom prst="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76662237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274638"/>
            <a:ext cx="3408518" cy="1143000"/>
          </a:xfrm>
        </p:spPr>
        <p:txBody>
          <a:bodyPr>
            <a:normAutofit fontScale="90000"/>
          </a:bodyPr>
          <a:lstStyle/>
          <a:p>
            <a:r>
              <a:rPr lang="en-US" dirty="0" smtClean="0"/>
              <a:t>Targeted </a:t>
            </a:r>
            <a:br>
              <a:rPr lang="en-US" dirty="0" smtClean="0"/>
            </a:br>
            <a:r>
              <a:rPr lang="en-US" dirty="0" smtClean="0"/>
              <a:t>Concepts</a:t>
            </a:r>
            <a:endParaRPr lang="en-US" dirty="0"/>
          </a:p>
        </p:txBody>
      </p:sp>
      <p:sp>
        <p:nvSpPr>
          <p:cNvPr id="15" name="Content Placeholder 14"/>
          <p:cNvSpPr>
            <a:spLocks noGrp="1"/>
          </p:cNvSpPr>
          <p:nvPr>
            <p:ph sz="half" idx="1"/>
          </p:nvPr>
        </p:nvSpPr>
        <p:spPr>
          <a:xfrm>
            <a:off x="457200" y="2011742"/>
            <a:ext cx="4038600" cy="4114421"/>
          </a:xfrm>
        </p:spPr>
        <p:txBody>
          <a:bodyPr/>
          <a:lstStyle/>
          <a:p>
            <a:r>
              <a:rPr lang="en-US" dirty="0" smtClean="0"/>
              <a:t>Granules</a:t>
            </a:r>
          </a:p>
          <a:p>
            <a:r>
              <a:rPr lang="en-US" dirty="0" smtClean="0"/>
              <a:t>Parameters</a:t>
            </a:r>
          </a:p>
          <a:p>
            <a:r>
              <a:rPr lang="en-US" dirty="0" smtClean="0"/>
              <a:t>Services</a:t>
            </a:r>
          </a:p>
          <a:p>
            <a:r>
              <a:rPr lang="en-US" dirty="0" smtClean="0"/>
              <a:t>Visualization</a:t>
            </a:r>
          </a:p>
          <a:p>
            <a:r>
              <a:rPr lang="en-US" dirty="0" smtClean="0"/>
              <a:t>Documentation</a:t>
            </a:r>
          </a:p>
          <a:p>
            <a:r>
              <a:rPr lang="en-US" dirty="0" smtClean="0"/>
              <a:t>Meta-Metadata</a:t>
            </a:r>
            <a:endParaRPr lang="en-US" dirty="0"/>
          </a:p>
        </p:txBody>
      </p:sp>
      <p:pic>
        <p:nvPicPr>
          <p:cNvPr id="18" name="Picture 17" descr="771px-Pieter_Bruegel_the_Elder_-_The_Tower_of_Babel_(detail)_-_Google_Art_Projec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7465" y="143171"/>
            <a:ext cx="5055794" cy="6714829"/>
          </a:xfrm>
          <a:prstGeom prst="rect">
            <a:avLst/>
          </a:prstGeom>
        </p:spPr>
      </p:pic>
      <p:sp>
        <p:nvSpPr>
          <p:cNvPr id="5" name="Rectangle 4"/>
          <p:cNvSpPr/>
          <p:nvPr/>
        </p:nvSpPr>
        <p:spPr>
          <a:xfrm rot="16200000">
            <a:off x="2538483" y="5299017"/>
            <a:ext cx="2887131" cy="230832"/>
          </a:xfrm>
          <a:prstGeom prst="rect">
            <a:avLst/>
          </a:prstGeom>
        </p:spPr>
        <p:txBody>
          <a:bodyPr wrap="square">
            <a:spAutoFit/>
          </a:bodyPr>
          <a:lstStyle/>
          <a:p>
            <a:r>
              <a:rPr lang="en-US" sz="900" dirty="0">
                <a:solidFill>
                  <a:schemeClr val="bg1">
                    <a:lumMod val="65000"/>
                  </a:schemeClr>
                </a:solidFill>
              </a:rPr>
              <a:t>http://</a:t>
            </a:r>
            <a:r>
              <a:rPr lang="en-US" sz="900" dirty="0" err="1">
                <a:solidFill>
                  <a:schemeClr val="bg1">
                    <a:lumMod val="65000"/>
                  </a:schemeClr>
                </a:solidFill>
              </a:rPr>
              <a:t>creativecommons.org</a:t>
            </a:r>
            <a:r>
              <a:rPr lang="en-US" sz="900" dirty="0">
                <a:solidFill>
                  <a:schemeClr val="bg1">
                    <a:lumMod val="65000"/>
                  </a:schemeClr>
                </a:solidFill>
              </a:rPr>
              <a:t>/</a:t>
            </a:r>
            <a:r>
              <a:rPr lang="en-US" sz="900" dirty="0" err="1">
                <a:solidFill>
                  <a:schemeClr val="bg1">
                    <a:lumMod val="65000"/>
                  </a:schemeClr>
                </a:solidFill>
              </a:rPr>
              <a:t>publicdomain</a:t>
            </a:r>
            <a:r>
              <a:rPr lang="en-US" sz="900" dirty="0">
                <a:solidFill>
                  <a:schemeClr val="bg1">
                    <a:lumMod val="65000"/>
                  </a:schemeClr>
                </a:solidFill>
              </a:rPr>
              <a:t>/mark/1.0/</a:t>
            </a:r>
          </a:p>
        </p:txBody>
      </p:sp>
    </p:spTree>
    <p:extLst>
      <p:ext uri="{BB962C8B-B14F-4D97-AF65-F5344CB8AC3E}">
        <p14:creationId xmlns:p14="http://schemas.microsoft.com/office/powerpoint/2010/main" val="3532850122"/>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Process for adopting UMM concepts</a:t>
            </a:r>
            <a:endParaRPr lang="en-US" sz="36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059769562"/>
              </p:ext>
            </p:extLst>
          </p:nvPr>
        </p:nvGraphicFramePr>
        <p:xfrm>
          <a:off x="350230" y="1300684"/>
          <a:ext cx="8443541" cy="52539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9828286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UMM Lifecycle to Evolve Metadata</a:t>
            </a:r>
            <a:endParaRPr lang="en-US" sz="3600" dirty="0"/>
          </a:p>
        </p:txBody>
      </p:sp>
      <p:graphicFrame>
        <p:nvGraphicFramePr>
          <p:cNvPr id="2" name="Diagram 1"/>
          <p:cNvGraphicFramePr/>
          <p:nvPr>
            <p:extLst>
              <p:ext uri="{D42A27DB-BD31-4B8C-83A1-F6EECF244321}">
                <p14:modId xmlns:p14="http://schemas.microsoft.com/office/powerpoint/2010/main" val="3040714661"/>
              </p:ext>
            </p:extLst>
          </p:nvPr>
        </p:nvGraphicFramePr>
        <p:xfrm>
          <a:off x="1129862" y="1668517"/>
          <a:ext cx="6893034" cy="44975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2"/>
          <p:cNvSpPr txBox="1">
            <a:spLocks/>
          </p:cNvSpPr>
          <p:nvPr/>
        </p:nvSpPr>
        <p:spPr>
          <a:xfrm>
            <a:off x="4160983" y="6203606"/>
            <a:ext cx="4845278" cy="549680"/>
          </a:xfrm>
          <a:prstGeom prst="rect">
            <a:avLst/>
          </a:prstGeom>
        </p:spPr>
        <p:txBody>
          <a:bodyPr>
            <a:noAutofit/>
          </a:bodyPr>
          <a:lst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None/>
            </a:pPr>
            <a:r>
              <a:rPr lang="en-US" sz="2800" b="1" dirty="0" smtClean="0">
                <a:solidFill>
                  <a:schemeClr val="bg2">
                    <a:lumMod val="25000"/>
                  </a:schemeClr>
                </a:solidFill>
              </a:rPr>
              <a:t>(more on this later)</a:t>
            </a:r>
          </a:p>
          <a:p>
            <a:pPr algn="r"/>
            <a:endParaRPr lang="en-US" sz="2800" b="1" dirty="0">
              <a:solidFill>
                <a:schemeClr val="bg2">
                  <a:lumMod val="25000"/>
                </a:schemeClr>
              </a:solidFill>
            </a:endParaRPr>
          </a:p>
        </p:txBody>
      </p:sp>
    </p:spTree>
    <p:extLst>
      <p:ext uri="{BB962C8B-B14F-4D97-AF65-F5344CB8AC3E}">
        <p14:creationId xmlns:p14="http://schemas.microsoft.com/office/powerpoint/2010/main" val="2436416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smtClean="0"/>
              <a:t>UMM-C: Unified Metadata Model for Collections</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7" name="Picture 6" descr="photo.jp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46073" y="5656219"/>
            <a:ext cx="1097280" cy="1097280"/>
          </a:xfrm>
          <a:prstGeom prst="rect">
            <a:avLst/>
          </a:prstGeom>
        </p:spPr>
      </p:pic>
    </p:spTree>
    <p:extLst>
      <p:ext uri="{BB962C8B-B14F-4D97-AF65-F5344CB8AC3E}">
        <p14:creationId xmlns:p14="http://schemas.microsoft.com/office/powerpoint/2010/main" val="1225936727"/>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UMM-C Introduction</a:t>
            </a:r>
            <a:endParaRPr lang="en-US" dirty="0"/>
          </a:p>
        </p:txBody>
      </p:sp>
      <p:sp>
        <p:nvSpPr>
          <p:cNvPr id="5" name="Content Placeholder 4"/>
          <p:cNvSpPr>
            <a:spLocks noGrp="1"/>
          </p:cNvSpPr>
          <p:nvPr>
            <p:ph idx="1"/>
          </p:nvPr>
        </p:nvSpPr>
        <p:spPr>
          <a:xfrm>
            <a:off x="457200" y="1423500"/>
            <a:ext cx="8229600" cy="2174631"/>
          </a:xfrm>
        </p:spPr>
        <p:txBody>
          <a:bodyPr>
            <a:normAutofit/>
          </a:bodyPr>
          <a:lstStyle/>
          <a:p>
            <a:pPr marL="0" indent="0" algn="ctr">
              <a:buNone/>
            </a:pPr>
            <a:r>
              <a:rPr lang="en-US" sz="2800" dirty="0" smtClean="0"/>
              <a:t>The </a:t>
            </a:r>
            <a:r>
              <a:rPr lang="en-US" sz="2800" dirty="0"/>
              <a:t>Unified Metadata Model for Collection Metadata (UMM-C) brings together </a:t>
            </a:r>
            <a:r>
              <a:rPr lang="en-US" sz="2800" dirty="0" smtClean="0"/>
              <a:t>the existing </a:t>
            </a:r>
            <a:r>
              <a:rPr lang="en-US" sz="2800" dirty="0"/>
              <a:t>EOSDIS metadata </a:t>
            </a:r>
            <a:r>
              <a:rPr lang="en-US" sz="2800" dirty="0" smtClean="0"/>
              <a:t>models </a:t>
            </a:r>
            <a:r>
              <a:rPr lang="en-US" sz="2800" dirty="0"/>
              <a:t>into </a:t>
            </a:r>
            <a:r>
              <a:rPr lang="en-US" sz="2800" dirty="0" smtClean="0"/>
              <a:t>a single unified metadata model for use within the CMR. </a:t>
            </a:r>
            <a:endParaRPr lang="en-US" sz="2800" dirty="0"/>
          </a:p>
          <a:p>
            <a:pPr algn="ctr"/>
            <a:endParaRPr lang="en-US" sz="2800" dirty="0"/>
          </a:p>
        </p:txBody>
      </p:sp>
      <p:pic>
        <p:nvPicPr>
          <p:cNvPr id="6" name="Picture 5"/>
          <p:cNvPicPr>
            <a:picLocks noChangeAspect="1"/>
          </p:cNvPicPr>
          <p:nvPr/>
        </p:nvPicPr>
        <p:blipFill>
          <a:blip r:embed="rId3"/>
          <a:stretch>
            <a:fillRect/>
          </a:stretch>
        </p:blipFill>
        <p:spPr>
          <a:xfrm>
            <a:off x="2078770" y="3471863"/>
            <a:ext cx="4986460" cy="2857500"/>
          </a:xfrm>
          <a:prstGeom prst="rect">
            <a:avLst/>
          </a:prstGeom>
        </p:spPr>
      </p:pic>
    </p:spTree>
    <p:extLst>
      <p:ext uri="{BB962C8B-B14F-4D97-AF65-F5344CB8AC3E}">
        <p14:creationId xmlns:p14="http://schemas.microsoft.com/office/powerpoint/2010/main" val="301971639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5715000"/>
            <a:ext cx="2919115"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457200" y="202944"/>
            <a:ext cx="8686800" cy="1143000"/>
          </a:xfrm>
        </p:spPr>
        <p:txBody>
          <a:bodyPr>
            <a:normAutofit fontScale="90000"/>
          </a:bodyPr>
          <a:lstStyle/>
          <a:p>
            <a:r>
              <a:rPr lang="en-US" dirty="0" smtClean="0"/>
              <a:t>A More Detailed Look at the Fields</a:t>
            </a:r>
            <a:endParaRPr lang="en-US" dirty="0"/>
          </a:p>
        </p:txBody>
      </p:sp>
      <p:pic>
        <p:nvPicPr>
          <p:cNvPr id="4" name="Picture 3" descr="gcmd-echo-venn.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799" y="1043733"/>
            <a:ext cx="7338631" cy="5803505"/>
          </a:xfrm>
          <a:prstGeom prst="rect">
            <a:avLst/>
          </a:prstGeom>
        </p:spPr>
      </p:pic>
    </p:spTree>
    <p:extLst>
      <p:ext uri="{BB962C8B-B14F-4D97-AF65-F5344CB8AC3E}">
        <p14:creationId xmlns:p14="http://schemas.microsoft.com/office/powerpoint/2010/main" val="3372885385"/>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UMM-C Required and Recommended Fields (V.1.0 Beta)</a:t>
            </a:r>
            <a:endParaRPr lang="en-US" dirty="0"/>
          </a:p>
        </p:txBody>
      </p:sp>
      <p:sp>
        <p:nvSpPr>
          <p:cNvPr id="4" name="Content Placeholder 3"/>
          <p:cNvSpPr>
            <a:spLocks noGrp="1"/>
          </p:cNvSpPr>
          <p:nvPr>
            <p:ph sz="half" idx="1"/>
          </p:nvPr>
        </p:nvSpPr>
        <p:spPr>
          <a:xfrm>
            <a:off x="175850" y="1705707"/>
            <a:ext cx="2397368" cy="4525963"/>
          </a:xfrm>
        </p:spPr>
        <p:txBody>
          <a:bodyPr>
            <a:normAutofit fontScale="70000" lnSpcReduction="20000"/>
          </a:bodyPr>
          <a:lstStyle/>
          <a:p>
            <a:pPr marL="0" indent="0">
              <a:buNone/>
            </a:pPr>
            <a:r>
              <a:rPr lang="en-US" sz="1600" dirty="0" smtClean="0"/>
              <a:t>	</a:t>
            </a:r>
            <a:r>
              <a:rPr lang="en-US" sz="2100" b="1" dirty="0" smtClean="0"/>
              <a:t>Required (15)</a:t>
            </a:r>
          </a:p>
          <a:p>
            <a:pPr marL="0" indent="0">
              <a:buNone/>
            </a:pPr>
            <a:r>
              <a:rPr lang="en-US" sz="1600" b="1" dirty="0" smtClean="0"/>
              <a:t> </a:t>
            </a:r>
          </a:p>
          <a:p>
            <a:r>
              <a:rPr lang="en-US" sz="1900" dirty="0" smtClean="0"/>
              <a:t>Entry ID</a:t>
            </a:r>
          </a:p>
          <a:p>
            <a:r>
              <a:rPr lang="en-US" sz="1900" dirty="0" smtClean="0"/>
              <a:t>Entry Title</a:t>
            </a:r>
          </a:p>
          <a:p>
            <a:r>
              <a:rPr lang="en-US" sz="1900" dirty="0" smtClean="0"/>
              <a:t>Summary</a:t>
            </a:r>
          </a:p>
          <a:p>
            <a:r>
              <a:rPr lang="en-US" sz="1900" dirty="0" smtClean="0"/>
              <a:t>Science Keywords</a:t>
            </a:r>
          </a:p>
          <a:p>
            <a:r>
              <a:rPr lang="en-US" sz="1900" dirty="0" smtClean="0"/>
              <a:t>Platform</a:t>
            </a:r>
          </a:p>
          <a:p>
            <a:r>
              <a:rPr lang="en-US" sz="1900" dirty="0" smtClean="0"/>
              <a:t>Platform/Instrument</a:t>
            </a:r>
          </a:p>
          <a:p>
            <a:r>
              <a:rPr lang="en-US" sz="1900" dirty="0" smtClean="0"/>
              <a:t>Temporal Coverage</a:t>
            </a:r>
          </a:p>
          <a:p>
            <a:r>
              <a:rPr lang="en-US" sz="1900" dirty="0" smtClean="0"/>
              <a:t>Spatial Coverage</a:t>
            </a:r>
          </a:p>
          <a:p>
            <a:r>
              <a:rPr lang="en-US" sz="1900" dirty="0" smtClean="0"/>
              <a:t>Project</a:t>
            </a:r>
          </a:p>
          <a:p>
            <a:r>
              <a:rPr lang="en-US" sz="1900" dirty="0" smtClean="0"/>
              <a:t>Organization</a:t>
            </a:r>
          </a:p>
          <a:p>
            <a:r>
              <a:rPr lang="en-US" sz="1900" dirty="0" smtClean="0"/>
              <a:t>Related URL</a:t>
            </a:r>
          </a:p>
          <a:p>
            <a:r>
              <a:rPr lang="en-US" sz="1900" dirty="0" smtClean="0"/>
              <a:t>Metadata Standard Name</a:t>
            </a:r>
          </a:p>
          <a:p>
            <a:r>
              <a:rPr lang="en-US" sz="1900" dirty="0" smtClean="0"/>
              <a:t>Metadata Standard Version</a:t>
            </a:r>
          </a:p>
          <a:p>
            <a:r>
              <a:rPr lang="en-US" sz="1900" dirty="0" smtClean="0"/>
              <a:t>Metadata Creation Date</a:t>
            </a:r>
          </a:p>
          <a:p>
            <a:r>
              <a:rPr lang="en-US" sz="1900" dirty="0" smtClean="0"/>
              <a:t>Product</a:t>
            </a:r>
            <a:r>
              <a:rPr lang="en-US" sz="1600" dirty="0" smtClean="0"/>
              <a:t/>
            </a:r>
            <a:br>
              <a:rPr lang="en-US" sz="1600" dirty="0" smtClean="0"/>
            </a:br>
            <a:endParaRPr lang="en-US" sz="1600" dirty="0"/>
          </a:p>
        </p:txBody>
      </p:sp>
      <p:sp>
        <p:nvSpPr>
          <p:cNvPr id="5" name="Content Placeholder 4"/>
          <p:cNvSpPr>
            <a:spLocks noGrp="1"/>
          </p:cNvSpPr>
          <p:nvPr>
            <p:ph sz="half" idx="2"/>
          </p:nvPr>
        </p:nvSpPr>
        <p:spPr>
          <a:xfrm>
            <a:off x="2655277" y="1705707"/>
            <a:ext cx="3499339" cy="4525963"/>
          </a:xfrm>
        </p:spPr>
        <p:txBody>
          <a:bodyPr>
            <a:normAutofit fontScale="70000" lnSpcReduction="20000"/>
          </a:bodyPr>
          <a:lstStyle/>
          <a:p>
            <a:pPr marL="0" indent="0">
              <a:buNone/>
            </a:pPr>
            <a:r>
              <a:rPr lang="en-US" sz="1800" dirty="0" smtClean="0"/>
              <a:t>	</a:t>
            </a:r>
            <a:r>
              <a:rPr lang="en-US" sz="2100" b="1" dirty="0" smtClean="0"/>
              <a:t>Highly Recommended (5) </a:t>
            </a:r>
          </a:p>
          <a:p>
            <a:pPr marL="0" indent="0">
              <a:buNone/>
            </a:pPr>
            <a:endParaRPr lang="en-US" sz="1800" b="1" dirty="0" smtClean="0"/>
          </a:p>
          <a:p>
            <a:r>
              <a:rPr lang="en-US" sz="1800" dirty="0" smtClean="0"/>
              <a:t>Ancillary Keyword</a:t>
            </a:r>
          </a:p>
          <a:p>
            <a:r>
              <a:rPr lang="en-US" sz="1800" dirty="0" smtClean="0"/>
              <a:t>Platform/Instrument/Sensor</a:t>
            </a:r>
          </a:p>
          <a:p>
            <a:r>
              <a:rPr lang="en-US" sz="1800" dirty="0" smtClean="0"/>
              <a:t>Spatial Coverage/TwoD Coordinate System</a:t>
            </a:r>
          </a:p>
          <a:p>
            <a:r>
              <a:rPr lang="en-US" sz="1800" dirty="0" smtClean="0"/>
              <a:t>Extended Metadata</a:t>
            </a:r>
          </a:p>
          <a:p>
            <a:r>
              <a:rPr lang="en-US" sz="1800" dirty="0" smtClean="0"/>
              <a:t>Product Specific Attribute</a:t>
            </a:r>
          </a:p>
          <a:p>
            <a:pPr marL="0" indent="0">
              <a:buNone/>
            </a:pPr>
            <a:endParaRPr lang="en-US" sz="1800" dirty="0"/>
          </a:p>
        </p:txBody>
      </p:sp>
      <p:sp>
        <p:nvSpPr>
          <p:cNvPr id="6" name="Content Placeholder 4"/>
          <p:cNvSpPr txBox="1">
            <a:spLocks/>
          </p:cNvSpPr>
          <p:nvPr/>
        </p:nvSpPr>
        <p:spPr>
          <a:xfrm>
            <a:off x="6002213" y="1647091"/>
            <a:ext cx="2989387" cy="4525963"/>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4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18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18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buNone/>
            </a:pPr>
            <a:r>
              <a:rPr lang="en-US" sz="1800" dirty="0" smtClean="0"/>
              <a:t>	</a:t>
            </a:r>
            <a:r>
              <a:rPr lang="en-US" sz="1600" b="1" dirty="0" smtClean="0"/>
              <a:t>Recommended (18)</a:t>
            </a:r>
          </a:p>
          <a:p>
            <a:r>
              <a:rPr lang="en-US" sz="1500" dirty="0" smtClean="0"/>
              <a:t>Collection Citation</a:t>
            </a:r>
          </a:p>
          <a:p>
            <a:r>
              <a:rPr lang="en-US" sz="1500" dirty="0" smtClean="0"/>
              <a:t>ISO Topic Category</a:t>
            </a:r>
          </a:p>
          <a:p>
            <a:r>
              <a:rPr lang="en-US" sz="1500" dirty="0" smtClean="0"/>
              <a:t>Paleo Temporal</a:t>
            </a:r>
          </a:p>
          <a:p>
            <a:r>
              <a:rPr lang="en-US" sz="1500" dirty="0" smtClean="0"/>
              <a:t>Temporal Keyword</a:t>
            </a:r>
          </a:p>
          <a:p>
            <a:r>
              <a:rPr lang="en-US" sz="1500" dirty="0" smtClean="0"/>
              <a:t>Collection Progress</a:t>
            </a:r>
          </a:p>
          <a:p>
            <a:r>
              <a:rPr lang="en-US" sz="1500" dirty="0" smtClean="0"/>
              <a:t>Spatial Keyword</a:t>
            </a:r>
          </a:p>
          <a:p>
            <a:r>
              <a:rPr lang="en-US" sz="1500" dirty="0" smtClean="0"/>
              <a:t>Spatial Info</a:t>
            </a:r>
          </a:p>
          <a:p>
            <a:r>
              <a:rPr lang="en-US" sz="1500" dirty="0" smtClean="0"/>
              <a:t>Quality</a:t>
            </a:r>
          </a:p>
          <a:p>
            <a:r>
              <a:rPr lang="en-US" sz="1500" dirty="0" smtClean="0"/>
              <a:t>Access Constraints</a:t>
            </a:r>
          </a:p>
          <a:p>
            <a:r>
              <a:rPr lang="en-US" sz="1500" dirty="0" smtClean="0"/>
              <a:t>Use Constraints</a:t>
            </a:r>
          </a:p>
          <a:p>
            <a:r>
              <a:rPr lang="en-US" sz="1500" dirty="0" smtClean="0"/>
              <a:t>Distribution</a:t>
            </a:r>
          </a:p>
          <a:p>
            <a:r>
              <a:rPr lang="en-US" sz="1500" dirty="0" smtClean="0"/>
              <a:t>Publication/Reference</a:t>
            </a:r>
          </a:p>
          <a:p>
            <a:r>
              <a:rPr lang="en-US" sz="1500" dirty="0" smtClean="0"/>
              <a:t>Parent Association</a:t>
            </a:r>
          </a:p>
          <a:p>
            <a:r>
              <a:rPr lang="en-US" sz="1500" dirty="0" smtClean="0"/>
              <a:t>Metadata Association</a:t>
            </a:r>
          </a:p>
          <a:p>
            <a:r>
              <a:rPr lang="en-US" sz="1500" dirty="0" smtClean="0"/>
              <a:t>Metadata Revision History</a:t>
            </a:r>
          </a:p>
          <a:p>
            <a:r>
              <a:rPr lang="en-US" sz="1500" dirty="0" smtClean="0"/>
              <a:t>Dataset Language</a:t>
            </a:r>
          </a:p>
          <a:p>
            <a:endParaRPr lang="en-US" sz="1800" dirty="0" smtClean="0"/>
          </a:p>
          <a:p>
            <a:endParaRPr lang="en-US" sz="1800" dirty="0"/>
          </a:p>
        </p:txBody>
      </p:sp>
    </p:spTree>
    <p:extLst>
      <p:ext uri="{BB962C8B-B14F-4D97-AF65-F5344CB8AC3E}">
        <p14:creationId xmlns:p14="http://schemas.microsoft.com/office/powerpoint/2010/main" val="281545087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CMR?</a:t>
            </a:r>
            <a:endParaRPr lang="en-US" dirty="0"/>
          </a:p>
        </p:txBody>
      </p:sp>
      <p:sp>
        <p:nvSpPr>
          <p:cNvPr id="3" name="Content Placeholder 2"/>
          <p:cNvSpPr>
            <a:spLocks noGrp="1"/>
          </p:cNvSpPr>
          <p:nvPr>
            <p:ph idx="1"/>
          </p:nvPr>
        </p:nvSpPr>
        <p:spPr>
          <a:xfrm>
            <a:off x="457200" y="1354667"/>
            <a:ext cx="8229600" cy="4902200"/>
          </a:xfrm>
        </p:spPr>
        <p:txBody>
          <a:bodyPr>
            <a:noAutofit/>
          </a:bodyPr>
          <a:lstStyle/>
          <a:p>
            <a:r>
              <a:rPr lang="en-US" sz="2400" b="1" dirty="0" smtClean="0"/>
              <a:t>Common</a:t>
            </a:r>
            <a:r>
              <a:rPr lang="en-US" sz="2400" dirty="0" smtClean="0"/>
              <a:t> Metadata Repository</a:t>
            </a:r>
          </a:p>
          <a:p>
            <a:endParaRPr lang="en-US" sz="2400" dirty="0"/>
          </a:p>
          <a:p>
            <a:r>
              <a:rPr lang="en-US" sz="2400" dirty="0" smtClean="0"/>
              <a:t>A </a:t>
            </a:r>
            <a:r>
              <a:rPr lang="en-US" sz="2400" dirty="0"/>
              <a:t>single source of </a:t>
            </a:r>
            <a:r>
              <a:rPr lang="en-US" sz="2400" b="1" dirty="0"/>
              <a:t>unified</a:t>
            </a:r>
            <a:r>
              <a:rPr lang="en-US" sz="2400" dirty="0"/>
              <a:t>, </a:t>
            </a:r>
            <a:r>
              <a:rPr lang="en-US" sz="2400" b="1" dirty="0"/>
              <a:t>high-quality</a:t>
            </a:r>
            <a:r>
              <a:rPr lang="en-US" sz="2400" dirty="0"/>
              <a:t>, and </a:t>
            </a:r>
            <a:r>
              <a:rPr lang="en-US" sz="2400" b="1" dirty="0"/>
              <a:t>reliable</a:t>
            </a:r>
            <a:r>
              <a:rPr lang="en-US" sz="2400" dirty="0"/>
              <a:t> Earth Science </a:t>
            </a:r>
            <a:r>
              <a:rPr lang="en-US" sz="2400" dirty="0" smtClean="0"/>
              <a:t>metadata</a:t>
            </a:r>
          </a:p>
          <a:p>
            <a:endParaRPr lang="en-US" sz="2400" dirty="0"/>
          </a:p>
          <a:p>
            <a:r>
              <a:rPr lang="en-US" sz="2400" dirty="0" smtClean="0"/>
              <a:t>A </a:t>
            </a:r>
            <a:r>
              <a:rPr lang="en-US" sz="2400" b="1" dirty="0" smtClean="0"/>
              <a:t>high performance</a:t>
            </a:r>
            <a:r>
              <a:rPr lang="en-US" sz="2400" dirty="0" smtClean="0"/>
              <a:t> </a:t>
            </a:r>
            <a:r>
              <a:rPr lang="en-US" sz="2400" dirty="0"/>
              <a:t>ingest and search architecture for submission and discovery of all Earth Observing System Data and Information </a:t>
            </a:r>
            <a:r>
              <a:rPr lang="en-US" sz="2400" dirty="0" smtClean="0"/>
              <a:t>System (EOSDIS) metadata</a:t>
            </a:r>
          </a:p>
          <a:p>
            <a:endParaRPr lang="en-US" sz="2400" dirty="0"/>
          </a:p>
          <a:p>
            <a:r>
              <a:rPr lang="en-US" sz="2400" dirty="0" smtClean="0"/>
              <a:t>A </a:t>
            </a:r>
            <a:r>
              <a:rPr lang="en-US" sz="2400" dirty="0"/>
              <a:t>metadata </a:t>
            </a:r>
            <a:r>
              <a:rPr lang="en-US" sz="2400" b="1" dirty="0"/>
              <a:t>lifecycle</a:t>
            </a:r>
            <a:r>
              <a:rPr lang="en-US" sz="2400" dirty="0"/>
              <a:t> </a:t>
            </a:r>
            <a:r>
              <a:rPr lang="en-US" sz="2400" dirty="0" smtClean="0"/>
              <a:t>that helps </a:t>
            </a:r>
            <a:r>
              <a:rPr lang="en-US" sz="2400" dirty="0"/>
              <a:t>evolve metadata standards to </a:t>
            </a:r>
            <a:r>
              <a:rPr lang="en-US" sz="2400" dirty="0" smtClean="0"/>
              <a:t>ensure ‘</a:t>
            </a:r>
            <a:r>
              <a:rPr lang="en-US" sz="2400" dirty="0"/>
              <a:t>richness’ and </a:t>
            </a:r>
            <a:r>
              <a:rPr lang="en-US" sz="2400" dirty="0" smtClean="0"/>
              <a:t>models new </a:t>
            </a:r>
            <a:r>
              <a:rPr lang="en-US" sz="2400" dirty="0"/>
              <a:t>concepts proposed by stakeholders </a:t>
            </a:r>
          </a:p>
        </p:txBody>
      </p:sp>
    </p:spTree>
    <p:extLst>
      <p:ext uri="{BB962C8B-B14F-4D97-AF65-F5344CB8AC3E}">
        <p14:creationId xmlns:p14="http://schemas.microsoft.com/office/powerpoint/2010/main" val="3561402104"/>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Process and Study Documents</a:t>
            </a:r>
            <a:endParaRPr lang="en-US" dirty="0">
              <a:solidFill>
                <a:srgbClr val="FF0000"/>
              </a:solidFill>
            </a:endParaRPr>
          </a:p>
        </p:txBody>
      </p:sp>
      <p:sp>
        <p:nvSpPr>
          <p:cNvPr id="4" name="Content Placeholder 2"/>
          <p:cNvSpPr>
            <a:spLocks noGrp="1"/>
          </p:cNvSpPr>
          <p:nvPr>
            <p:ph idx="1"/>
          </p:nvPr>
        </p:nvSpPr>
        <p:spPr>
          <a:xfrm>
            <a:off x="457200" y="1131280"/>
            <a:ext cx="8229600" cy="4525963"/>
          </a:xfrm>
        </p:spPr>
        <p:txBody>
          <a:bodyPr>
            <a:normAutofit fontScale="92500" lnSpcReduction="10000"/>
          </a:bodyPr>
          <a:lstStyle/>
          <a:p>
            <a:pPr>
              <a:buNone/>
            </a:pPr>
            <a:endParaRPr lang="en-US" sz="4000" dirty="0" smtClean="0"/>
          </a:p>
          <a:p>
            <a:r>
              <a:rPr lang="en-US" sz="3500" b="1" dirty="0" smtClean="0"/>
              <a:t>UMM-C Crosswalk Study Document</a:t>
            </a:r>
          </a:p>
          <a:p>
            <a:pPr lvl="1">
              <a:buFont typeface="Arial" panose="020B0604020202020204" pitchFamily="34" charset="0"/>
              <a:buChar char="•"/>
            </a:pPr>
            <a:r>
              <a:rPr lang="en-US" sz="2600" dirty="0" smtClean="0"/>
              <a:t>Discusses mapping and analysis of each model, including similarities, differences, and recommendations.</a:t>
            </a:r>
          </a:p>
          <a:p>
            <a:r>
              <a:rPr lang="en-US" sz="3500" b="1" dirty="0" smtClean="0"/>
              <a:t>UMM-C Crosswalk Spreadsheet</a:t>
            </a:r>
          </a:p>
          <a:p>
            <a:pPr lvl="1">
              <a:buFont typeface="Arial" panose="020B0604020202020204" pitchFamily="34" charset="0"/>
              <a:buChar char="•"/>
            </a:pPr>
            <a:r>
              <a:rPr lang="en-US" sz="2600" dirty="0" smtClean="0"/>
              <a:t>Detailed mapping between DIF, ECHO, EMS.</a:t>
            </a:r>
          </a:p>
          <a:p>
            <a:r>
              <a:rPr lang="en-US" sz="3500" b="1" dirty="0" smtClean="0"/>
              <a:t>UMM-C Field Constraints</a:t>
            </a:r>
          </a:p>
          <a:p>
            <a:pPr lvl="1">
              <a:buFont typeface="Arial" panose="020B0604020202020204" pitchFamily="34" charset="0"/>
              <a:buChar char="•"/>
            </a:pPr>
            <a:r>
              <a:rPr lang="en-US" sz="2600" dirty="0" smtClean="0"/>
              <a:t>Detailed field constraints information for each concept. </a:t>
            </a:r>
          </a:p>
          <a:p>
            <a:pPr marL="0" indent="0">
              <a:buNone/>
            </a:pPr>
            <a:endParaRPr lang="en-US" dirty="0"/>
          </a:p>
        </p:txBody>
      </p:sp>
    </p:spTree>
    <p:extLst>
      <p:ext uri="{BB962C8B-B14F-4D97-AF65-F5344CB8AC3E}">
        <p14:creationId xmlns:p14="http://schemas.microsoft.com/office/powerpoint/2010/main" val="54566570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ESDIS Standards Office (ESO) Review</a:t>
            </a:r>
            <a:endParaRPr lang="en-US" dirty="0"/>
          </a:p>
        </p:txBody>
      </p:sp>
      <p:sp>
        <p:nvSpPr>
          <p:cNvPr id="3" name="Content Placeholder 2"/>
          <p:cNvSpPr>
            <a:spLocks noGrp="1"/>
          </p:cNvSpPr>
          <p:nvPr>
            <p:ph idx="1"/>
          </p:nvPr>
        </p:nvSpPr>
        <p:spPr/>
        <p:txBody>
          <a:bodyPr>
            <a:normAutofit lnSpcReduction="10000"/>
          </a:bodyPr>
          <a:lstStyle/>
          <a:p>
            <a:r>
              <a:rPr lang="en-US" sz="2800" dirty="0" smtClean="0"/>
              <a:t>Stakeholders are currently reviewing the UMM-C crosswalk document. </a:t>
            </a:r>
          </a:p>
          <a:p>
            <a:pPr lvl="1">
              <a:buFont typeface="Arial" panose="020B0604020202020204" pitchFamily="34" charset="0"/>
              <a:buChar char="•"/>
            </a:pPr>
            <a:r>
              <a:rPr lang="en-US" sz="1900" dirty="0">
                <a:hlinkClick r:id="rId2"/>
              </a:rPr>
              <a:t>https://</a:t>
            </a:r>
            <a:r>
              <a:rPr lang="en-US" sz="1900" dirty="0" smtClean="0">
                <a:hlinkClick r:id="rId2"/>
              </a:rPr>
              <a:t>wiki.earthdata.nasa.gov/display/ESO/UMM-C+Review</a:t>
            </a:r>
            <a:r>
              <a:rPr lang="en-US" sz="1900" dirty="0" smtClean="0"/>
              <a:t> </a:t>
            </a:r>
          </a:p>
          <a:p>
            <a:r>
              <a:rPr lang="en-US" sz="2800" dirty="0" smtClean="0"/>
              <a:t>Reviewers were asked to consider</a:t>
            </a:r>
          </a:p>
          <a:p>
            <a:pPr lvl="1">
              <a:buFont typeface="Arial" panose="020B0604020202020204" pitchFamily="34" charset="0"/>
              <a:buChar char="•"/>
            </a:pPr>
            <a:r>
              <a:rPr lang="en-US" sz="2400" dirty="0"/>
              <a:t>C</a:t>
            </a:r>
            <a:r>
              <a:rPr lang="en-US" sz="2400" dirty="0" smtClean="0"/>
              <a:t>orrectness </a:t>
            </a:r>
            <a:r>
              <a:rPr lang="en-US" sz="2400" dirty="0"/>
              <a:t>of required and recommended sets of </a:t>
            </a:r>
            <a:r>
              <a:rPr lang="en-US" sz="2400" dirty="0" smtClean="0"/>
              <a:t>fields</a:t>
            </a:r>
          </a:p>
          <a:p>
            <a:pPr lvl="1">
              <a:buFont typeface="Arial" panose="020B0604020202020204" pitchFamily="34" charset="0"/>
              <a:buChar char="•"/>
            </a:pPr>
            <a:r>
              <a:rPr lang="en-US" sz="2400" dirty="0" smtClean="0"/>
              <a:t>Precision </a:t>
            </a:r>
            <a:r>
              <a:rPr lang="en-US" sz="2400" dirty="0"/>
              <a:t>of the </a:t>
            </a:r>
            <a:r>
              <a:rPr lang="en-US" sz="2400" dirty="0" smtClean="0"/>
              <a:t>mappings</a:t>
            </a:r>
          </a:p>
          <a:p>
            <a:pPr lvl="1">
              <a:buFont typeface="Arial" panose="020B0604020202020204" pitchFamily="34" charset="0"/>
              <a:buChar char="•"/>
            </a:pPr>
            <a:r>
              <a:rPr lang="en-US" sz="2400" dirty="0" smtClean="0"/>
              <a:t>Completeness </a:t>
            </a:r>
            <a:r>
              <a:rPr lang="en-US" sz="2400" dirty="0"/>
              <a:t>of the </a:t>
            </a:r>
            <a:r>
              <a:rPr lang="en-US" sz="2400" dirty="0" smtClean="0"/>
              <a:t>mappings</a:t>
            </a:r>
          </a:p>
          <a:p>
            <a:pPr lvl="1">
              <a:buFont typeface="Arial" panose="020B0604020202020204" pitchFamily="34" charset="0"/>
              <a:buChar char="•"/>
            </a:pPr>
            <a:r>
              <a:rPr lang="en-US" sz="2400" dirty="0" smtClean="0"/>
              <a:t>Correctness </a:t>
            </a:r>
            <a:r>
              <a:rPr lang="en-US" sz="2400" dirty="0"/>
              <a:t>and utility of the fields which are mapped to controlled </a:t>
            </a:r>
            <a:r>
              <a:rPr lang="en-US" sz="2400" dirty="0" smtClean="0"/>
              <a:t>vocabularies</a:t>
            </a:r>
          </a:p>
          <a:p>
            <a:pPr lvl="1">
              <a:buFont typeface="Arial" panose="020B0604020202020204" pitchFamily="34" charset="0"/>
              <a:buChar char="•"/>
            </a:pPr>
            <a:r>
              <a:rPr lang="en-US" sz="2400" dirty="0" smtClean="0"/>
              <a:t>Impact </a:t>
            </a:r>
            <a:r>
              <a:rPr lang="en-US" sz="2400" dirty="0"/>
              <a:t>of the </a:t>
            </a:r>
            <a:r>
              <a:rPr lang="en-US" sz="2400" dirty="0" smtClean="0"/>
              <a:t>UMM-C </a:t>
            </a:r>
            <a:r>
              <a:rPr lang="en-US" sz="2400" dirty="0"/>
              <a:t>on metadata providers</a:t>
            </a:r>
          </a:p>
        </p:txBody>
      </p:sp>
    </p:spTree>
    <p:extLst>
      <p:ext uri="{BB962C8B-B14F-4D97-AF65-F5344CB8AC3E}">
        <p14:creationId xmlns:p14="http://schemas.microsoft.com/office/powerpoint/2010/main" val="1989952194"/>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UMM Lifecycle </a:t>
            </a:r>
            <a:r>
              <a:rPr lang="en-US" dirty="0">
                <a:solidFill>
                  <a:srgbClr val="FF0000"/>
                </a:solidFill>
              </a:rPr>
              <a:t/>
            </a:r>
            <a:br>
              <a:rPr lang="en-US" dirty="0">
                <a:solidFill>
                  <a:srgbClr val="FF0000"/>
                </a:solidFill>
              </a:rPr>
            </a:br>
            <a:r>
              <a:rPr lang="en-US" sz="2000" i="1" dirty="0" smtClean="0"/>
              <a:t>(Document Currently in Draft)</a:t>
            </a:r>
            <a:endParaRPr lang="en-US" sz="2000" i="1" dirty="0"/>
          </a:p>
        </p:txBody>
      </p:sp>
      <p:sp>
        <p:nvSpPr>
          <p:cNvPr id="3" name="Content Placeholder 2"/>
          <p:cNvSpPr>
            <a:spLocks noGrp="1"/>
          </p:cNvSpPr>
          <p:nvPr>
            <p:ph idx="1"/>
          </p:nvPr>
        </p:nvSpPr>
        <p:spPr>
          <a:xfrm>
            <a:off x="363415" y="1600201"/>
            <a:ext cx="8475785" cy="1928445"/>
          </a:xfrm>
        </p:spPr>
        <p:txBody>
          <a:bodyPr>
            <a:normAutofit/>
          </a:bodyPr>
          <a:lstStyle/>
          <a:p>
            <a:pPr marL="0" indent="0" algn="ctr">
              <a:buNone/>
            </a:pPr>
            <a:r>
              <a:rPr lang="en-US" sz="2400" dirty="0" smtClean="0"/>
              <a:t>The </a:t>
            </a:r>
            <a:r>
              <a:rPr lang="en-US" sz="2400" dirty="0"/>
              <a:t>objective of the </a:t>
            </a:r>
            <a:r>
              <a:rPr lang="en-US" sz="2400" dirty="0" smtClean="0"/>
              <a:t>UMM </a:t>
            </a:r>
            <a:r>
              <a:rPr lang="en-US" sz="2400" dirty="0"/>
              <a:t>Life </a:t>
            </a:r>
            <a:r>
              <a:rPr lang="en-US" sz="2400" dirty="0" smtClean="0"/>
              <a:t>Cycle document </a:t>
            </a:r>
            <a:r>
              <a:rPr lang="en-US" sz="2400" dirty="0"/>
              <a:t>is to highlight the steps/processes involved in making additions, changes, or deletions to the Unified Metadata </a:t>
            </a:r>
            <a:r>
              <a:rPr lang="en-US" sz="2400" dirty="0" smtClean="0"/>
              <a:t>Model (UMM). </a:t>
            </a:r>
            <a:endParaRPr lang="en-US" sz="2400" dirty="0"/>
          </a:p>
          <a:p>
            <a:pPr algn="ctr"/>
            <a:endParaRPr lang="en-US" sz="2400" dirty="0"/>
          </a:p>
        </p:txBody>
      </p:sp>
      <p:graphicFrame>
        <p:nvGraphicFramePr>
          <p:cNvPr id="5" name="Diagram 4"/>
          <p:cNvGraphicFramePr/>
          <p:nvPr>
            <p:extLst>
              <p:ext uri="{D42A27DB-BD31-4B8C-83A1-F6EECF244321}">
                <p14:modId xmlns:p14="http://schemas.microsoft.com/office/powerpoint/2010/main" val="2762140727"/>
              </p:ext>
            </p:extLst>
          </p:nvPr>
        </p:nvGraphicFramePr>
        <p:xfrm>
          <a:off x="1375682" y="2836910"/>
          <a:ext cx="6347170" cy="39129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615738"/>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lvl="0"/>
            <a:r>
              <a:rPr lang="en-US" dirty="0" smtClean="0"/>
              <a:t>Reconciliation Process</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7" name="Picture 6" descr="photo.jp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46073" y="5656219"/>
            <a:ext cx="1097280" cy="1097280"/>
          </a:xfrm>
          <a:prstGeom prst="rect">
            <a:avLst/>
          </a:prstGeom>
        </p:spPr>
      </p:pic>
    </p:spTree>
    <p:extLst>
      <p:ext uri="{BB962C8B-B14F-4D97-AF65-F5344CB8AC3E}">
        <p14:creationId xmlns:p14="http://schemas.microsoft.com/office/powerpoint/2010/main" val="1638017856"/>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b="1" dirty="0"/>
              <a:t>Metadata Reconciliation </a:t>
            </a:r>
            <a:r>
              <a:rPr lang="en-US" sz="3600" b="1" dirty="0" smtClean="0"/>
              <a:t>Approach for Collection Metadata</a:t>
            </a:r>
            <a:endParaRPr lang="en-US" sz="3600" b="1" dirty="0"/>
          </a:p>
        </p:txBody>
      </p:sp>
      <p:sp>
        <p:nvSpPr>
          <p:cNvPr id="5" name="Content Placeholder 4"/>
          <p:cNvSpPr>
            <a:spLocks noGrp="1"/>
          </p:cNvSpPr>
          <p:nvPr>
            <p:ph idx="1"/>
          </p:nvPr>
        </p:nvSpPr>
        <p:spPr>
          <a:xfrm>
            <a:off x="480646" y="2637692"/>
            <a:ext cx="8206154" cy="2954216"/>
          </a:xfrm>
        </p:spPr>
        <p:txBody>
          <a:bodyPr>
            <a:noAutofit/>
          </a:bodyPr>
          <a:lstStyle/>
          <a:p>
            <a:r>
              <a:rPr lang="en-US" sz="2200" dirty="0" smtClean="0"/>
              <a:t>Work </a:t>
            </a:r>
            <a:r>
              <a:rPr lang="en-US" sz="2200" dirty="0"/>
              <a:t>with providers to achieve a single metadata record for </a:t>
            </a:r>
            <a:r>
              <a:rPr lang="en-US" sz="2200" dirty="0" smtClean="0"/>
              <a:t> </a:t>
            </a:r>
            <a:r>
              <a:rPr lang="en-US" sz="2200" dirty="0"/>
              <a:t>EOSDIS </a:t>
            </a:r>
            <a:r>
              <a:rPr lang="en-US" sz="2200" dirty="0" smtClean="0"/>
              <a:t>collections.</a:t>
            </a:r>
          </a:p>
          <a:p>
            <a:r>
              <a:rPr lang="en-US" sz="2200" dirty="0" smtClean="0"/>
              <a:t>Work with provider to identify </a:t>
            </a:r>
            <a:r>
              <a:rPr lang="en-US" sz="2200" dirty="0"/>
              <a:t>appropriate metadata </a:t>
            </a:r>
            <a:r>
              <a:rPr lang="en-US" sz="2200" dirty="0" smtClean="0"/>
              <a:t>format (DIF or ECHO) </a:t>
            </a:r>
            <a:r>
              <a:rPr lang="en-US" sz="2200" dirty="0"/>
              <a:t>for a given record based on information that must be represented, system constraints from the metadata provider, or other external </a:t>
            </a:r>
            <a:r>
              <a:rPr lang="en-US" sz="2200" dirty="0" smtClean="0"/>
              <a:t>factors.</a:t>
            </a:r>
          </a:p>
          <a:p>
            <a:r>
              <a:rPr lang="en-US" sz="2200" dirty="0" smtClean="0"/>
              <a:t>Identify “discovery</a:t>
            </a:r>
            <a:r>
              <a:rPr lang="en-US" sz="2200" dirty="0"/>
              <a:t>” records where a single discovery record represents a consolidation and common attributes across multiple versions of Collection level records</a:t>
            </a:r>
            <a:r>
              <a:rPr lang="en-US" sz="2200" dirty="0" smtClean="0"/>
              <a:t>.</a:t>
            </a:r>
          </a:p>
        </p:txBody>
      </p:sp>
      <p:sp>
        <p:nvSpPr>
          <p:cNvPr id="3" name="TextBox 2"/>
          <p:cNvSpPr txBox="1"/>
          <p:nvPr/>
        </p:nvSpPr>
        <p:spPr>
          <a:xfrm>
            <a:off x="937844" y="1524000"/>
            <a:ext cx="7561385" cy="830997"/>
          </a:xfrm>
          <a:prstGeom prst="rect">
            <a:avLst/>
          </a:prstGeom>
          <a:noFill/>
        </p:spPr>
        <p:txBody>
          <a:bodyPr wrap="square" rtlCol="0">
            <a:spAutoFit/>
          </a:bodyPr>
          <a:lstStyle/>
          <a:p>
            <a:pPr algn="ctr"/>
            <a:r>
              <a:rPr lang="en-US" sz="2400" b="1" i="1" dirty="0" smtClean="0">
                <a:latin typeface="Helvetica Neue"/>
              </a:rPr>
              <a:t>Reconciliation Goal</a:t>
            </a:r>
            <a:r>
              <a:rPr lang="en-US" sz="2400" i="1" dirty="0" smtClean="0">
                <a:latin typeface="Helvetica Neue"/>
              </a:rPr>
              <a:t>: Develop a high quality </a:t>
            </a:r>
            <a:r>
              <a:rPr lang="en-US" sz="2400" i="1" dirty="0">
                <a:latin typeface="Helvetica Neue"/>
              </a:rPr>
              <a:t>single metadata record </a:t>
            </a:r>
            <a:r>
              <a:rPr lang="en-US" sz="2400" i="1" dirty="0" smtClean="0">
                <a:latin typeface="Helvetica Neue"/>
              </a:rPr>
              <a:t>for each EOSDIS data product. </a:t>
            </a:r>
            <a:endParaRPr lang="en-US" sz="2400" i="1" dirty="0">
              <a:latin typeface="Helvetica Neue"/>
            </a:endParaRPr>
          </a:p>
        </p:txBody>
      </p:sp>
    </p:spTree>
    <p:extLst>
      <p:ext uri="{BB962C8B-B14F-4D97-AF65-F5344CB8AC3E}">
        <p14:creationId xmlns:p14="http://schemas.microsoft.com/office/powerpoint/2010/main" val="339217836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 y="5704504"/>
            <a:ext cx="2919115" cy="11430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en-US" dirty="0" smtClean="0"/>
              <a:t>Reconciliation Process</a:t>
            </a:r>
            <a:endParaRPr lang="en-US" dirty="0"/>
          </a:p>
        </p:txBody>
      </p:sp>
      <p:graphicFrame>
        <p:nvGraphicFramePr>
          <p:cNvPr id="4" name="Diagram 3"/>
          <p:cNvGraphicFramePr/>
          <p:nvPr>
            <p:extLst>
              <p:ext uri="{D42A27DB-BD31-4B8C-83A1-F6EECF244321}">
                <p14:modId xmlns:p14="http://schemas.microsoft.com/office/powerpoint/2010/main" val="2485907552"/>
              </p:ext>
            </p:extLst>
          </p:nvPr>
        </p:nvGraphicFramePr>
        <p:xfrm>
          <a:off x="656491" y="1284514"/>
          <a:ext cx="7888795" cy="5410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83856522"/>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Adapter APIs</a:t>
            </a:r>
            <a:endParaRPr lang="en-US" dirty="0"/>
          </a:p>
        </p:txBody>
      </p:sp>
      <p:sp>
        <p:nvSpPr>
          <p:cNvPr id="3" name="Content Placeholder 2"/>
          <p:cNvSpPr>
            <a:spLocks noGrp="1"/>
          </p:cNvSpPr>
          <p:nvPr>
            <p:ph idx="1"/>
          </p:nvPr>
        </p:nvSpPr>
        <p:spPr>
          <a:xfrm>
            <a:off x="457200" y="1600200"/>
            <a:ext cx="8229600" cy="4902200"/>
          </a:xfrm>
        </p:spPr>
        <p:txBody>
          <a:bodyPr>
            <a:normAutofit fontScale="55000" lnSpcReduction="20000"/>
          </a:bodyPr>
          <a:lstStyle/>
          <a:p>
            <a:pPr marL="0" indent="0" algn="just">
              <a:lnSpc>
                <a:spcPct val="120000"/>
              </a:lnSpc>
              <a:spcBef>
                <a:spcPts val="0"/>
              </a:spcBef>
              <a:buNone/>
            </a:pPr>
            <a:r>
              <a:rPr lang="en-US" sz="3400" dirty="0" smtClean="0"/>
              <a:t>A sub-system </a:t>
            </a:r>
            <a:r>
              <a:rPr lang="en-US" sz="3400" dirty="0"/>
              <a:t>of the "CMR ingest </a:t>
            </a:r>
            <a:r>
              <a:rPr lang="en-US" sz="3400" dirty="0" smtClean="0"/>
              <a:t>system“ that is designed to "adapt" metadata </a:t>
            </a:r>
            <a:r>
              <a:rPr lang="en-US" sz="3400" dirty="0"/>
              <a:t>to the CMR based on provider requirements. The </a:t>
            </a:r>
            <a:r>
              <a:rPr lang="en-US" sz="3400" dirty="0" smtClean="0"/>
              <a:t>adapter </a:t>
            </a:r>
            <a:r>
              <a:rPr lang="en-US" sz="3400" dirty="0"/>
              <a:t>API is intended to be used by both metadata </a:t>
            </a:r>
            <a:r>
              <a:rPr lang="en-US" sz="3400" dirty="0" smtClean="0"/>
              <a:t>providers (AKA YOU) </a:t>
            </a:r>
            <a:r>
              <a:rPr lang="en-US" sz="3400" dirty="0"/>
              <a:t>and the </a:t>
            </a:r>
            <a:r>
              <a:rPr lang="en-US" sz="3400" dirty="0" smtClean="0"/>
              <a:t>CMR.</a:t>
            </a:r>
          </a:p>
          <a:p>
            <a:pPr marL="0" indent="0" algn="ctr">
              <a:buNone/>
            </a:pPr>
            <a:endParaRPr lang="en-US" sz="3800" dirty="0" smtClean="0"/>
          </a:p>
          <a:p>
            <a:pPr>
              <a:spcAft>
                <a:spcPts val="600"/>
              </a:spcAft>
            </a:pPr>
            <a:r>
              <a:rPr lang="en-US" sz="3800" dirty="0" smtClean="0"/>
              <a:t>How adapters will help with reconciliation.</a:t>
            </a:r>
          </a:p>
          <a:p>
            <a:pPr lvl="1">
              <a:spcBef>
                <a:spcPts val="600"/>
              </a:spcBef>
              <a:spcAft>
                <a:spcPts val="600"/>
              </a:spcAft>
            </a:pPr>
            <a:r>
              <a:rPr lang="en-US" sz="3300" dirty="0" smtClean="0"/>
              <a:t>Map keywords to GCMD </a:t>
            </a:r>
            <a:r>
              <a:rPr lang="en-US" sz="3300" dirty="0"/>
              <a:t>science </a:t>
            </a:r>
            <a:r>
              <a:rPr lang="en-US" sz="3300" dirty="0" smtClean="0"/>
              <a:t>keywords. </a:t>
            </a:r>
          </a:p>
          <a:p>
            <a:pPr lvl="1">
              <a:spcBef>
                <a:spcPts val="600"/>
              </a:spcBef>
              <a:spcAft>
                <a:spcPts val="600"/>
              </a:spcAft>
            </a:pPr>
            <a:r>
              <a:rPr lang="en-US" sz="3300" dirty="0" smtClean="0"/>
              <a:t>Standardize </a:t>
            </a:r>
            <a:r>
              <a:rPr lang="en-US" sz="3300" dirty="0"/>
              <a:t>platform names to the GCMD/EMS </a:t>
            </a:r>
            <a:r>
              <a:rPr lang="en-US" sz="3300" dirty="0" smtClean="0"/>
              <a:t>set.</a:t>
            </a:r>
          </a:p>
          <a:p>
            <a:pPr lvl="1">
              <a:spcBef>
                <a:spcPts val="600"/>
              </a:spcBef>
              <a:spcAft>
                <a:spcPts val="600"/>
              </a:spcAft>
            </a:pPr>
            <a:r>
              <a:rPr lang="en-US" sz="3300" dirty="0" smtClean="0"/>
              <a:t>Insert </a:t>
            </a:r>
            <a:r>
              <a:rPr lang="en-US" sz="3300" dirty="0"/>
              <a:t>EMS tags based on metadata </a:t>
            </a:r>
            <a:r>
              <a:rPr lang="en-US" sz="3300" dirty="0" smtClean="0"/>
              <a:t>rules.</a:t>
            </a:r>
          </a:p>
          <a:p>
            <a:pPr lvl="1">
              <a:spcBef>
                <a:spcPts val="600"/>
              </a:spcBef>
              <a:spcAft>
                <a:spcPts val="600"/>
              </a:spcAft>
            </a:pPr>
            <a:r>
              <a:rPr lang="en-US" sz="3300" dirty="0" smtClean="0"/>
              <a:t>Standardize formatting </a:t>
            </a:r>
            <a:r>
              <a:rPr lang="en-US" sz="3300" dirty="0"/>
              <a:t>issues specific to providers and </a:t>
            </a:r>
            <a:r>
              <a:rPr lang="en-US" sz="3300" dirty="0" smtClean="0"/>
              <a:t>CMR.</a:t>
            </a:r>
          </a:p>
          <a:p>
            <a:pPr lvl="1">
              <a:spcBef>
                <a:spcPts val="600"/>
              </a:spcBef>
              <a:spcAft>
                <a:spcPts val="600"/>
              </a:spcAft>
            </a:pPr>
            <a:r>
              <a:rPr lang="en-US" sz="3300" dirty="0" smtClean="0"/>
              <a:t>Handle </a:t>
            </a:r>
            <a:r>
              <a:rPr lang="en-US" sz="3300" dirty="0"/>
              <a:t>complex translation of ISO records specific to a </a:t>
            </a:r>
            <a:r>
              <a:rPr lang="en-US" sz="3300" dirty="0" smtClean="0"/>
              <a:t>provider.</a:t>
            </a:r>
          </a:p>
          <a:p>
            <a:pPr lvl="1">
              <a:spcBef>
                <a:spcPts val="600"/>
              </a:spcBef>
              <a:spcAft>
                <a:spcPts val="600"/>
              </a:spcAft>
            </a:pPr>
            <a:r>
              <a:rPr lang="en-US" sz="3300" dirty="0" smtClean="0"/>
              <a:t>Enable </a:t>
            </a:r>
            <a:r>
              <a:rPr lang="en-US" sz="3300" dirty="0"/>
              <a:t>bulk changing of metadata at load </a:t>
            </a:r>
            <a:r>
              <a:rPr lang="en-US" sz="3300" dirty="0" smtClean="0"/>
              <a:t>time.</a:t>
            </a:r>
          </a:p>
          <a:p>
            <a:pPr lvl="1">
              <a:spcBef>
                <a:spcPts val="600"/>
              </a:spcBef>
              <a:spcAft>
                <a:spcPts val="600"/>
              </a:spcAft>
            </a:pPr>
            <a:r>
              <a:rPr lang="en-US" sz="3300" dirty="0" smtClean="0"/>
              <a:t>Replace </a:t>
            </a:r>
            <a:r>
              <a:rPr lang="en-US" sz="3300" dirty="0"/>
              <a:t>HTML with markup recognized by the CMR (Markdown</a:t>
            </a:r>
            <a:r>
              <a:rPr lang="en-US" sz="3300" dirty="0" smtClean="0"/>
              <a:t>).</a:t>
            </a:r>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pPr lvl="0"/>
            <a:r>
              <a:rPr lang="en-US" dirty="0" smtClean="0"/>
              <a:t>Metadata Quality</a:t>
            </a:r>
            <a:br>
              <a:rPr lang="en-US" dirty="0" smtClean="0"/>
            </a:br>
            <a:r>
              <a:rPr lang="en-US" dirty="0" smtClean="0"/>
              <a:t>Validation Process</a:t>
            </a:r>
            <a:r>
              <a:rPr lang="en-US" dirty="0"/>
              <a:t/>
            </a:r>
            <a:br>
              <a:rPr lang="en-US" dirty="0"/>
            </a:b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7" name="Picture 6" descr="photo.jpg"/>
          <p:cNvPicPr>
            <a:picLocks noChangeAspect="1"/>
          </p:cNvPicPr>
          <p:nvPr/>
        </p:nvPicPr>
        <p:blipFill>
          <a:blip r:embed="rId2">
            <a:grayscl/>
            <a:extLst>
              <a:ext uri="{28A0092B-C50C-407E-A947-70E740481C1C}">
                <a14:useLocalDpi xmlns:a14="http://schemas.microsoft.com/office/drawing/2010/main" val="0"/>
              </a:ext>
            </a:extLst>
          </a:blip>
          <a:stretch>
            <a:fillRect/>
          </a:stretch>
        </p:blipFill>
        <p:spPr>
          <a:xfrm>
            <a:off x="7946073" y="5656219"/>
            <a:ext cx="1097280" cy="1097280"/>
          </a:xfrm>
          <a:prstGeom prst="rect">
            <a:avLst/>
          </a:prstGeom>
        </p:spPr>
      </p:pic>
    </p:spTree>
    <p:extLst>
      <p:ext uri="{BB962C8B-B14F-4D97-AF65-F5344CB8AC3E}">
        <p14:creationId xmlns:p14="http://schemas.microsoft.com/office/powerpoint/2010/main" val="1598874338"/>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Metadata Quality In the CMR</a:t>
            </a:r>
            <a:endParaRPr lang="en-US" dirty="0"/>
          </a:p>
        </p:txBody>
      </p:sp>
      <p:sp>
        <p:nvSpPr>
          <p:cNvPr id="5" name="Content Placeholder 4"/>
          <p:cNvSpPr>
            <a:spLocks noGrp="1"/>
          </p:cNvSpPr>
          <p:nvPr>
            <p:ph idx="1"/>
          </p:nvPr>
        </p:nvSpPr>
        <p:spPr>
          <a:xfrm>
            <a:off x="457200" y="1476253"/>
            <a:ext cx="8229600" cy="4366846"/>
          </a:xfrm>
        </p:spPr>
        <p:txBody>
          <a:bodyPr>
            <a:noAutofit/>
          </a:bodyPr>
          <a:lstStyle/>
          <a:p>
            <a:pPr algn="just">
              <a:spcBef>
                <a:spcPts val="0"/>
              </a:spcBef>
              <a:spcAft>
                <a:spcPts val="600"/>
              </a:spcAft>
            </a:pPr>
            <a:r>
              <a:rPr lang="en-US" sz="2200" dirty="0"/>
              <a:t>To be useful to a broad range of Earth Science </a:t>
            </a:r>
            <a:r>
              <a:rPr lang="en-US" sz="2200" dirty="0" smtClean="0"/>
              <a:t>applications,  metadata </a:t>
            </a:r>
            <a:r>
              <a:rPr lang="en-US" sz="2200" dirty="0"/>
              <a:t>must be of high quality, complete, and consistent</a:t>
            </a:r>
            <a:r>
              <a:rPr lang="en-US" sz="2200" dirty="0" smtClean="0"/>
              <a:t>.</a:t>
            </a:r>
          </a:p>
          <a:p>
            <a:pPr algn="just">
              <a:spcBef>
                <a:spcPts val="0"/>
              </a:spcBef>
              <a:spcAft>
                <a:spcPts val="1200"/>
              </a:spcAft>
            </a:pPr>
            <a:r>
              <a:rPr lang="en-US" sz="2200" dirty="0"/>
              <a:t>The </a:t>
            </a:r>
            <a:r>
              <a:rPr lang="en-US" sz="2200" dirty="0" smtClean="0"/>
              <a:t>CMR will incorporate </a:t>
            </a:r>
            <a:r>
              <a:rPr lang="en-US" sz="2200" dirty="0"/>
              <a:t>both </a:t>
            </a:r>
            <a:r>
              <a:rPr lang="en-US" sz="2200" dirty="0" smtClean="0"/>
              <a:t>science coordinator </a:t>
            </a:r>
            <a:r>
              <a:rPr lang="en-US" sz="2200" dirty="0"/>
              <a:t>and machine metadata assessment features </a:t>
            </a:r>
            <a:r>
              <a:rPr lang="en-US" sz="2200" dirty="0" smtClean="0"/>
              <a:t>to </a:t>
            </a:r>
            <a:r>
              <a:rPr lang="en-US" sz="2200" dirty="0"/>
              <a:t>ensure </a:t>
            </a:r>
            <a:r>
              <a:rPr lang="en-US" sz="2200" dirty="0" smtClean="0"/>
              <a:t>high </a:t>
            </a:r>
            <a:r>
              <a:rPr lang="en-US" sz="2200" dirty="0"/>
              <a:t>quality </a:t>
            </a:r>
            <a:r>
              <a:rPr lang="en-US" sz="2200" dirty="0" smtClean="0"/>
              <a:t>metadata.</a:t>
            </a:r>
          </a:p>
          <a:p>
            <a:pPr algn="just">
              <a:spcBef>
                <a:spcPts val="0"/>
              </a:spcBef>
              <a:spcAft>
                <a:spcPts val="600"/>
              </a:spcAft>
            </a:pPr>
            <a:r>
              <a:rPr lang="en-US" sz="2200" dirty="0"/>
              <a:t>During ingest, automated metadata </a:t>
            </a:r>
            <a:r>
              <a:rPr lang="en-US" sz="2200" dirty="0" smtClean="0"/>
              <a:t>validation will occur giving providers </a:t>
            </a:r>
            <a:r>
              <a:rPr lang="en-US" sz="2200" dirty="0"/>
              <a:t>insight into how to make their data more discoverable or usable by </a:t>
            </a:r>
            <a:r>
              <a:rPr lang="en-US" sz="2200" dirty="0" smtClean="0"/>
              <a:t>users.</a:t>
            </a:r>
          </a:p>
          <a:p>
            <a:pPr algn="just">
              <a:spcBef>
                <a:spcPts val="0"/>
              </a:spcBef>
            </a:pPr>
            <a:r>
              <a:rPr lang="en-US" sz="2200" dirty="0"/>
              <a:t>Science Coordinators and </a:t>
            </a:r>
            <a:r>
              <a:rPr lang="en-US" sz="2200" dirty="0" smtClean="0"/>
              <a:t>providers will </a:t>
            </a:r>
            <a:r>
              <a:rPr lang="en-US" sz="2200" dirty="0"/>
              <a:t>review metadata that fails </a:t>
            </a:r>
            <a:r>
              <a:rPr lang="en-US" sz="2200" dirty="0" smtClean="0"/>
              <a:t>validation </a:t>
            </a:r>
            <a:r>
              <a:rPr lang="en-US" sz="2200" dirty="0"/>
              <a:t>or lacks required information </a:t>
            </a:r>
            <a:r>
              <a:rPr lang="en-US" sz="2200" dirty="0" smtClean="0"/>
              <a:t>and help made make metadata </a:t>
            </a:r>
            <a:r>
              <a:rPr lang="en-US" sz="2200" dirty="0"/>
              <a:t>more consistent and complete.</a:t>
            </a:r>
          </a:p>
        </p:txBody>
      </p:sp>
    </p:spTree>
    <p:extLst>
      <p:ext uri="{BB962C8B-B14F-4D97-AF65-F5344CB8AC3E}">
        <p14:creationId xmlns:p14="http://schemas.microsoft.com/office/powerpoint/2010/main" val="153407149"/>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066315" cy="1143000"/>
          </a:xfrm>
        </p:spPr>
        <p:txBody>
          <a:bodyPr>
            <a:normAutofit fontScale="90000"/>
          </a:bodyPr>
          <a:lstStyle/>
          <a:p>
            <a:r>
              <a:rPr lang="en-US" dirty="0" smtClean="0"/>
              <a:t>Metadata Quality Assurance Workflow</a:t>
            </a:r>
            <a:endParaRPr lang="en-US" dirty="0"/>
          </a:p>
        </p:txBody>
      </p:sp>
      <p:pic>
        <p:nvPicPr>
          <p:cNvPr id="1026" name="Picture 2" descr="https://earthdata.nasa.gov/sites/default/files/CMR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6523" y="1417638"/>
            <a:ext cx="8827477" cy="55397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904442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CMR Key Benefits</a:t>
            </a:r>
            <a:endParaRPr lang="en-US" dirty="0"/>
          </a:p>
        </p:txBody>
      </p:sp>
      <p:sp>
        <p:nvSpPr>
          <p:cNvPr id="3" name="Content Placeholder 2"/>
          <p:cNvSpPr>
            <a:spLocks noGrp="1"/>
          </p:cNvSpPr>
          <p:nvPr>
            <p:ph idx="1"/>
          </p:nvPr>
        </p:nvSpPr>
        <p:spPr/>
        <p:txBody>
          <a:bodyPr>
            <a:normAutofit/>
          </a:bodyPr>
          <a:lstStyle/>
          <a:p>
            <a:r>
              <a:rPr lang="en-US" dirty="0" smtClean="0"/>
              <a:t>Single, authoritative source of EOSDIS metadata</a:t>
            </a:r>
          </a:p>
          <a:p>
            <a:r>
              <a:rPr lang="en-US" dirty="0" smtClean="0"/>
              <a:t>Single ingest and search architecture</a:t>
            </a:r>
          </a:p>
          <a:p>
            <a:r>
              <a:rPr lang="en-US" dirty="0" smtClean="0"/>
              <a:t>UMM and Metadata Concepts</a:t>
            </a:r>
          </a:p>
          <a:p>
            <a:r>
              <a:rPr lang="en-US" dirty="0" smtClean="0"/>
              <a:t>Metadata Quality Assurance Workflow</a:t>
            </a:r>
            <a:endParaRPr lang="en-US" dirty="0"/>
          </a:p>
          <a:p>
            <a:r>
              <a:rPr lang="en-US" dirty="0" smtClean="0"/>
              <a:t>Sub-second Search Capability</a:t>
            </a:r>
          </a:p>
          <a:p>
            <a:r>
              <a:rPr lang="en-US" dirty="0" smtClean="0"/>
              <a:t>High Availability</a:t>
            </a:r>
            <a:endParaRPr lang="en-US" dirty="0"/>
          </a:p>
        </p:txBody>
      </p:sp>
    </p:spTree>
    <p:extLst>
      <p:ext uri="{BB962C8B-B14F-4D97-AF65-F5344CB8AC3E}">
        <p14:creationId xmlns:p14="http://schemas.microsoft.com/office/powerpoint/2010/main" val="805058425"/>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Developing a QA Validation Service API</a:t>
            </a:r>
            <a:endParaRPr lang="en-US" dirty="0"/>
          </a:p>
        </p:txBody>
      </p:sp>
      <p:sp>
        <p:nvSpPr>
          <p:cNvPr id="3" name="Content Placeholder 2"/>
          <p:cNvSpPr>
            <a:spLocks noGrp="1"/>
          </p:cNvSpPr>
          <p:nvPr>
            <p:ph idx="1"/>
          </p:nvPr>
        </p:nvSpPr>
        <p:spPr/>
        <p:txBody>
          <a:bodyPr>
            <a:normAutofit fontScale="92500" lnSpcReduction="20000"/>
          </a:bodyPr>
          <a:lstStyle/>
          <a:p>
            <a:pPr marL="0" indent="0">
              <a:spcAft>
                <a:spcPts val="1200"/>
              </a:spcAft>
              <a:buNone/>
            </a:pPr>
            <a:r>
              <a:rPr lang="en-US" dirty="0" smtClean="0"/>
              <a:t>Providers will be able to use an API to validate their metadata before ingest into the CMR. </a:t>
            </a:r>
          </a:p>
          <a:p>
            <a:pPr lvl="1">
              <a:buFont typeface="Arial" panose="020B0604020202020204" pitchFamily="34" charset="0"/>
              <a:buChar char="•"/>
            </a:pPr>
            <a:r>
              <a:rPr lang="en-US" dirty="0" smtClean="0"/>
              <a:t>Validate </a:t>
            </a:r>
            <a:r>
              <a:rPr lang="en-US" dirty="0"/>
              <a:t>metadata </a:t>
            </a:r>
            <a:r>
              <a:rPr lang="en-US" dirty="0" smtClean="0"/>
              <a:t>against a common </a:t>
            </a:r>
            <a:r>
              <a:rPr lang="en-US" dirty="0"/>
              <a:t>set of rules in order to ensure UMM compliance. </a:t>
            </a:r>
            <a:endParaRPr lang="en-US" dirty="0" smtClean="0"/>
          </a:p>
          <a:p>
            <a:pPr lvl="2">
              <a:buFont typeface="Arial" panose="020B0604020202020204" pitchFamily="34" charset="0"/>
              <a:buChar char="•"/>
            </a:pPr>
            <a:r>
              <a:rPr lang="en-US" sz="2100" dirty="0" smtClean="0">
                <a:solidFill>
                  <a:schemeClr val="tx1"/>
                </a:solidFill>
              </a:rPr>
              <a:t>Required Fields</a:t>
            </a:r>
          </a:p>
          <a:p>
            <a:pPr lvl="2">
              <a:buFont typeface="Arial" panose="020B0604020202020204" pitchFamily="34" charset="0"/>
              <a:buChar char="•"/>
            </a:pPr>
            <a:r>
              <a:rPr lang="en-US" sz="2100" dirty="0" smtClean="0">
                <a:solidFill>
                  <a:schemeClr val="tx1"/>
                </a:solidFill>
              </a:rPr>
              <a:t>Validity of URLs</a:t>
            </a:r>
          </a:p>
          <a:p>
            <a:pPr lvl="2">
              <a:buFont typeface="Arial" panose="020B0604020202020204" pitchFamily="34" charset="0"/>
              <a:buChar char="•"/>
            </a:pPr>
            <a:r>
              <a:rPr lang="en-US" sz="2100" dirty="0" smtClean="0">
                <a:solidFill>
                  <a:schemeClr val="tx1"/>
                </a:solidFill>
              </a:rPr>
              <a:t>Completeness of Fields</a:t>
            </a:r>
          </a:p>
          <a:p>
            <a:pPr lvl="2">
              <a:buFont typeface="Arial" panose="020B0604020202020204" pitchFamily="34" charset="0"/>
              <a:buChar char="•"/>
            </a:pPr>
            <a:r>
              <a:rPr lang="en-US" sz="2100" dirty="0" smtClean="0">
                <a:solidFill>
                  <a:schemeClr val="tx1"/>
                </a:solidFill>
              </a:rPr>
              <a:t>DOI Linkages</a:t>
            </a:r>
          </a:p>
          <a:p>
            <a:pPr lvl="2">
              <a:buFont typeface="Arial" panose="020B0604020202020204" pitchFamily="34" charset="0"/>
              <a:buChar char="•"/>
            </a:pPr>
            <a:r>
              <a:rPr lang="en-US" sz="2100" dirty="0" smtClean="0">
                <a:solidFill>
                  <a:schemeClr val="tx1"/>
                </a:solidFill>
              </a:rPr>
              <a:t>Syntax</a:t>
            </a:r>
          </a:p>
          <a:p>
            <a:pPr lvl="1">
              <a:buFont typeface="Arial" panose="020B0604020202020204" pitchFamily="34" charset="0"/>
              <a:buChar char="•"/>
            </a:pPr>
            <a:r>
              <a:rPr lang="en-US" dirty="0" smtClean="0"/>
              <a:t>Validate metadata </a:t>
            </a:r>
            <a:r>
              <a:rPr lang="en-US" dirty="0"/>
              <a:t>against a provider set </a:t>
            </a:r>
            <a:r>
              <a:rPr lang="en-US" dirty="0" smtClean="0"/>
              <a:t>of requirements </a:t>
            </a:r>
            <a:r>
              <a:rPr lang="en-US" dirty="0"/>
              <a:t>in order to ensure higher quality metadata.</a:t>
            </a:r>
          </a:p>
        </p:txBody>
      </p:sp>
    </p:spTree>
    <p:extLst>
      <p:ext uri="{BB962C8B-B14F-4D97-AF65-F5344CB8AC3E}">
        <p14:creationId xmlns:p14="http://schemas.microsoft.com/office/powerpoint/2010/main" val="3801721315"/>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845861" y="4219500"/>
            <a:ext cx="3298139" cy="2638500"/>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Proposed Validation API Architecture</a:t>
            </a:r>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1282" t="17313" r="2565" b="10302"/>
          <a:stretch/>
        </p:blipFill>
        <p:spPr>
          <a:xfrm>
            <a:off x="162135" y="1448771"/>
            <a:ext cx="8862208" cy="4880124"/>
          </a:xfrm>
          <a:prstGeom prst="rect">
            <a:avLst/>
          </a:prstGeom>
        </p:spPr>
      </p:pic>
      <p:sp>
        <p:nvSpPr>
          <p:cNvPr id="3" name="TextBox 2"/>
          <p:cNvSpPr txBox="1"/>
          <p:nvPr/>
        </p:nvSpPr>
        <p:spPr>
          <a:xfrm>
            <a:off x="681196" y="4542566"/>
            <a:ext cx="924865" cy="369332"/>
          </a:xfrm>
          <a:prstGeom prst="rect">
            <a:avLst/>
          </a:prstGeom>
          <a:solidFill>
            <a:schemeClr val="bg1"/>
          </a:solidFill>
        </p:spPr>
        <p:txBody>
          <a:bodyPr wrap="square" rtlCol="0">
            <a:spAutoFit/>
          </a:bodyPr>
          <a:lstStyle/>
          <a:p>
            <a:pPr algn="ctr"/>
            <a:r>
              <a:rPr lang="en-US" b="1" dirty="0" smtClean="0"/>
              <a:t>EOSDIS</a:t>
            </a:r>
            <a:endParaRPr lang="en-US" b="1" dirty="0"/>
          </a:p>
        </p:txBody>
      </p:sp>
    </p:spTree>
    <p:extLst>
      <p:ext uri="{BB962C8B-B14F-4D97-AF65-F5344CB8AC3E}">
        <p14:creationId xmlns:p14="http://schemas.microsoft.com/office/powerpoint/2010/main" val="1929127094"/>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2730271"/>
            <a:ext cx="9144000" cy="412772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 name="Picture 8" descr="Screen Shot 2014-06-24 at 3.05.28 P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705" y="373348"/>
            <a:ext cx="8463412" cy="5135893"/>
          </a:xfrm>
          <a:prstGeom prst="rect">
            <a:avLst/>
          </a:prstGeom>
        </p:spPr>
      </p:pic>
      <p:sp>
        <p:nvSpPr>
          <p:cNvPr id="6" name="Rectangle 5"/>
          <p:cNvSpPr/>
          <p:nvPr/>
        </p:nvSpPr>
        <p:spPr>
          <a:xfrm>
            <a:off x="7475467" y="257932"/>
            <a:ext cx="1630050" cy="230832"/>
          </a:xfrm>
          <a:prstGeom prst="rect">
            <a:avLst/>
          </a:prstGeom>
        </p:spPr>
        <p:txBody>
          <a:bodyPr wrap="square">
            <a:spAutoFit/>
          </a:bodyPr>
          <a:lstStyle/>
          <a:p>
            <a:r>
              <a:rPr lang="en-US" sz="900" dirty="0" smtClean="0">
                <a:solidFill>
                  <a:schemeClr val="bg1">
                    <a:lumMod val="65000"/>
                  </a:schemeClr>
                </a:solidFill>
              </a:rPr>
              <a:t>Made with </a:t>
            </a:r>
            <a:r>
              <a:rPr lang="en-US" sz="900" dirty="0" err="1" smtClean="0">
                <a:solidFill>
                  <a:schemeClr val="bg1">
                    <a:lumMod val="65000"/>
                  </a:schemeClr>
                </a:solidFill>
              </a:rPr>
              <a:t>wurdle.com</a:t>
            </a:r>
            <a:endParaRPr lang="en-US" sz="900" dirty="0">
              <a:solidFill>
                <a:schemeClr val="bg1">
                  <a:lumMod val="65000"/>
                </a:schemeClr>
              </a:solidFill>
            </a:endParaRPr>
          </a:p>
        </p:txBody>
      </p:sp>
      <p:sp>
        <p:nvSpPr>
          <p:cNvPr id="12" name="Content Placeholder 2"/>
          <p:cNvSpPr txBox="1">
            <a:spLocks/>
          </p:cNvSpPr>
          <p:nvPr/>
        </p:nvSpPr>
        <p:spPr>
          <a:xfrm>
            <a:off x="740450" y="4961139"/>
            <a:ext cx="5472809" cy="912218"/>
          </a:xfrm>
          <a:prstGeom prst="rect">
            <a:avLst/>
          </a:prstGeom>
        </p:spPr>
        <p:txBody>
          <a:bodyPr>
            <a:noAutofit/>
          </a:bodyPr>
          <a:lst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4400" b="1" dirty="0" smtClean="0">
                <a:solidFill>
                  <a:schemeClr val="bg2">
                    <a:lumMod val="25000"/>
                  </a:schemeClr>
                </a:solidFill>
              </a:rPr>
              <a:t>We want your input.</a:t>
            </a:r>
          </a:p>
          <a:p>
            <a:endParaRPr lang="en-US" sz="4400" b="1" dirty="0">
              <a:solidFill>
                <a:schemeClr val="bg2">
                  <a:lumMod val="25000"/>
                </a:schemeClr>
              </a:solidFill>
            </a:endParaRPr>
          </a:p>
        </p:txBody>
      </p:sp>
      <p:sp>
        <p:nvSpPr>
          <p:cNvPr id="13" name="Content Placeholder 2"/>
          <p:cNvSpPr txBox="1">
            <a:spLocks/>
          </p:cNvSpPr>
          <p:nvPr/>
        </p:nvSpPr>
        <p:spPr>
          <a:xfrm>
            <a:off x="892850" y="6085072"/>
            <a:ext cx="4845278" cy="549680"/>
          </a:xfrm>
          <a:prstGeom prst="rect">
            <a:avLst/>
          </a:prstGeom>
        </p:spPr>
        <p:txBody>
          <a:bodyPr>
            <a:noAutofit/>
          </a:bodyPr>
          <a:lstStyle>
            <a:lvl1pPr marL="342900" indent="-342900" algn="l" defTabSz="457200" rtl="0" eaLnBrk="1" latinLnBrk="0" hangingPunct="1">
              <a:spcBef>
                <a:spcPct val="20000"/>
              </a:spcBef>
              <a:buFont typeface="Arial"/>
              <a:buChar char="•"/>
              <a:defRPr sz="3200" b="0" i="0" kern="1200">
                <a:solidFill>
                  <a:schemeClr val="tx1">
                    <a:lumMod val="85000"/>
                    <a:lumOff val="15000"/>
                  </a:schemeClr>
                </a:solidFill>
                <a:latin typeface="Helvetica Neue"/>
                <a:ea typeface="+mn-ea"/>
                <a:cs typeface="Helvetica Neue"/>
              </a:defRPr>
            </a:lvl1pPr>
            <a:lvl2pPr marL="742950" indent="-285750" algn="l" defTabSz="457200" rtl="0" eaLnBrk="1" latinLnBrk="0" hangingPunct="1">
              <a:spcBef>
                <a:spcPct val="20000"/>
              </a:spcBef>
              <a:buFont typeface="Arial"/>
              <a:buChar char="–"/>
              <a:defRPr sz="2800" b="0" i="0" kern="1200">
                <a:solidFill>
                  <a:schemeClr val="tx1">
                    <a:lumMod val="85000"/>
                    <a:lumOff val="15000"/>
                  </a:schemeClr>
                </a:solidFill>
                <a:latin typeface="Helvetica Neue"/>
                <a:ea typeface="+mn-ea"/>
                <a:cs typeface="Helvetica Neue"/>
              </a:defRPr>
            </a:lvl2pPr>
            <a:lvl3pPr marL="1143000" indent="-228600" algn="l" defTabSz="457200" rtl="0" eaLnBrk="1" latinLnBrk="0" hangingPunct="1">
              <a:spcBef>
                <a:spcPct val="20000"/>
              </a:spcBef>
              <a:buFont typeface="Arial"/>
              <a:buChar char="•"/>
              <a:defRPr sz="2400" b="0" i="0" kern="1200">
                <a:solidFill>
                  <a:schemeClr val="tx1">
                    <a:lumMod val="50000"/>
                    <a:lumOff val="50000"/>
                  </a:schemeClr>
                </a:solidFill>
                <a:latin typeface="Helvetica Neue"/>
                <a:ea typeface="+mn-ea"/>
                <a:cs typeface="Helvetica Neue"/>
              </a:defRPr>
            </a:lvl3pPr>
            <a:lvl4pPr marL="16002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4pPr>
            <a:lvl5pPr marL="2057400" indent="-228600" algn="l" defTabSz="457200" rtl="0" eaLnBrk="1" latinLnBrk="0" hangingPunct="1">
              <a:spcBef>
                <a:spcPct val="20000"/>
              </a:spcBef>
              <a:buFont typeface="Arial"/>
              <a:buChar char="»"/>
              <a:defRPr sz="2000" b="0" i="0" kern="1200">
                <a:solidFill>
                  <a:schemeClr val="tx1">
                    <a:lumMod val="50000"/>
                    <a:lumOff val="50000"/>
                  </a:schemeClr>
                </a:solidFill>
                <a:latin typeface="Helvetica Neue"/>
                <a:ea typeface="+mn-ea"/>
                <a:cs typeface="Helvetica Neu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None/>
            </a:pPr>
            <a:r>
              <a:rPr lang="en-US" sz="2800" b="1" dirty="0" smtClean="0">
                <a:solidFill>
                  <a:schemeClr val="bg2">
                    <a:lumMod val="25000"/>
                  </a:schemeClr>
                </a:solidFill>
              </a:rPr>
              <a:t>(on a variety of topics)</a:t>
            </a:r>
          </a:p>
          <a:p>
            <a:pPr algn="ctr"/>
            <a:endParaRPr lang="en-US" sz="2800" b="1" dirty="0">
              <a:solidFill>
                <a:schemeClr val="bg2">
                  <a:lumMod val="25000"/>
                </a:schemeClr>
              </a:solidFill>
            </a:endParaRPr>
          </a:p>
        </p:txBody>
      </p:sp>
    </p:spTree>
    <p:extLst>
      <p:ext uri="{BB962C8B-B14F-4D97-AF65-F5344CB8AC3E}">
        <p14:creationId xmlns:p14="http://schemas.microsoft.com/office/powerpoint/2010/main" val="1031125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a:t>
            </a:r>
            <a:endParaRPr lang="en-US" dirty="0"/>
          </a:p>
        </p:txBody>
      </p:sp>
      <p:sp>
        <p:nvSpPr>
          <p:cNvPr id="5" name="Text Placeholder 4"/>
          <p:cNvSpPr>
            <a:spLocks noGrp="1"/>
          </p:cNvSpPr>
          <p:nvPr>
            <p:ph type="body" idx="1"/>
          </p:nvPr>
        </p:nvSpPr>
        <p:spPr/>
        <p:txBody>
          <a:bodyPr/>
          <a:lstStyle/>
          <a:p>
            <a:r>
              <a:rPr lang="en-US" dirty="0" smtClean="0"/>
              <a:t>ESIP Summer 2014</a:t>
            </a:r>
            <a:endParaRPr lang="en-US" dirty="0"/>
          </a:p>
        </p:txBody>
      </p:sp>
      <p:pic>
        <p:nvPicPr>
          <p:cNvPr id="6" name="Picture 5" descr="2275392057322372803.jpg"/>
          <p:cNvPicPr>
            <a:picLocks noChangeAspect="1"/>
          </p:cNvPicPr>
          <p:nvPr/>
        </p:nvPicPr>
        <p:blipFill rotWithShape="1">
          <a:blip r:embed="rId2">
            <a:grayscl/>
            <a:extLst>
              <a:ext uri="{28A0092B-C50C-407E-A947-70E740481C1C}">
                <a14:useLocalDpi xmlns:a14="http://schemas.microsoft.com/office/drawing/2010/main" val="0"/>
              </a:ext>
            </a:extLst>
          </a:blip>
          <a:srcRect b="26762"/>
          <a:stretch/>
        </p:blipFill>
        <p:spPr>
          <a:xfrm flipH="1">
            <a:off x="7946073" y="3217004"/>
            <a:ext cx="1097280" cy="1072406"/>
          </a:xfrm>
          <a:prstGeom prst="rect">
            <a:avLst/>
          </a:prstGeom>
        </p:spPr>
      </p:pic>
      <p:pic>
        <p:nvPicPr>
          <p:cNvPr id="7" name="Picture 6" descr="dan1.jpg"/>
          <p:cNvPicPr>
            <a:picLocks noChangeAspect="1"/>
          </p:cNvPicPr>
          <p:nvPr/>
        </p:nvPicPr>
        <p:blipFill>
          <a:blip r:embed="rId3">
            <a:grayscl/>
            <a:extLst>
              <a:ext uri="{28A0092B-C50C-407E-A947-70E740481C1C}">
                <a14:useLocalDpi xmlns:a14="http://schemas.microsoft.com/office/drawing/2010/main" val="0"/>
              </a:ext>
            </a:extLst>
          </a:blip>
          <a:stretch>
            <a:fillRect/>
          </a:stretch>
        </p:blipFill>
        <p:spPr>
          <a:xfrm>
            <a:off x="7946073" y="4392388"/>
            <a:ext cx="1097280" cy="1097280"/>
          </a:xfrm>
          <a:prstGeom prst="rect">
            <a:avLst/>
          </a:prstGeom>
        </p:spPr>
      </p:pic>
      <p:pic>
        <p:nvPicPr>
          <p:cNvPr id="8" name="Picture 7" descr="photo.jpg"/>
          <p:cNvPicPr>
            <a:picLocks noChangeAspect="1"/>
          </p:cNvPicPr>
          <p:nvPr/>
        </p:nvPicPr>
        <p:blipFill>
          <a:blip r:embed="rId4">
            <a:grayscl/>
            <a:extLst>
              <a:ext uri="{28A0092B-C50C-407E-A947-70E740481C1C}">
                <a14:useLocalDpi xmlns:a14="http://schemas.microsoft.com/office/drawing/2010/main" val="0"/>
              </a:ext>
            </a:extLst>
          </a:blip>
          <a:stretch>
            <a:fillRect/>
          </a:stretch>
        </p:blipFill>
        <p:spPr>
          <a:xfrm>
            <a:off x="7957393" y="5641840"/>
            <a:ext cx="1097280" cy="1097280"/>
          </a:xfrm>
          <a:prstGeom prst="rect">
            <a:avLst/>
          </a:prstGeom>
        </p:spPr>
      </p:pic>
      <p:sp>
        <p:nvSpPr>
          <p:cNvPr id="2" name="Rectangle 1"/>
          <p:cNvSpPr/>
          <p:nvPr/>
        </p:nvSpPr>
        <p:spPr>
          <a:xfrm>
            <a:off x="220133" y="1416828"/>
            <a:ext cx="8712200" cy="707886"/>
          </a:xfrm>
          <a:prstGeom prst="rect">
            <a:avLst/>
          </a:prstGeom>
        </p:spPr>
        <p:txBody>
          <a:bodyPr wrap="square" anchor="ctr">
            <a:spAutoFit/>
          </a:bodyPr>
          <a:lstStyle/>
          <a:p>
            <a:pPr algn="ctr"/>
            <a:r>
              <a:rPr lang="en-US" sz="4000" dirty="0" smtClean="0">
                <a:hlinkClick r:id="rId5"/>
              </a:rPr>
              <a:t>support@earthdata.nasa.gov</a:t>
            </a:r>
            <a:r>
              <a:rPr lang="en-US" sz="4000" dirty="0" smtClean="0"/>
              <a:t> </a:t>
            </a:r>
            <a:endParaRPr lang="en-US" sz="4000" dirty="0"/>
          </a:p>
        </p:txBody>
      </p:sp>
    </p:spTree>
    <p:extLst>
      <p:ext uri="{BB962C8B-B14F-4D97-AF65-F5344CB8AC3E}">
        <p14:creationId xmlns:p14="http://schemas.microsoft.com/office/powerpoint/2010/main" val="2515600939"/>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idx="1"/>
          </p:nvPr>
        </p:nvSpPr>
        <p:spPr/>
        <p:txBody>
          <a:bodyPr>
            <a:noAutofit/>
          </a:bodyPr>
          <a:lstStyle/>
          <a:p>
            <a:r>
              <a:rPr lang="en-US" sz="1600" b="1" dirty="0"/>
              <a:t>What is the CMR?</a:t>
            </a:r>
            <a:endParaRPr lang="en-US" sz="1600" dirty="0"/>
          </a:p>
          <a:p>
            <a:pPr lvl="1"/>
            <a:r>
              <a:rPr lang="en-US" sz="1200" dirty="0"/>
              <a:t>The </a:t>
            </a:r>
            <a:r>
              <a:rPr lang="en-US" sz="1200" dirty="0" err="1" smtClean="0"/>
              <a:t>CommonMetadata</a:t>
            </a:r>
            <a:r>
              <a:rPr lang="en-US" sz="1200" dirty="0" smtClean="0"/>
              <a:t> </a:t>
            </a:r>
            <a:r>
              <a:rPr lang="en-US" sz="1200" dirty="0"/>
              <a:t>Repository (CMR) catalogues all data and service metadata records for the EOSDIS system.  These metadata records are registered, modified, discovered, and accessed through programmatic interfaces leveraging standard protocols and APIs.</a:t>
            </a:r>
          </a:p>
          <a:p>
            <a:pPr marL="0" indent="0">
              <a:buNone/>
            </a:pPr>
            <a:r>
              <a:rPr lang="en-US" sz="1600" dirty="0"/>
              <a:t> </a:t>
            </a:r>
          </a:p>
          <a:p>
            <a:r>
              <a:rPr lang="en-US" sz="1600" b="1" dirty="0"/>
              <a:t>Will the </a:t>
            </a:r>
            <a:r>
              <a:rPr lang="en-US" sz="1600" b="1" dirty="0" smtClean="0"/>
              <a:t>CMR have a Metadata </a:t>
            </a:r>
            <a:r>
              <a:rPr lang="en-US" sz="1600" b="1" dirty="0"/>
              <a:t>UI </a:t>
            </a:r>
            <a:r>
              <a:rPr lang="en-US" sz="1600" b="1" dirty="0" smtClean="0"/>
              <a:t>similar to docBUILDER?</a:t>
            </a:r>
            <a:endParaRPr lang="en-US" sz="1600" dirty="0"/>
          </a:p>
          <a:p>
            <a:pPr lvl="1"/>
            <a:r>
              <a:rPr lang="en-US" sz="1200" dirty="0"/>
              <a:t>Yes!  The </a:t>
            </a:r>
            <a:r>
              <a:rPr lang="en-US" sz="1200" dirty="0" smtClean="0"/>
              <a:t>CMR Metadata </a:t>
            </a:r>
            <a:r>
              <a:rPr lang="en-US" sz="1200" dirty="0"/>
              <a:t>UI will provide similar capabilities to </a:t>
            </a:r>
            <a:r>
              <a:rPr lang="en-US" sz="1200" b="1" dirty="0" smtClean="0"/>
              <a:t>docBUILDER </a:t>
            </a:r>
            <a:r>
              <a:rPr lang="en-US" sz="1200" dirty="0" smtClean="0"/>
              <a:t>and </a:t>
            </a:r>
            <a:r>
              <a:rPr lang="en-US" sz="1200" dirty="0"/>
              <a:t>is intended to make the creation and maintenance of high quality metadata as simple as possible.</a:t>
            </a:r>
          </a:p>
          <a:p>
            <a:pPr marL="0" indent="0">
              <a:buNone/>
            </a:pPr>
            <a:r>
              <a:rPr lang="en-US" sz="1600" dirty="0"/>
              <a:t> </a:t>
            </a:r>
          </a:p>
          <a:p>
            <a:r>
              <a:rPr lang="en-US" sz="1600" b="1" dirty="0" smtClean="0"/>
              <a:t>Will data providers need to make changes to their current metadata?</a:t>
            </a:r>
          </a:p>
          <a:p>
            <a:pPr lvl="1"/>
            <a:r>
              <a:rPr lang="en-US" sz="1200" dirty="0" smtClean="0"/>
              <a:t>As part of the transition to the CMR metadata will be reviewed and reconciled between ECHO, GCMD, and EMS versions.  The CMR Team will aid in this transition and help to consolidate duplicate metadata entries down to a single record.  If approved changes can’t be made by the provider, CMR Ingest adapters can provide a temporary mechanism to update metadata during Ingest.</a:t>
            </a:r>
          </a:p>
          <a:p>
            <a:pPr lvl="1"/>
            <a:endParaRPr lang="en-US" sz="1200" dirty="0" smtClean="0"/>
          </a:p>
          <a:p>
            <a:r>
              <a:rPr lang="en-US" sz="1600" b="1" dirty="0" smtClean="0"/>
              <a:t>If </a:t>
            </a:r>
            <a:r>
              <a:rPr lang="en-US" sz="1600" b="1" dirty="0"/>
              <a:t>I’m happy with our current </a:t>
            </a:r>
            <a:r>
              <a:rPr lang="en-US" sz="1600" b="1" dirty="0" smtClean="0"/>
              <a:t>metadata </a:t>
            </a:r>
            <a:r>
              <a:rPr lang="en-US" sz="1600" b="1" dirty="0"/>
              <a:t>can </a:t>
            </a:r>
            <a:r>
              <a:rPr lang="en-US" sz="1600" b="1" dirty="0" smtClean="0"/>
              <a:t>I submit a single record to the CMR and stop </a:t>
            </a:r>
            <a:r>
              <a:rPr lang="en-US" sz="1600" b="1" dirty="0"/>
              <a:t>submitting to </a:t>
            </a:r>
            <a:r>
              <a:rPr lang="en-US" sz="1600" b="1" dirty="0" smtClean="0"/>
              <a:t>multiple systems now?</a:t>
            </a:r>
            <a:endParaRPr lang="en-US" sz="1600" dirty="0"/>
          </a:p>
          <a:p>
            <a:pPr lvl="1"/>
            <a:r>
              <a:rPr lang="en-US" sz="1200" dirty="0"/>
              <a:t>Yes, but please coordinate the transition </a:t>
            </a:r>
            <a:r>
              <a:rPr lang="en-US" sz="1200" dirty="0" smtClean="0"/>
              <a:t>with </a:t>
            </a:r>
            <a:r>
              <a:rPr lang="en-US" sz="1200" dirty="0"/>
              <a:t>the CMR Support team</a:t>
            </a:r>
            <a:r>
              <a:rPr lang="en-US" sz="1200" dirty="0" smtClean="0"/>
              <a:t>.</a:t>
            </a:r>
            <a:endParaRPr lang="en-US" sz="1200" dirty="0"/>
          </a:p>
        </p:txBody>
      </p:sp>
    </p:spTree>
    <p:extLst>
      <p:ext uri="{BB962C8B-B14F-4D97-AF65-F5344CB8AC3E}">
        <p14:creationId xmlns:p14="http://schemas.microsoft.com/office/powerpoint/2010/main" val="2108841294"/>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Questions and Answers</a:t>
            </a:r>
            <a:endParaRPr lang="en-US" dirty="0"/>
          </a:p>
        </p:txBody>
      </p:sp>
      <p:sp>
        <p:nvSpPr>
          <p:cNvPr id="5" name="Content Placeholder 4"/>
          <p:cNvSpPr>
            <a:spLocks noGrp="1"/>
          </p:cNvSpPr>
          <p:nvPr>
            <p:ph idx="1"/>
          </p:nvPr>
        </p:nvSpPr>
        <p:spPr/>
        <p:txBody>
          <a:bodyPr>
            <a:noAutofit/>
          </a:bodyPr>
          <a:lstStyle/>
          <a:p>
            <a:r>
              <a:rPr lang="en-US" sz="1600" b="1" dirty="0"/>
              <a:t>Does it matter which metadata format (ECHO10, DIF, ISO19115) I chose for my metadata?</a:t>
            </a:r>
          </a:p>
          <a:p>
            <a:pPr lvl="1"/>
            <a:r>
              <a:rPr lang="en-US" sz="1200" dirty="0"/>
              <a:t>Depending on your metadata needs (granules vs. no granules, publication citations, etc.) one format may be a more natural fit than another, however, the CMR is capable of converting records between formats based on the end user request</a:t>
            </a:r>
            <a:r>
              <a:rPr lang="en-US" sz="1200" dirty="0" smtClean="0"/>
              <a:t>. </a:t>
            </a:r>
            <a:r>
              <a:rPr lang="en-US" sz="1200" dirty="0"/>
              <a:t>The CMR team can help you select the right format based on your specific </a:t>
            </a:r>
            <a:r>
              <a:rPr lang="en-US" sz="1200" dirty="0" smtClean="0"/>
              <a:t>needs and existing system.</a:t>
            </a:r>
            <a:endParaRPr lang="en-US" sz="1200" dirty="0"/>
          </a:p>
          <a:p>
            <a:pPr marL="457200" lvl="1" indent="0">
              <a:buNone/>
            </a:pPr>
            <a:endParaRPr lang="en-US" sz="1050" dirty="0" smtClean="0"/>
          </a:p>
          <a:p>
            <a:r>
              <a:rPr lang="en-US" sz="1600" b="1" dirty="0" smtClean="0"/>
              <a:t>Will </a:t>
            </a:r>
            <a:r>
              <a:rPr lang="en-US" sz="1600" b="1" dirty="0"/>
              <a:t>records I submit as DIFs be available in Reverb, </a:t>
            </a:r>
            <a:r>
              <a:rPr lang="en-US" sz="1600" b="1" dirty="0" err="1"/>
              <a:t>Earthdata</a:t>
            </a:r>
            <a:r>
              <a:rPr lang="en-US" sz="1600" b="1" dirty="0"/>
              <a:t> Search Client, </a:t>
            </a:r>
            <a:r>
              <a:rPr lang="en-US" sz="1600" b="1" dirty="0" err="1"/>
              <a:t>etc</a:t>
            </a:r>
            <a:r>
              <a:rPr lang="en-US" sz="1600" b="1" dirty="0"/>
              <a:t>?  Will records I submit as ECHO10 be available in GCMD?</a:t>
            </a:r>
            <a:endParaRPr lang="en-US" sz="1600" dirty="0"/>
          </a:p>
          <a:p>
            <a:pPr lvl="1"/>
            <a:r>
              <a:rPr lang="en-US" sz="1200" dirty="0"/>
              <a:t>Yes!  EOSDIS metadata submitted to CMR will be available in any CMR client, including GCMD.  Non-EOSDIS metadata may be excluded by a particular client based on the scope of that client’s data usage.</a:t>
            </a:r>
          </a:p>
          <a:p>
            <a:endParaRPr lang="en-US" sz="1600" dirty="0"/>
          </a:p>
          <a:p>
            <a:r>
              <a:rPr lang="en-US" sz="1600" b="1" dirty="0" smtClean="0"/>
              <a:t>Will </a:t>
            </a:r>
            <a:r>
              <a:rPr lang="en-US" sz="1600" b="1" dirty="0"/>
              <a:t>I be able to continue to work with the GCMD Science Team to help author / maintain my metadata? </a:t>
            </a:r>
            <a:endParaRPr lang="en-US" sz="1600" dirty="0"/>
          </a:p>
          <a:p>
            <a:pPr lvl="1"/>
            <a:r>
              <a:rPr lang="en-US" sz="1200" dirty="0"/>
              <a:t>Yes!  The GCMD Science team will continue to provide outstanding data provider support and ensure metadata quality.  The GCMD Science team has full access to the metadata management and maintenance tools and can provide assistance in developing your metadata or simply providing metadata review after initial submission</a:t>
            </a:r>
            <a:r>
              <a:rPr lang="en-US" sz="1200" dirty="0" smtClean="0"/>
              <a:t>.</a:t>
            </a:r>
          </a:p>
          <a:p>
            <a:pPr marL="457200" lvl="1" indent="0">
              <a:buNone/>
            </a:pPr>
            <a:endParaRPr lang="en-US" sz="1200" dirty="0"/>
          </a:p>
        </p:txBody>
      </p:sp>
    </p:spTree>
    <p:extLst>
      <p:ext uri="{BB962C8B-B14F-4D97-AF65-F5344CB8AC3E}">
        <p14:creationId xmlns:p14="http://schemas.microsoft.com/office/powerpoint/2010/main" val="179285336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Multiple Metadata Concepts</a:t>
            </a:r>
            <a:endParaRPr lang="en-US" dirty="0"/>
          </a:p>
        </p:txBody>
      </p:sp>
      <p:graphicFrame>
        <p:nvGraphicFramePr>
          <p:cNvPr id="14" name="Diagram 13"/>
          <p:cNvGraphicFramePr/>
          <p:nvPr>
            <p:extLst>
              <p:ext uri="{D42A27DB-BD31-4B8C-83A1-F6EECF244321}">
                <p14:modId xmlns:p14="http://schemas.microsoft.com/office/powerpoint/2010/main" val="202670696"/>
              </p:ext>
            </p:extLst>
          </p:nvPr>
        </p:nvGraphicFramePr>
        <p:xfrm>
          <a:off x="1120859" y="1736875"/>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Rounded Rectangle 15"/>
          <p:cNvSpPr/>
          <p:nvPr/>
        </p:nvSpPr>
        <p:spPr>
          <a:xfrm>
            <a:off x="7437560" y="1736875"/>
            <a:ext cx="585581" cy="4064000"/>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vert="vert270" rtlCol="0" anchor="ctr"/>
          <a:lstStyle/>
          <a:p>
            <a:pPr algn="ctr"/>
            <a:r>
              <a:rPr lang="en-US" sz="2400" dirty="0">
                <a:solidFill>
                  <a:schemeClr val="tx1">
                    <a:lumMod val="85000"/>
                    <a:lumOff val="15000"/>
                  </a:schemeClr>
                </a:solidFill>
              </a:rPr>
              <a:t>Meta-</a:t>
            </a:r>
            <a:r>
              <a:rPr lang="en-US" sz="2400" dirty="0" smtClean="0">
                <a:solidFill>
                  <a:schemeClr val="tx1">
                    <a:lumMod val="85000"/>
                    <a:lumOff val="15000"/>
                  </a:schemeClr>
                </a:solidFill>
              </a:rPr>
              <a:t>Metadata</a:t>
            </a:r>
            <a:endParaRPr lang="en-US" sz="2400" dirty="0">
              <a:solidFill>
                <a:schemeClr val="tx1">
                  <a:lumMod val="85000"/>
                  <a:lumOff val="15000"/>
                </a:schemeClr>
              </a:solidFill>
            </a:endParaRPr>
          </a:p>
        </p:txBody>
      </p:sp>
      <p:sp>
        <p:nvSpPr>
          <p:cNvPr id="18" name="TextBox 17"/>
          <p:cNvSpPr txBox="1"/>
          <p:nvPr/>
        </p:nvSpPr>
        <p:spPr>
          <a:xfrm>
            <a:off x="3290487" y="3154032"/>
            <a:ext cx="1756744" cy="26161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algn="ctr"/>
            <a:r>
              <a:rPr lang="en-US" sz="1050" dirty="0" smtClean="0"/>
              <a:t>(Collections and Granules)</a:t>
            </a:r>
            <a:endParaRPr lang="en-US" sz="1050" dirty="0"/>
          </a:p>
        </p:txBody>
      </p:sp>
      <p:sp>
        <p:nvSpPr>
          <p:cNvPr id="17" name="Rounded Rectangle 16"/>
          <p:cNvSpPr/>
          <p:nvPr/>
        </p:nvSpPr>
        <p:spPr>
          <a:xfrm>
            <a:off x="822254" y="1485371"/>
            <a:ext cx="7414825" cy="4727373"/>
          </a:xfrm>
          <a:prstGeom prst="roundRect">
            <a:avLst>
              <a:gd name="adj" fmla="val 6371"/>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6600" dirty="0" smtClean="0">
                <a:solidFill>
                  <a:schemeClr val="bg1">
                    <a:lumMod val="95000"/>
                  </a:schemeClr>
                </a:solidFill>
              </a:rPr>
              <a:t>Unified Metadata Model</a:t>
            </a:r>
          </a:p>
          <a:p>
            <a:pPr algn="ctr"/>
            <a:r>
              <a:rPr lang="en-US" sz="6600" dirty="0" smtClean="0">
                <a:solidFill>
                  <a:schemeClr val="bg1">
                    <a:lumMod val="95000"/>
                  </a:schemeClr>
                </a:solidFill>
              </a:rPr>
              <a:t>(UMM)</a:t>
            </a:r>
            <a:endParaRPr lang="en-US" sz="6600" dirty="0">
              <a:solidFill>
                <a:schemeClr val="bg1">
                  <a:lumMod val="95000"/>
                </a:schemeClr>
              </a:solidFill>
            </a:endParaRPr>
          </a:p>
        </p:txBody>
      </p:sp>
    </p:spTree>
    <p:extLst>
      <p:ext uri="{BB962C8B-B14F-4D97-AF65-F5344CB8AC3E}">
        <p14:creationId xmlns:p14="http://schemas.microsoft.com/office/powerpoint/2010/main" val="171006249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1" nodeType="clickEffect">
                                  <p:stCondLst>
                                    <p:cond delay="0"/>
                                  </p:stCondLst>
                                  <p:childTnLst>
                                    <p:anim calcmode="lin" valueType="num">
                                      <p:cBhvr>
                                        <p:cTn id="6" dur="500"/>
                                        <p:tgtEl>
                                          <p:spTgt spid="17"/>
                                        </p:tgtEl>
                                        <p:attrNameLst>
                                          <p:attrName>ppt_w</p:attrName>
                                        </p:attrNameLst>
                                      </p:cBhvr>
                                      <p:tavLst>
                                        <p:tav tm="0">
                                          <p:val>
                                            <p:strVal val="ppt_w"/>
                                          </p:val>
                                        </p:tav>
                                        <p:tav tm="100000">
                                          <p:val>
                                            <p:fltVal val="0"/>
                                          </p:val>
                                        </p:tav>
                                      </p:tavLst>
                                    </p:anim>
                                    <p:anim calcmode="lin" valueType="num">
                                      <p:cBhvr>
                                        <p:cTn id="7" dur="500"/>
                                        <p:tgtEl>
                                          <p:spTgt spid="17"/>
                                        </p:tgtEl>
                                        <p:attrNameLst>
                                          <p:attrName>ppt_h</p:attrName>
                                        </p:attrNameLst>
                                      </p:cBhvr>
                                      <p:tavLst>
                                        <p:tav tm="0">
                                          <p:val>
                                            <p:strVal val="ppt_h"/>
                                          </p:val>
                                        </p:tav>
                                        <p:tav tm="100000">
                                          <p:val>
                                            <p:fltVal val="0"/>
                                          </p:val>
                                        </p:tav>
                                      </p:tavLst>
                                    </p:anim>
                                    <p:animEffect transition="out" filter="fade">
                                      <p:cBhvr>
                                        <p:cTn id="8" dur="500"/>
                                        <p:tgtEl>
                                          <p:spTgt spid="17"/>
                                        </p:tgtEl>
                                      </p:cBhvr>
                                    </p:animEffect>
                                    <p:set>
                                      <p:cBhvr>
                                        <p:cTn id="9" dur="1" fill="hold">
                                          <p:stCondLst>
                                            <p:cond delay="499"/>
                                          </p:stCondLst>
                                        </p:cTn>
                                        <p:tgtEl>
                                          <p:spTgt spid="17"/>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3600" dirty="0" smtClean="0"/>
              <a:t>Metadata Quality Assurance</a:t>
            </a:r>
            <a:endParaRPr lang="en-US" sz="3600" dirty="0"/>
          </a:p>
        </p:txBody>
      </p:sp>
      <p:sp>
        <p:nvSpPr>
          <p:cNvPr id="2" name="Rectangle 1"/>
          <p:cNvSpPr/>
          <p:nvPr/>
        </p:nvSpPr>
        <p:spPr>
          <a:xfrm>
            <a:off x="0" y="5818701"/>
            <a:ext cx="1630050" cy="230832"/>
          </a:xfrm>
          <a:prstGeom prst="rect">
            <a:avLst/>
          </a:prstGeom>
        </p:spPr>
        <p:txBody>
          <a:bodyPr wrap="square">
            <a:spAutoFit/>
          </a:bodyPr>
          <a:lstStyle/>
          <a:p>
            <a:r>
              <a:rPr lang="en-US" sz="900" dirty="0" smtClean="0">
                <a:solidFill>
                  <a:schemeClr val="bg1">
                    <a:lumMod val="65000"/>
                  </a:schemeClr>
                </a:solidFill>
              </a:rPr>
              <a:t>©</a:t>
            </a:r>
            <a:r>
              <a:rPr lang="en-US" sz="900" dirty="0" err="1">
                <a:solidFill>
                  <a:schemeClr val="bg1">
                    <a:lumMod val="65000"/>
                  </a:schemeClr>
                </a:solidFill>
              </a:rPr>
              <a:t>iStock.com</a:t>
            </a:r>
            <a:r>
              <a:rPr lang="en-US" sz="900" dirty="0">
                <a:solidFill>
                  <a:schemeClr val="bg1">
                    <a:lumMod val="65000"/>
                  </a:schemeClr>
                </a:solidFill>
              </a:rPr>
              <a:t>/</a:t>
            </a:r>
            <a:r>
              <a:rPr lang="en-US" sz="900" dirty="0" err="1">
                <a:solidFill>
                  <a:schemeClr val="bg1">
                    <a:lumMod val="65000"/>
                  </a:schemeClr>
                </a:solidFill>
              </a:rPr>
              <a:t>BrianAJackson</a:t>
            </a:r>
            <a:endParaRPr lang="en-US" sz="900" dirty="0">
              <a:solidFill>
                <a:schemeClr val="bg1">
                  <a:lumMod val="65000"/>
                </a:schemeClr>
              </a:solidFill>
            </a:endParaRPr>
          </a:p>
        </p:txBody>
      </p:sp>
      <p:pic>
        <p:nvPicPr>
          <p:cNvPr id="5" name="Picture 4"/>
          <p:cNvPicPr>
            <a:picLocks noChangeAspect="1"/>
          </p:cNvPicPr>
          <p:nvPr/>
        </p:nvPicPr>
        <p:blipFill>
          <a:blip r:embed="rId2">
            <a:duotone>
              <a:prstClr val="black"/>
              <a:schemeClr val="accent3">
                <a:tint val="45000"/>
                <a:satMod val="400000"/>
              </a:schemeClr>
            </a:duotone>
          </a:blip>
          <a:stretch>
            <a:fillRect/>
          </a:stretch>
        </p:blipFill>
        <p:spPr>
          <a:xfrm>
            <a:off x="0" y="1433966"/>
            <a:ext cx="9144000" cy="4384735"/>
          </a:xfrm>
          <a:prstGeom prst="rect">
            <a:avLst/>
          </a:prstGeom>
        </p:spPr>
      </p:pic>
    </p:spTree>
    <p:extLst>
      <p:ext uri="{BB962C8B-B14F-4D97-AF65-F5344CB8AC3E}">
        <p14:creationId xmlns:p14="http://schemas.microsoft.com/office/powerpoint/2010/main" val="16299717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7315" y="354601"/>
            <a:ext cx="4524064" cy="915362"/>
          </a:xfrm>
        </p:spPr>
        <p:txBody>
          <a:bodyPr>
            <a:normAutofit/>
          </a:bodyPr>
          <a:lstStyle/>
          <a:p>
            <a:r>
              <a:rPr lang="en-US" sz="3600" dirty="0" smtClean="0"/>
              <a:t>Sub-second Search </a:t>
            </a:r>
            <a:endParaRPr lang="en-US" sz="3600" dirty="0"/>
          </a:p>
        </p:txBody>
      </p:sp>
      <p:sp>
        <p:nvSpPr>
          <p:cNvPr id="2" name="Rectangle 1"/>
          <p:cNvSpPr/>
          <p:nvPr/>
        </p:nvSpPr>
        <p:spPr>
          <a:xfrm rot="16200000">
            <a:off x="3883664" y="5917182"/>
            <a:ext cx="1650802" cy="230832"/>
          </a:xfrm>
          <a:prstGeom prst="rect">
            <a:avLst/>
          </a:prstGeom>
        </p:spPr>
        <p:txBody>
          <a:bodyPr wrap="square">
            <a:spAutoFit/>
          </a:bodyPr>
          <a:lstStyle/>
          <a:p>
            <a:r>
              <a:rPr lang="en-US" sz="900" dirty="0">
                <a:solidFill>
                  <a:schemeClr val="bg1">
                    <a:lumMod val="65000"/>
                  </a:schemeClr>
                </a:solidFill>
              </a:rPr>
              <a:t>©</a:t>
            </a:r>
            <a:r>
              <a:rPr lang="en-US" sz="900" dirty="0" err="1">
                <a:solidFill>
                  <a:schemeClr val="bg1">
                    <a:lumMod val="65000"/>
                  </a:schemeClr>
                </a:solidFill>
              </a:rPr>
              <a:t>iStock.com</a:t>
            </a:r>
            <a:r>
              <a:rPr lang="en-US" sz="900" dirty="0">
                <a:solidFill>
                  <a:schemeClr val="bg1">
                    <a:lumMod val="65000"/>
                  </a:schemeClr>
                </a:solidFill>
              </a:rPr>
              <a:t>/</a:t>
            </a:r>
            <a:r>
              <a:rPr lang="en-US" sz="900" dirty="0" err="1">
                <a:solidFill>
                  <a:schemeClr val="bg1">
                    <a:lumMod val="65000"/>
                  </a:schemeClr>
                </a:solidFill>
              </a:rPr>
              <a:t>AOosthuizen</a:t>
            </a:r>
            <a:endParaRPr lang="en-US" sz="900" dirty="0">
              <a:solidFill>
                <a:schemeClr val="bg1">
                  <a:lumMod val="65000"/>
                </a:schemeClr>
              </a:solidFill>
            </a:endParaRPr>
          </a:p>
        </p:txBody>
      </p:sp>
      <p:pic>
        <p:nvPicPr>
          <p:cNvPr id="10" name="Picture 9" descr="Screen Shot 2014-06-23 at 11.14.26 PM.png"/>
          <p:cNvPicPr>
            <a:picLocks noChangeAspect="1"/>
          </p:cNvPicPr>
          <p:nvPr/>
        </p:nvPicPr>
        <p:blipFill rotWithShape="1">
          <a:blip r:embed="rId3">
            <a:extLst>
              <a:ext uri="{28A0092B-C50C-407E-A947-70E740481C1C}">
                <a14:useLocalDpi xmlns:a14="http://schemas.microsoft.com/office/drawing/2010/main" val="0"/>
              </a:ext>
            </a:extLst>
          </a:blip>
          <a:srcRect t="15619"/>
          <a:stretch/>
        </p:blipFill>
        <p:spPr>
          <a:xfrm>
            <a:off x="1519833" y="3749396"/>
            <a:ext cx="3039948" cy="2609721"/>
          </a:xfrm>
          <a:prstGeom prst="rect">
            <a:avLst/>
          </a:prstGeom>
        </p:spPr>
      </p:pic>
      <p:sp>
        <p:nvSpPr>
          <p:cNvPr id="11" name="Content Placeholder 5"/>
          <p:cNvSpPr>
            <a:spLocks noGrp="1"/>
          </p:cNvSpPr>
          <p:nvPr>
            <p:ph sz="half" idx="1"/>
          </p:nvPr>
        </p:nvSpPr>
        <p:spPr>
          <a:xfrm>
            <a:off x="275763" y="1212237"/>
            <a:ext cx="4317886" cy="3784291"/>
          </a:xfrm>
        </p:spPr>
        <p:txBody>
          <a:bodyPr>
            <a:normAutofit/>
          </a:bodyPr>
          <a:lstStyle/>
          <a:p>
            <a:r>
              <a:rPr lang="en-US" sz="2400" dirty="0" smtClean="0"/>
              <a:t>Examining performance</a:t>
            </a:r>
          </a:p>
          <a:p>
            <a:pPr lvl="1"/>
            <a:r>
              <a:rPr lang="en-US" sz="2000" dirty="0"/>
              <a:t>Format </a:t>
            </a:r>
            <a:r>
              <a:rPr lang="en-US" sz="2000" dirty="0" smtClean="0"/>
              <a:t>Translations</a:t>
            </a:r>
          </a:p>
          <a:p>
            <a:pPr lvl="1"/>
            <a:r>
              <a:rPr lang="en-US" sz="2000" dirty="0" smtClean="0"/>
              <a:t>Spatial search</a:t>
            </a:r>
          </a:p>
          <a:p>
            <a:pPr lvl="1"/>
            <a:r>
              <a:rPr lang="en-US" sz="2000" dirty="0" smtClean="0"/>
              <a:t>ElasticSearch indexing</a:t>
            </a:r>
          </a:p>
          <a:p>
            <a:pPr lvl="1"/>
            <a:r>
              <a:rPr lang="en-US" sz="2000" dirty="0" smtClean="0"/>
              <a:t>Caching</a:t>
            </a:r>
          </a:p>
          <a:p>
            <a:pPr lvl="1"/>
            <a:r>
              <a:rPr lang="en-US" sz="2000" dirty="0" smtClean="0"/>
              <a:t>Parallelization</a:t>
            </a:r>
          </a:p>
        </p:txBody>
      </p:sp>
      <p:pic>
        <p:nvPicPr>
          <p:cNvPr id="5" name="Picture 4"/>
          <p:cNvPicPr>
            <a:picLocks noChangeAspect="1"/>
          </p:cNvPicPr>
          <p:nvPr/>
        </p:nvPicPr>
        <p:blipFill rotWithShape="1">
          <a:blip r:embed="rId4"/>
          <a:srcRect l="-322" t="2099" r="5400"/>
          <a:stretch/>
        </p:blipFill>
        <p:spPr>
          <a:xfrm>
            <a:off x="4799063" y="143933"/>
            <a:ext cx="4344937" cy="6714067"/>
          </a:xfrm>
          <a:prstGeom prst="rect">
            <a:avLst/>
          </a:prstGeom>
        </p:spPr>
      </p:pic>
    </p:spTree>
    <p:extLst>
      <p:ext uri="{BB962C8B-B14F-4D97-AF65-F5344CB8AC3E}">
        <p14:creationId xmlns:p14="http://schemas.microsoft.com/office/powerpoint/2010/main" val="1435554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3600" dirty="0" smtClean="0"/>
              <a:t>Standards-Based &amp; Backward Compatible Formats/APIs</a:t>
            </a:r>
            <a:endParaRPr lang="en-US" sz="3600" dirty="0"/>
          </a:p>
        </p:txBody>
      </p:sp>
      <p:sp>
        <p:nvSpPr>
          <p:cNvPr id="6" name="Content Placeholder 5"/>
          <p:cNvSpPr>
            <a:spLocks noGrp="1"/>
          </p:cNvSpPr>
          <p:nvPr>
            <p:ph sz="half" idx="1"/>
          </p:nvPr>
        </p:nvSpPr>
        <p:spPr>
          <a:xfrm>
            <a:off x="457200" y="1695030"/>
            <a:ext cx="4038600" cy="3784291"/>
          </a:xfrm>
        </p:spPr>
        <p:txBody>
          <a:bodyPr>
            <a:normAutofit/>
          </a:bodyPr>
          <a:lstStyle/>
          <a:p>
            <a:r>
              <a:rPr lang="en-US" dirty="0" smtClean="0"/>
              <a:t>Project Open Data “Common Core”</a:t>
            </a:r>
          </a:p>
          <a:p>
            <a:r>
              <a:rPr lang="en-US" dirty="0" smtClean="0"/>
              <a:t>Atom</a:t>
            </a:r>
          </a:p>
          <a:p>
            <a:r>
              <a:rPr lang="en-US" dirty="0" smtClean="0"/>
              <a:t>JSON</a:t>
            </a:r>
          </a:p>
          <a:p>
            <a:r>
              <a:rPr lang="en-US" dirty="0" smtClean="0"/>
              <a:t>ISO 19115</a:t>
            </a:r>
          </a:p>
          <a:p>
            <a:r>
              <a:rPr lang="en-US" dirty="0" smtClean="0"/>
              <a:t>DIF</a:t>
            </a:r>
          </a:p>
          <a:p>
            <a:r>
              <a:rPr lang="en-US" dirty="0" smtClean="0"/>
              <a:t>ECHO10</a:t>
            </a:r>
          </a:p>
          <a:p>
            <a:endParaRPr lang="en-US" dirty="0"/>
          </a:p>
        </p:txBody>
      </p:sp>
      <p:sp>
        <p:nvSpPr>
          <p:cNvPr id="7" name="Content Placeholder 6"/>
          <p:cNvSpPr>
            <a:spLocks noGrp="1"/>
          </p:cNvSpPr>
          <p:nvPr>
            <p:ph sz="half" idx="2"/>
          </p:nvPr>
        </p:nvSpPr>
        <p:spPr>
          <a:xfrm>
            <a:off x="4648200" y="1695031"/>
            <a:ext cx="4038600" cy="3784290"/>
          </a:xfrm>
        </p:spPr>
        <p:txBody>
          <a:bodyPr>
            <a:normAutofit/>
          </a:bodyPr>
          <a:lstStyle/>
          <a:p>
            <a:r>
              <a:rPr lang="en-US" dirty="0"/>
              <a:t>OpenSearch</a:t>
            </a:r>
          </a:p>
          <a:p>
            <a:r>
              <a:rPr lang="en-US" dirty="0"/>
              <a:t>Catalog Services for the Web (CSW</a:t>
            </a:r>
            <a:r>
              <a:rPr lang="en-US" dirty="0" smtClean="0"/>
              <a:t>)</a:t>
            </a:r>
          </a:p>
          <a:p>
            <a:r>
              <a:rPr lang="en-US" dirty="0" smtClean="0"/>
              <a:t>ECHO REST</a:t>
            </a:r>
          </a:p>
          <a:p>
            <a:r>
              <a:rPr lang="en-US" dirty="0" smtClean="0"/>
              <a:t>Global Change Master Directory MWS/KMS</a:t>
            </a:r>
          </a:p>
        </p:txBody>
      </p:sp>
    </p:spTree>
    <p:extLst>
      <p:ext uri="{BB962C8B-B14F-4D97-AF65-F5344CB8AC3E}">
        <p14:creationId xmlns:p14="http://schemas.microsoft.com/office/powerpoint/2010/main" val="279371826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Earthdata">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华文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Earthdata.thmx</Template>
  <TotalTime>5745</TotalTime>
  <Words>1825</Words>
  <Application>Microsoft Macintosh PowerPoint</Application>
  <PresentationFormat>On-screen Show (4:3)</PresentationFormat>
  <Paragraphs>365</Paragraphs>
  <Slides>55</Slides>
  <Notes>17</Notes>
  <HiddenSlides>0</HiddenSlides>
  <MMClips>0</MMClips>
  <ScaleCrop>false</ScaleCrop>
  <HeadingPairs>
    <vt:vector size="4" baseType="variant">
      <vt:variant>
        <vt:lpstr>Theme</vt:lpstr>
      </vt:variant>
      <vt:variant>
        <vt:i4>1</vt:i4>
      </vt:variant>
      <vt:variant>
        <vt:lpstr>Slide Titles</vt:lpstr>
      </vt:variant>
      <vt:variant>
        <vt:i4>55</vt:i4>
      </vt:variant>
    </vt:vector>
  </HeadingPairs>
  <TitlesOfParts>
    <vt:vector size="56" baseType="lpstr">
      <vt:lpstr>Earthdata</vt:lpstr>
      <vt:lpstr>Streamlining Metadata with Common Metadata Repository (CMR)</vt:lpstr>
      <vt:lpstr>Session Speakers</vt:lpstr>
      <vt:lpstr>CMR Overview</vt:lpstr>
      <vt:lpstr>What is the CMR?</vt:lpstr>
      <vt:lpstr>CMR Key Benefits</vt:lpstr>
      <vt:lpstr>Multiple Metadata Concepts</vt:lpstr>
      <vt:lpstr>Metadata Quality Assurance</vt:lpstr>
      <vt:lpstr>Sub-second Search </vt:lpstr>
      <vt:lpstr>Standards-Based &amp; Backward Compatible Formats/APIs</vt:lpstr>
      <vt:lpstr>Building the CMR</vt:lpstr>
      <vt:lpstr>Pillars of the CMR</vt:lpstr>
      <vt:lpstr>CMR Performance</vt:lpstr>
      <vt:lpstr>ECHO Search Flow</vt:lpstr>
      <vt:lpstr>ECHO Query Execution</vt:lpstr>
      <vt:lpstr>Spatial Filtering in Oracle</vt:lpstr>
      <vt:lpstr>ECHO Result Lookup</vt:lpstr>
      <vt:lpstr>ECHO Response Format Frequency </vt:lpstr>
      <vt:lpstr>How Many Items?</vt:lpstr>
      <vt:lpstr>ECHO Response Creation</vt:lpstr>
      <vt:lpstr>How the CMR achieves its performance</vt:lpstr>
      <vt:lpstr>Micro-service Based Architecture</vt:lpstr>
      <vt:lpstr>Test Query-Only Performance</vt:lpstr>
      <vt:lpstr>Query Execution Improvements</vt:lpstr>
      <vt:lpstr>Retrieving Results</vt:lpstr>
      <vt:lpstr>CMR Extensibility</vt:lpstr>
      <vt:lpstr>Concept Commonalities</vt:lpstr>
      <vt:lpstr>Concept Differences</vt:lpstr>
      <vt:lpstr>Capabilities as Applications</vt:lpstr>
      <vt:lpstr>Expanding Metadata Capabilities </vt:lpstr>
      <vt:lpstr>Multiple Metadata Concepts</vt:lpstr>
      <vt:lpstr>Collections (UMM-C)</vt:lpstr>
      <vt:lpstr>Unified Metadata Model</vt:lpstr>
      <vt:lpstr>Targeted  Concepts</vt:lpstr>
      <vt:lpstr>Process for adopting UMM concepts</vt:lpstr>
      <vt:lpstr>UMM Lifecycle to Evolve Metadata</vt:lpstr>
      <vt:lpstr>UMM-C: Unified Metadata Model for Collections </vt:lpstr>
      <vt:lpstr>UMM-C Introduction</vt:lpstr>
      <vt:lpstr>A More Detailed Look at the Fields</vt:lpstr>
      <vt:lpstr>UMM-C Required and Recommended Fields (V.1.0 Beta)</vt:lpstr>
      <vt:lpstr>Process and Study Documents</vt:lpstr>
      <vt:lpstr>ESDIS Standards Office (ESO) Review</vt:lpstr>
      <vt:lpstr>UMM Lifecycle  (Document Currently in Draft)</vt:lpstr>
      <vt:lpstr>Reconciliation Process </vt:lpstr>
      <vt:lpstr>Metadata Reconciliation Approach for Collection Metadata</vt:lpstr>
      <vt:lpstr>Reconciliation Process</vt:lpstr>
      <vt:lpstr>Adapter APIs</vt:lpstr>
      <vt:lpstr>Metadata Quality Validation Process </vt:lpstr>
      <vt:lpstr>Metadata Quality In the CMR</vt:lpstr>
      <vt:lpstr>Metadata Quality Assurance Workflow</vt:lpstr>
      <vt:lpstr>Developing a QA Validation Service API</vt:lpstr>
      <vt:lpstr>Proposed Validation API Architecture</vt:lpstr>
      <vt:lpstr>PowerPoint Presentation</vt:lpstr>
      <vt:lpstr>Questions</vt:lpstr>
      <vt:lpstr>Questions and Answers</vt:lpstr>
      <vt:lpstr>Questions and Answers</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CMR ESIP Summer 2014</dc:title>
  <dc:creator>Tyler Stevens</dc:creator>
  <cp:lastModifiedBy>Kathleen Baynes</cp:lastModifiedBy>
  <cp:revision>120</cp:revision>
  <dcterms:created xsi:type="dcterms:W3CDTF">2014-06-03T23:10:34Z</dcterms:created>
  <dcterms:modified xsi:type="dcterms:W3CDTF">2014-07-10T12:08:42Z</dcterms:modified>
</cp:coreProperties>
</file>