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21" r:id="rId2"/>
    <p:sldId id="435" r:id="rId3"/>
  </p:sldIdLst>
  <p:sldSz cx="9144000" cy="6858000" type="screen4x3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66CC"/>
    <a:srgbClr val="000000"/>
    <a:srgbClr val="FF9933"/>
    <a:srgbClr val="FFCCCC"/>
    <a:srgbClr val="CCFFCC"/>
    <a:srgbClr val="FFFFCC"/>
    <a:srgbClr val="CC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2" autoAdjust="0"/>
    <p:restoredTop sz="97257" autoAdjust="0"/>
  </p:normalViewPr>
  <p:slideViewPr>
    <p:cSldViewPr snapToGrid="0">
      <p:cViewPr>
        <p:scale>
          <a:sx n="65" d="100"/>
          <a:sy n="65" d="100"/>
        </p:scale>
        <p:origin x="571" y="-58"/>
      </p:cViewPr>
      <p:guideLst>
        <p:guide orient="horz" pos="2160"/>
        <p:guide pos="2911"/>
      </p:guideLst>
    </p:cSldViewPr>
  </p:slideViewPr>
  <p:outlineViewPr>
    <p:cViewPr>
      <p:scale>
        <a:sx n="33" d="100"/>
        <a:sy n="33" d="100"/>
      </p:scale>
      <p:origin x="0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 snapToGrid="0">
      <p:cViewPr varScale="1">
        <p:scale>
          <a:sx n="76" d="100"/>
          <a:sy n="76" d="100"/>
        </p:scale>
        <p:origin x="-2508" y="-9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5537200" y="400050"/>
            <a:ext cx="914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b="1" smtClean="0"/>
              <a:t>Tab 13.9</a:t>
            </a:r>
          </a:p>
        </p:txBody>
      </p:sp>
    </p:spTree>
    <p:extLst>
      <p:ext uri="{BB962C8B-B14F-4D97-AF65-F5344CB8AC3E}">
        <p14:creationId xmlns:p14="http://schemas.microsoft.com/office/powerpoint/2010/main" val="2177037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2805" tIns="45588" rIns="92805" bIns="45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96406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127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/>
          <p:cNvSpPr>
            <a:spLocks noChangeArrowheads="1"/>
          </p:cNvSpPr>
          <p:nvPr/>
        </p:nvSpPr>
        <p:spPr bwMode="auto">
          <a:xfrm>
            <a:off x="576263" y="1588"/>
            <a:ext cx="180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1346200" y="890588"/>
            <a:ext cx="6465888" cy="71437"/>
          </a:xfrm>
          <a:prstGeom prst="rect">
            <a:avLst/>
          </a:prstGeom>
          <a:solidFill>
            <a:srgbClr val="FF6600"/>
          </a:solidFill>
          <a:ln w="127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495425" y="1033463"/>
            <a:ext cx="6456363" cy="47625"/>
          </a:xfrm>
          <a:prstGeom prst="rect">
            <a:avLst/>
          </a:prstGeom>
          <a:solidFill>
            <a:srgbClr val="FF9900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6" name="Rectangle 1029"/>
          <p:cNvSpPr>
            <a:spLocks noChangeArrowheads="1"/>
          </p:cNvSpPr>
          <p:nvPr/>
        </p:nvSpPr>
        <p:spPr bwMode="auto">
          <a:xfrm>
            <a:off x="1603375" y="1165225"/>
            <a:ext cx="6454775" cy="23813"/>
          </a:xfrm>
          <a:prstGeom prst="rect">
            <a:avLst/>
          </a:prstGeom>
          <a:solidFill>
            <a:srgbClr val="FF9900">
              <a:alpha val="50195"/>
            </a:srgbClr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pic>
        <p:nvPicPr>
          <p:cNvPr id="7" name="Picture 14" descr="EI_Logo.tif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41300"/>
            <a:ext cx="333375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57163"/>
            <a:ext cx="10334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900" y="166688"/>
            <a:ext cx="7080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74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6471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827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74E2C-6DC0-4A91-A857-DFB7D3AC7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77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49D33-71C5-46D4-84F9-1F96F40A18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69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49238"/>
            <a:ext cx="2057400" cy="5876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19800" cy="58769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B33CD-C2A8-4A9A-9A1E-90E624C6D5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365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425" y="249238"/>
            <a:ext cx="6215063" cy="417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D2DC7-C217-4C58-BBE6-785426A38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414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425" y="249238"/>
            <a:ext cx="6215063" cy="417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D5117-9FC1-44C4-A15A-2F7302619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912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1E806-760A-4FD2-91EF-FE710423D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79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B51B2-40F1-4699-BE41-753F1BA14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92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C21C-1CF9-4916-BF50-77206769B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20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6FB17-3F4F-4BA2-8C8B-B5A9377971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5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1A20-D697-4606-B819-9E731AA046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8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443A2-8016-4335-9728-00CB14C59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41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F3003-3990-44F9-AEC3-3A8513B4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98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778CB-B242-4077-A33D-6A761A497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52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9147-7E56-45F2-BEF9-A8021A0006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85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6263" y="1588"/>
            <a:ext cx="180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  <a:p>
            <a:pPr>
              <a:defRPr/>
            </a:pPr>
            <a:endParaRPr lang="en-US" altLang="en-US" sz="1000" b="1" smtClean="0">
              <a:solidFill>
                <a:srgbClr val="000000"/>
              </a:solidFill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346200" y="890588"/>
            <a:ext cx="6465888" cy="71437"/>
          </a:xfrm>
          <a:prstGeom prst="rect">
            <a:avLst/>
          </a:prstGeom>
          <a:solidFill>
            <a:srgbClr val="FF6600"/>
          </a:solidFill>
          <a:ln w="127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1495425" y="1033463"/>
            <a:ext cx="6456363" cy="47625"/>
          </a:xfrm>
          <a:prstGeom prst="rect">
            <a:avLst/>
          </a:prstGeom>
          <a:solidFill>
            <a:srgbClr val="FF9900"/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1603375" y="1165225"/>
            <a:ext cx="6454775" cy="23813"/>
          </a:xfrm>
          <a:prstGeom prst="rect">
            <a:avLst/>
          </a:prstGeom>
          <a:solidFill>
            <a:srgbClr val="FF9900">
              <a:alpha val="50195"/>
            </a:srgbClr>
          </a:solidFill>
          <a:ln w="127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b="1" smtClean="0"/>
          </a:p>
        </p:txBody>
      </p:sp>
      <p:sp>
        <p:nvSpPr>
          <p:cNvPr id="1112" name="Rectangle 8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C1E59166-63FD-45A6-BA0F-A8CF1B69B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91"/>
          <p:cNvSpPr>
            <a:spLocks noGrp="1" noChangeArrowheads="1"/>
          </p:cNvSpPr>
          <p:nvPr>
            <p:ph type="title"/>
          </p:nvPr>
        </p:nvSpPr>
        <p:spPr bwMode="auto">
          <a:xfrm>
            <a:off x="1495425" y="249238"/>
            <a:ext cx="621506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1032" name="Picture 6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900" y="166688"/>
            <a:ext cx="7080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874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5" r:id="rId1"/>
    <p:sldLayoutId id="2147484783" r:id="rId2"/>
    <p:sldLayoutId id="2147484784" r:id="rId3"/>
    <p:sldLayoutId id="2147484785" r:id="rId4"/>
    <p:sldLayoutId id="2147484786" r:id="rId5"/>
    <p:sldLayoutId id="2147484787" r:id="rId6"/>
    <p:sldLayoutId id="2147484788" r:id="rId7"/>
    <p:sldLayoutId id="2147484789" r:id="rId8"/>
    <p:sldLayoutId id="2147484790" r:id="rId9"/>
    <p:sldLayoutId id="2147484791" r:id="rId10"/>
    <p:sldLayoutId id="2147484792" r:id="rId11"/>
    <p:sldLayoutId id="2147484793" r:id="rId12"/>
    <p:sldLayoutId id="2147484794" r:id="rId13"/>
    <p:sldLayoutId id="2147484796" r:id="rId14"/>
  </p:sldLayoutIdLst>
  <p:hf hdr="0" ftr="0" dt="0"/>
  <p:txStyles>
    <p:titleStyle>
      <a:lvl1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2pPr>
      <a:lvl3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3pPr>
      <a:lvl4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4pPr>
      <a:lvl5pPr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5pPr>
      <a:lvl6pPr marL="4572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6pPr>
      <a:lvl7pPr marL="9144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7pPr>
      <a:lvl8pPr marL="13716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8pPr>
      <a:lvl9pPr marL="1828800" algn="l" defTabSz="814388" rtl="0" eaLnBrk="0" fontAlgn="base" hangingPunct="0">
        <a:lnSpc>
          <a:spcPct val="94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downs@ciesin.columbia.edu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2425" y="1314452"/>
            <a:ext cx="8410575" cy="769550"/>
          </a:xfrm>
        </p:spPr>
        <p:txBody>
          <a:bodyPr/>
          <a:lstStyle/>
          <a:p>
            <a:pPr algn="ctr"/>
            <a:r>
              <a:rPr lang="en-US" altLang="en-US" dirty="0" smtClean="0"/>
              <a:t>Introduction to the Information Quality Use Case on the Data Rice Cooker Theory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8593" y="2084002"/>
            <a:ext cx="7783926" cy="4286539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i="1" dirty="0" smtClean="0">
                <a:latin typeface="Arial" pitchFamily="34" charset="0"/>
                <a:cs typeface="Arial" pitchFamily="34" charset="0"/>
              </a:rPr>
            </a:b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Robert R. Downs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  <a:hlinkClick r:id="rId2"/>
              </a:rPr>
              <a:t>rdowns@ciesin.columbia.edu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NASA Socioeconomic Data and Applications Center (SEDAC)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Center for International Earth Science Information Network (CIESIN), The Earth Institute, Columbia University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cap="small" dirty="0">
                <a:latin typeface="Arial" pitchFamily="34" charset="0"/>
                <a:cs typeface="Arial" pitchFamily="34" charset="0"/>
              </a:rPr>
              <a:t>2016 Summer Meeting of the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cap="small" dirty="0">
                <a:latin typeface="Arial" pitchFamily="34" charset="0"/>
                <a:cs typeface="Arial" pitchFamily="34" charset="0"/>
              </a:rPr>
              <a:t>Federation of Earth Science Information Partners (ESIP)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Durham, NC 19-22 July 2016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Session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Information Quality Cluster Use Case Analysis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Friday 22 July 2016, 11:00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.m.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"/>
          <a:stretch>
            <a:fillRect/>
          </a:stretch>
        </p:blipFill>
        <p:spPr bwMode="auto">
          <a:xfrm>
            <a:off x="2867025" y="0"/>
            <a:ext cx="316706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i.creativecommons.org/l/by/3.0/88x3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662" y="6448325"/>
            <a:ext cx="689769" cy="2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56536" y="6431318"/>
            <a:ext cx="2521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Copyright 2016, </a:t>
            </a:r>
            <a:r>
              <a:rPr lang="en-US" dirty="0" smtClean="0"/>
              <a:t>Robert R. Downs.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DB51B2-40F1-4699-BE41-753F1BA148D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7239000" y="1449444"/>
            <a:ext cx="1062963" cy="579756"/>
          </a:xfrm>
          <a:prstGeom prst="flowChartMagneticDisk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Flowchart: Sequential Access Storage 6"/>
          <p:cNvSpPr/>
          <p:nvPr/>
        </p:nvSpPr>
        <p:spPr bwMode="auto">
          <a:xfrm>
            <a:off x="457200" y="1449444"/>
            <a:ext cx="711324" cy="579756"/>
          </a:xfrm>
          <a:prstGeom prst="flowChartMagneticTape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lowchart: Magnetic Disk 7"/>
          <p:cNvSpPr/>
          <p:nvPr/>
        </p:nvSpPr>
        <p:spPr bwMode="auto">
          <a:xfrm>
            <a:off x="4518281" y="3617397"/>
            <a:ext cx="1160235" cy="493396"/>
          </a:xfrm>
          <a:prstGeom prst="flowChartMagneticDisk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Vertical Scroll 8"/>
          <p:cNvSpPr/>
          <p:nvPr/>
        </p:nvSpPr>
        <p:spPr bwMode="auto">
          <a:xfrm>
            <a:off x="3247646" y="5550551"/>
            <a:ext cx="611793" cy="572322"/>
          </a:xfrm>
          <a:prstGeom prst="verticalScroll">
            <a:avLst/>
          </a:prstGeom>
          <a:noFill/>
          <a:ln w="381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rapezoid 9"/>
          <p:cNvSpPr/>
          <p:nvPr/>
        </p:nvSpPr>
        <p:spPr bwMode="auto">
          <a:xfrm>
            <a:off x="2973426" y="1839938"/>
            <a:ext cx="795988" cy="200400"/>
          </a:xfrm>
          <a:prstGeom prst="trapezoid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84718" y="1468056"/>
            <a:ext cx="539431" cy="327825"/>
          </a:xfrm>
          <a:prstGeom prst="rect">
            <a:avLst/>
          </a:pr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Flowchart: Multidocument 12"/>
          <p:cNvSpPr/>
          <p:nvPr/>
        </p:nvSpPr>
        <p:spPr bwMode="auto">
          <a:xfrm>
            <a:off x="5469322" y="1468056"/>
            <a:ext cx="637195" cy="623853"/>
          </a:xfrm>
          <a:prstGeom prst="flowChartMultidocument">
            <a:avLst/>
          </a:prstGeom>
          <a:noFill/>
          <a:ln w="38100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 rot="2913346">
            <a:off x="6917057" y="2438805"/>
            <a:ext cx="467068" cy="731861"/>
          </a:xfrm>
          <a:prstGeom prst="downArrow">
            <a:avLst/>
          </a:prstGeom>
          <a:solidFill>
            <a:srgbClr val="FFFF00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Down Arrow 14"/>
          <p:cNvSpPr/>
          <p:nvPr/>
        </p:nvSpPr>
        <p:spPr bwMode="auto">
          <a:xfrm rot="2060922">
            <a:off x="5330720" y="2406063"/>
            <a:ext cx="467068" cy="731861"/>
          </a:xfrm>
          <a:prstGeom prst="downArrow">
            <a:avLst/>
          </a:prstGeom>
          <a:solidFill>
            <a:srgbClr val="FFFF00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19796287">
            <a:off x="3184542" y="2436016"/>
            <a:ext cx="467068" cy="731861"/>
          </a:xfrm>
          <a:prstGeom prst="downArrow">
            <a:avLst/>
          </a:prstGeom>
          <a:solidFill>
            <a:srgbClr val="FFFF00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8779662">
            <a:off x="1187003" y="2438648"/>
            <a:ext cx="467068" cy="731861"/>
          </a:xfrm>
          <a:prstGeom prst="downArrow">
            <a:avLst/>
          </a:prstGeom>
          <a:solidFill>
            <a:srgbClr val="FFFF00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Flowchart: Magnetic Disk 18"/>
          <p:cNvSpPr/>
          <p:nvPr/>
        </p:nvSpPr>
        <p:spPr bwMode="auto">
          <a:xfrm>
            <a:off x="2973426" y="3617397"/>
            <a:ext cx="1160235" cy="493396"/>
          </a:xfrm>
          <a:prstGeom prst="flowChartMagneticDisk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3354434" y="4557680"/>
            <a:ext cx="398216" cy="486236"/>
          </a:xfrm>
          <a:prstGeom prst="downArrow">
            <a:avLst/>
          </a:prstGeom>
          <a:solidFill>
            <a:srgbClr val="CCECFF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876483" y="4557680"/>
            <a:ext cx="398216" cy="486236"/>
          </a:xfrm>
          <a:prstGeom prst="downArrow">
            <a:avLst/>
          </a:prstGeom>
          <a:solidFill>
            <a:srgbClr val="CCECFF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Vertical Scroll 21"/>
          <p:cNvSpPr/>
          <p:nvPr/>
        </p:nvSpPr>
        <p:spPr bwMode="auto">
          <a:xfrm>
            <a:off x="4792503" y="5550551"/>
            <a:ext cx="611793" cy="572322"/>
          </a:xfrm>
          <a:prstGeom prst="verticalScroll">
            <a:avLst/>
          </a:prstGeom>
          <a:noFill/>
          <a:ln w="381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1619237" y="3350520"/>
            <a:ext cx="5398756" cy="657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382207" y="1878157"/>
            <a:ext cx="2354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Input Resources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5936705" y="3633262"/>
            <a:ext cx="235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Data Products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840976" y="5605879"/>
            <a:ext cx="2354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Documentation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8257779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Arial Black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Drive:Microsoft Office:Microsoft PowerPoint 4:</Template>
  <TotalTime>35639</TotalTime>
  <Pages>20</Pages>
  <Words>27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Black</vt:lpstr>
      <vt:lpstr>Times</vt:lpstr>
      <vt:lpstr>untitled 2</vt:lpstr>
      <vt:lpstr>Introduction to the Information Quality Use Case on the Data Rice Cooker Theory</vt:lpstr>
      <vt:lpstr>PowerPoint Presentation</vt:lpstr>
    </vt:vector>
  </TitlesOfParts>
  <Company>CIESIN/Columbia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Rescue at a Scientific Data Center</dc:title>
  <dc:creator>Robert R Downs</dc:creator>
  <cp:lastModifiedBy>Robert Downs</cp:lastModifiedBy>
  <cp:revision>3011</cp:revision>
  <cp:lastPrinted>2002-01-07T14:25:07Z</cp:lastPrinted>
  <dcterms:created xsi:type="dcterms:W3CDTF">2000-01-07T19:01:14Z</dcterms:created>
  <dcterms:modified xsi:type="dcterms:W3CDTF">2016-07-22T01:46:52Z</dcterms:modified>
</cp:coreProperties>
</file>