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enloe" initials="ye" lastIdx="3" clrIdx="0"/>
  <p:cmAuthor id="1" name="Helen Conover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9CF2"/>
    <a:srgbClr val="9CB7F2"/>
    <a:srgbClr val="C9D9F6"/>
    <a:srgbClr val="6890F4"/>
    <a:srgbClr val="90B3F6"/>
    <a:srgbClr val="BFD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077" autoAdjust="0"/>
  </p:normalViewPr>
  <p:slideViewPr>
    <p:cSldViewPr snapToGrid="0" snapToObjects="1">
      <p:cViewPr>
        <p:scale>
          <a:sx n="72" d="100"/>
          <a:sy n="72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7A4E7-47A4-6B4F-B5E4-B1C18E90E33B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BF2F9-B3F0-4A40-A745-09C064271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17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7CACB-83CB-3848-9FB9-53F8616C6C6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DD540-A34D-1940-83A2-528AFDE8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097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D540-A34D-1940-83A2-528AFDE845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57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904129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rgbClr val="0E58C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7/10/14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2014 ESIP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 ESDSWG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 ESDSWG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 ESDSWG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7/10/14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2014 ESIP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7/10/14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2014 ESIP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7/10/14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2014 ESIP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7/10/14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2014 ESIP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7/10/14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2014 ESIP Meeting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7/10/14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2014 ESIP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 ESDSWG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 ESDSWG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9293" y="107576"/>
            <a:ext cx="7142257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7/10/14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2014 ESIP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Print 750x624ppi.pn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83" y="203731"/>
            <a:ext cx="1143038" cy="9510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b="1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onsook.k.enloe@nasa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adoyle@intl-interfaces.com" TargetMode="External"/><Relationship Id="rId4" Type="http://schemas.openxmlformats.org/officeDocument/2006/relationships/hyperlink" Target="mailto:hconover@itsc.uah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earthdata.nasa.gov/display/eso" TargetMode="External"/><Relationship Id="rId2" Type="http://schemas.openxmlformats.org/officeDocument/2006/relationships/hyperlink" Target="http://earthdata.nasa.gov/es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7672" y="1074057"/>
            <a:ext cx="6498158" cy="1724867"/>
          </a:xfrm>
        </p:spPr>
        <p:txBody>
          <a:bodyPr/>
          <a:lstStyle/>
          <a:p>
            <a:r>
              <a:rPr lang="en-US" sz="4000" dirty="0" smtClean="0"/>
              <a:t>ESDIS Standards </a:t>
            </a:r>
            <a:r>
              <a:rPr lang="en-US" sz="4000" dirty="0" smtClean="0"/>
              <a:t>Office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7672" y="2993105"/>
            <a:ext cx="6498159" cy="2387274"/>
          </a:xfrm>
        </p:spPr>
        <p:txBody>
          <a:bodyPr>
            <a:normAutofit/>
          </a:bodyPr>
          <a:lstStyle/>
          <a:p>
            <a:r>
              <a:rPr lang="en-US" sz="1600" dirty="0" smtClean="0"/>
              <a:t>Yonsook Enloe, CTSI</a:t>
            </a:r>
          </a:p>
          <a:p>
            <a:r>
              <a:rPr lang="en-US" sz="1600" dirty="0" smtClean="0">
                <a:hlinkClick r:id="rId3"/>
              </a:rPr>
              <a:t>Yonsook.k.enloe@nasa.gov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Helen Conover, University of Alabama in Huntsville</a:t>
            </a:r>
          </a:p>
          <a:p>
            <a:r>
              <a:rPr lang="en-US" sz="1600" dirty="0" smtClean="0">
                <a:hlinkClick r:id="rId4"/>
              </a:rPr>
              <a:t>hconover@itsc.uah.edu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Allan Doyle, CTSI / International Interfaces, Inc.</a:t>
            </a:r>
          </a:p>
          <a:p>
            <a:r>
              <a:rPr lang="en-US" sz="1600" dirty="0" smtClean="0">
                <a:hlinkClick r:id="rId5"/>
              </a:rPr>
              <a:t>adoyle@intl-interfaces.com</a:t>
            </a:r>
            <a:endParaRPr lang="en-US" sz="1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7/10/</a:t>
            </a:r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2014 </a:t>
            </a:r>
            <a:r>
              <a:rPr lang="en-US" dirty="0" smtClean="0"/>
              <a:t>ESIP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40934" y="381741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30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93" y="14811"/>
            <a:ext cx="7142257" cy="1336956"/>
          </a:xfrm>
        </p:spPr>
        <p:txBody>
          <a:bodyPr/>
          <a:lstStyle/>
          <a:p>
            <a:r>
              <a:rPr lang="en-US" dirty="0" smtClean="0"/>
              <a:t>ESO Standards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ESO reviews an existing convention or standard to </a:t>
            </a:r>
          </a:p>
          <a:p>
            <a:pPr lvl="1"/>
            <a:r>
              <a:rPr lang="en-US" dirty="0" smtClean="0"/>
              <a:t>evaluate the technical value of the specification,</a:t>
            </a:r>
          </a:p>
          <a:p>
            <a:pPr lvl="1"/>
            <a:r>
              <a:rPr lang="en-US" dirty="0" smtClean="0"/>
              <a:t>determine its fitness for the purpose,</a:t>
            </a:r>
          </a:p>
          <a:p>
            <a:pPr lvl="1"/>
            <a:r>
              <a:rPr lang="en-US" dirty="0" smtClean="0"/>
              <a:t>confirm that working implementations exist.</a:t>
            </a:r>
          </a:p>
          <a:p>
            <a:pPr>
              <a:buFont typeface="Wingdings" charset="2"/>
              <a:buChar char="Ø"/>
            </a:pPr>
            <a:r>
              <a:rPr lang="en-US" i="1" dirty="0" smtClean="0"/>
              <a:t>Funded mission data systems can use the ESDS recommended standards with high confidence that the specification is accurate and works with NASA data in NASA environments</a:t>
            </a:r>
            <a:r>
              <a:rPr lang="en-US" i="1" dirty="0" smtClean="0"/>
              <a:t>.  </a:t>
            </a:r>
            <a:endParaRPr lang="en-US" i="1" dirty="0" smtClean="0"/>
          </a:p>
          <a:p>
            <a:r>
              <a:rPr lang="en-US" dirty="0" smtClean="0"/>
              <a:t>ESDIS project </a:t>
            </a:r>
            <a:r>
              <a:rPr lang="en-US" dirty="0"/>
              <a:t>also needs </a:t>
            </a:r>
            <a:r>
              <a:rPr lang="en-US" dirty="0" smtClean="0"/>
              <a:t>to support developing and emerging standards to fulfill current and future needs of the NASA Earth science data systems.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7/10/14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2014 </a:t>
            </a:r>
            <a:r>
              <a:rPr lang="en-US" dirty="0" smtClean="0"/>
              <a:t>ESIP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9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Developing/Emerging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489449"/>
          </a:xfrm>
        </p:spPr>
        <p:txBody>
          <a:bodyPr>
            <a:noAutofit/>
          </a:bodyPr>
          <a:lstStyle/>
          <a:p>
            <a:r>
              <a:rPr lang="en-US" sz="2000" dirty="0" smtClean="0"/>
              <a:t>For developing standards, different kinds of reviews are needed:  </a:t>
            </a:r>
          </a:p>
          <a:p>
            <a:pPr lvl="1"/>
            <a:r>
              <a:rPr lang="en-US" sz="2000" dirty="0" smtClean="0"/>
              <a:t>Provide constructive feedback to the authors of the new specification in interim points in  order to improve the </a:t>
            </a:r>
            <a:r>
              <a:rPr lang="en-US" sz="2000" dirty="0" smtClean="0"/>
              <a:t>quality of </a:t>
            </a:r>
            <a:r>
              <a:rPr lang="en-US" sz="2000" dirty="0" smtClean="0"/>
              <a:t>the developing standard</a:t>
            </a:r>
          </a:p>
          <a:p>
            <a:pPr lvl="1"/>
            <a:r>
              <a:rPr lang="en-US" sz="2000" dirty="0" smtClean="0"/>
              <a:t>Evaluate developing standards (even before complete documentation is written) through evaluating a prototype of its </a:t>
            </a:r>
            <a:r>
              <a:rPr lang="en-US" sz="2000" dirty="0" smtClean="0"/>
              <a:t>capabilities – can provide constructive feedback to the authors and also provide some visibility to the broader Earth science systems community.</a:t>
            </a:r>
            <a:endParaRPr lang="en-US" sz="2000" dirty="0" smtClean="0"/>
          </a:p>
          <a:p>
            <a:r>
              <a:rPr lang="en-US" sz="2000" b="1" dirty="0" smtClean="0"/>
              <a:t>In the ESO session today, we will take a look at 4 different developing and emerging standards, listen to the technical description of the emerging standard, and then discuss how each case can be successfully evaluated.</a:t>
            </a: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7/10</a:t>
            </a:r>
            <a:r>
              <a:rPr lang="en-US" dirty="0" smtClean="0"/>
              <a:t>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2014 </a:t>
            </a:r>
            <a:r>
              <a:rPr lang="en-US" dirty="0" smtClean="0"/>
              <a:t>ESIP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9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ESO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sz="3200" dirty="0" smtClean="0">
                <a:hlinkClick r:id="rId2"/>
              </a:rPr>
              <a:t>http://earthdata.nasa.gov/eso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>
                <a:hlinkClick r:id="rId3"/>
              </a:rPr>
              <a:t>http://wiki.earthdata.nasa.gov/display/eso</a:t>
            </a:r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2014 ESIP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59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3010</TotalTime>
  <Words>255</Words>
  <Application>Microsoft Office PowerPoint</Application>
  <PresentationFormat>On-screen Show (4:3)</PresentationFormat>
  <Paragraphs>39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Breeze</vt:lpstr>
      <vt:lpstr>ESDIS Standards Office </vt:lpstr>
      <vt:lpstr>ESO Standards Process</vt:lpstr>
      <vt:lpstr>Developing/Emerging Standards</vt:lpstr>
      <vt:lpstr>ESO Links</vt:lpstr>
    </vt:vector>
  </TitlesOfParts>
  <Company>UAHuntsville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ESDIS Standard Office Status Update</dc:title>
  <dc:creator>Helen Conover</dc:creator>
  <cp:lastModifiedBy>yenloe</cp:lastModifiedBy>
  <cp:revision>44</cp:revision>
  <dcterms:created xsi:type="dcterms:W3CDTF">2014-03-19T16:19:26Z</dcterms:created>
  <dcterms:modified xsi:type="dcterms:W3CDTF">2014-07-10T12:51:27Z</dcterms:modified>
</cp:coreProperties>
</file>