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67" r:id="rId3"/>
    <p:sldId id="258" r:id="rId4"/>
    <p:sldId id="284" r:id="rId5"/>
    <p:sldId id="269" r:id="rId6"/>
    <p:sldId id="270" r:id="rId7"/>
    <p:sldId id="261" r:id="rId8"/>
    <p:sldId id="271" r:id="rId9"/>
    <p:sldId id="279" r:id="rId10"/>
    <p:sldId id="272" r:id="rId11"/>
    <p:sldId id="273" r:id="rId12"/>
    <p:sldId id="262" r:id="rId13"/>
    <p:sldId id="275" r:id="rId14"/>
    <p:sldId id="274" r:id="rId15"/>
    <p:sldId id="276" r:id="rId16"/>
    <p:sldId id="280" r:id="rId17"/>
    <p:sldId id="264" r:id="rId18"/>
    <p:sldId id="283" r:id="rId19"/>
    <p:sldId id="285" r:id="rId20"/>
    <p:sldId id="277"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179" autoAdjust="0"/>
  </p:normalViewPr>
  <p:slideViewPr>
    <p:cSldViewPr snapToGrid="0" snapToObjects="1">
      <p:cViewPr varScale="1">
        <p:scale>
          <a:sx n="92" d="100"/>
          <a:sy n="92" d="100"/>
        </p:scale>
        <p:origin x="-1232"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829CBC-9762-1046-B318-5960FFE282BC}" type="datetimeFigureOut">
              <a:rPr lang="en-US" smtClean="0"/>
              <a:t>7/17/12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6CA24F-8C1F-8241-A9C1-13EB81183663}" type="slidenum">
              <a:rPr lang="en-US" smtClean="0"/>
              <a:t>‹#›</a:t>
            </a:fld>
            <a:endParaRPr lang="en-US"/>
          </a:p>
        </p:txBody>
      </p:sp>
    </p:spTree>
    <p:extLst>
      <p:ext uri="{BB962C8B-B14F-4D97-AF65-F5344CB8AC3E}">
        <p14:creationId xmlns:p14="http://schemas.microsoft.com/office/powerpoint/2010/main" val="85384259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the OPULS project?</a:t>
            </a:r>
            <a:r>
              <a:rPr lang="en-US" baseline="0" dirty="0" smtClean="0"/>
              <a:t> When you read the project summary, one thing stands out: OPULS is about data. </a:t>
            </a:r>
          </a:p>
          <a:p>
            <a:r>
              <a:rPr lang="en-US" baseline="0" dirty="0" smtClean="0"/>
              <a:t>OPULS is: “OPeNDAP Unidata Linked Servers” project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It’s goals are to “embrace data provision, via Web-based servers, as well as data access via browsers and applications, the latter being valuable underpinning for data analysis, data visualization and even data synthesis (creating new data by merging or otherwise adding value to existing data). These capabilities serve large communities of scientists, educators and…” the private sector.</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16CA24F-8C1F-8241-A9C1-13EB81183663}" type="slidenum">
              <a:rPr lang="en-US" smtClean="0"/>
              <a:t>3</a:t>
            </a:fld>
            <a:endParaRPr lang="en-US"/>
          </a:p>
        </p:txBody>
      </p:sp>
    </p:spTree>
    <p:extLst>
      <p:ext uri="{BB962C8B-B14F-4D97-AF65-F5344CB8AC3E}">
        <p14:creationId xmlns:p14="http://schemas.microsoft.com/office/powerpoint/2010/main" val="2400311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OPULS we are seeking community input for both web services and server processing functions. We want</a:t>
            </a:r>
            <a:r>
              <a:rPr lang="en-US" baseline="0" dirty="0" smtClean="0"/>
              <a:t> to know what should be part of the DAP4 protocol suite based on your experience.</a:t>
            </a:r>
            <a:endParaRPr lang="en-US" dirty="0" smtClean="0"/>
          </a:p>
          <a:p>
            <a:endParaRPr lang="en-US" dirty="0"/>
          </a:p>
        </p:txBody>
      </p:sp>
      <p:sp>
        <p:nvSpPr>
          <p:cNvPr id="4" name="Slide Number Placeholder 3"/>
          <p:cNvSpPr>
            <a:spLocks noGrp="1"/>
          </p:cNvSpPr>
          <p:nvPr>
            <p:ph type="sldNum" sz="quarter" idx="10"/>
          </p:nvPr>
        </p:nvSpPr>
        <p:spPr/>
        <p:txBody>
          <a:bodyPr/>
          <a:lstStyle/>
          <a:p>
            <a:fld id="{A16CA24F-8C1F-8241-A9C1-13EB81183663}" type="slidenum">
              <a:rPr lang="en-US" smtClean="0"/>
              <a:t>18</a:t>
            </a:fld>
            <a:endParaRPr lang="en-US"/>
          </a:p>
        </p:txBody>
      </p:sp>
    </p:spTree>
    <p:extLst>
      <p:ext uri="{BB962C8B-B14F-4D97-AF65-F5344CB8AC3E}">
        <p14:creationId xmlns:p14="http://schemas.microsoft.com/office/powerpoint/2010/main" val="1186284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OPULS we are seeking community input for both web services and server processing functions. We want</a:t>
            </a:r>
            <a:r>
              <a:rPr lang="en-US" baseline="0" dirty="0" smtClean="0"/>
              <a:t> to know what should be part of the DAP4 protocol suite based on your experience.</a:t>
            </a:r>
            <a:endParaRPr lang="en-US" dirty="0" smtClean="0"/>
          </a:p>
          <a:p>
            <a:endParaRPr lang="en-US" dirty="0"/>
          </a:p>
        </p:txBody>
      </p:sp>
      <p:sp>
        <p:nvSpPr>
          <p:cNvPr id="4" name="Slide Number Placeholder 3"/>
          <p:cNvSpPr>
            <a:spLocks noGrp="1"/>
          </p:cNvSpPr>
          <p:nvPr>
            <p:ph type="sldNum" sz="quarter" idx="10"/>
          </p:nvPr>
        </p:nvSpPr>
        <p:spPr/>
        <p:txBody>
          <a:bodyPr/>
          <a:lstStyle/>
          <a:p>
            <a:fld id="{A16CA24F-8C1F-8241-A9C1-13EB81183663}" type="slidenum">
              <a:rPr lang="en-US" smtClean="0"/>
              <a:t>19</a:t>
            </a:fld>
            <a:endParaRPr lang="en-US"/>
          </a:p>
        </p:txBody>
      </p:sp>
    </p:spTree>
    <p:extLst>
      <p:ext uri="{BB962C8B-B14F-4D97-AF65-F5344CB8AC3E}">
        <p14:creationId xmlns:p14="http://schemas.microsoft.com/office/powerpoint/2010/main" val="1186284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C7E15B-9FF1-934F-AEF6-E027D788D459}" type="datetimeFigureOut">
              <a:rPr lang="en-US" smtClean="0"/>
              <a:t>7/17/12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D04345-F709-164A-87D5-3EAAA738CEF9}" type="slidenum">
              <a:rPr lang="en-US" smtClean="0"/>
              <a:t>‹#›</a:t>
            </a:fld>
            <a:endParaRPr lang="en-US"/>
          </a:p>
        </p:txBody>
      </p:sp>
    </p:spTree>
    <p:extLst>
      <p:ext uri="{BB962C8B-B14F-4D97-AF65-F5344CB8AC3E}">
        <p14:creationId xmlns:p14="http://schemas.microsoft.com/office/powerpoint/2010/main" val="2334455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C7E15B-9FF1-934F-AEF6-E027D788D459}" type="datetimeFigureOut">
              <a:rPr lang="en-US" smtClean="0"/>
              <a:t>7/17/12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D04345-F709-164A-87D5-3EAAA738CEF9}" type="slidenum">
              <a:rPr lang="en-US" smtClean="0"/>
              <a:t>‹#›</a:t>
            </a:fld>
            <a:endParaRPr lang="en-US"/>
          </a:p>
        </p:txBody>
      </p:sp>
    </p:spTree>
    <p:extLst>
      <p:ext uri="{BB962C8B-B14F-4D97-AF65-F5344CB8AC3E}">
        <p14:creationId xmlns:p14="http://schemas.microsoft.com/office/powerpoint/2010/main" val="1730298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C7E15B-9FF1-934F-AEF6-E027D788D459}" type="datetimeFigureOut">
              <a:rPr lang="en-US" smtClean="0"/>
              <a:t>7/17/12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D04345-F709-164A-87D5-3EAAA738CEF9}" type="slidenum">
              <a:rPr lang="en-US" smtClean="0"/>
              <a:t>‹#›</a:t>
            </a:fld>
            <a:endParaRPr lang="en-US"/>
          </a:p>
        </p:txBody>
      </p:sp>
    </p:spTree>
    <p:extLst>
      <p:ext uri="{BB962C8B-B14F-4D97-AF65-F5344CB8AC3E}">
        <p14:creationId xmlns:p14="http://schemas.microsoft.com/office/powerpoint/2010/main" val="317972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C7E15B-9FF1-934F-AEF6-E027D788D459}" type="datetimeFigureOut">
              <a:rPr lang="en-US" smtClean="0"/>
              <a:t>7/17/12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D04345-F709-164A-87D5-3EAAA738CEF9}" type="slidenum">
              <a:rPr lang="en-US" smtClean="0"/>
              <a:t>‹#›</a:t>
            </a:fld>
            <a:endParaRPr lang="en-US"/>
          </a:p>
        </p:txBody>
      </p:sp>
    </p:spTree>
    <p:extLst>
      <p:ext uri="{BB962C8B-B14F-4D97-AF65-F5344CB8AC3E}">
        <p14:creationId xmlns:p14="http://schemas.microsoft.com/office/powerpoint/2010/main" val="523022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C7E15B-9FF1-934F-AEF6-E027D788D459}" type="datetimeFigureOut">
              <a:rPr lang="en-US" smtClean="0"/>
              <a:t>7/17/12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D04345-F709-164A-87D5-3EAAA738CEF9}" type="slidenum">
              <a:rPr lang="en-US" smtClean="0"/>
              <a:t>‹#›</a:t>
            </a:fld>
            <a:endParaRPr lang="en-US"/>
          </a:p>
        </p:txBody>
      </p:sp>
    </p:spTree>
    <p:extLst>
      <p:ext uri="{BB962C8B-B14F-4D97-AF65-F5344CB8AC3E}">
        <p14:creationId xmlns:p14="http://schemas.microsoft.com/office/powerpoint/2010/main" val="1236994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C7E15B-9FF1-934F-AEF6-E027D788D459}" type="datetimeFigureOut">
              <a:rPr lang="en-US" smtClean="0"/>
              <a:t>7/17/12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D04345-F709-164A-87D5-3EAAA738CEF9}" type="slidenum">
              <a:rPr lang="en-US" smtClean="0"/>
              <a:t>‹#›</a:t>
            </a:fld>
            <a:endParaRPr lang="en-US"/>
          </a:p>
        </p:txBody>
      </p:sp>
    </p:spTree>
    <p:extLst>
      <p:ext uri="{BB962C8B-B14F-4D97-AF65-F5344CB8AC3E}">
        <p14:creationId xmlns:p14="http://schemas.microsoft.com/office/powerpoint/2010/main" val="927185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C7E15B-9FF1-934F-AEF6-E027D788D459}" type="datetimeFigureOut">
              <a:rPr lang="en-US" smtClean="0"/>
              <a:t>7/17/12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D04345-F709-164A-87D5-3EAAA738CEF9}" type="slidenum">
              <a:rPr lang="en-US" smtClean="0"/>
              <a:t>‹#›</a:t>
            </a:fld>
            <a:endParaRPr lang="en-US"/>
          </a:p>
        </p:txBody>
      </p:sp>
    </p:spTree>
    <p:extLst>
      <p:ext uri="{BB962C8B-B14F-4D97-AF65-F5344CB8AC3E}">
        <p14:creationId xmlns:p14="http://schemas.microsoft.com/office/powerpoint/2010/main" val="4248541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C7E15B-9FF1-934F-AEF6-E027D788D459}" type="datetimeFigureOut">
              <a:rPr lang="en-US" smtClean="0"/>
              <a:t>7/17/12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D04345-F709-164A-87D5-3EAAA738CEF9}" type="slidenum">
              <a:rPr lang="en-US" smtClean="0"/>
              <a:t>‹#›</a:t>
            </a:fld>
            <a:endParaRPr lang="en-US"/>
          </a:p>
        </p:txBody>
      </p:sp>
    </p:spTree>
    <p:extLst>
      <p:ext uri="{BB962C8B-B14F-4D97-AF65-F5344CB8AC3E}">
        <p14:creationId xmlns:p14="http://schemas.microsoft.com/office/powerpoint/2010/main" val="3610420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C7E15B-9FF1-934F-AEF6-E027D788D459}" type="datetimeFigureOut">
              <a:rPr lang="en-US" smtClean="0"/>
              <a:t>7/17/12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D04345-F709-164A-87D5-3EAAA738CEF9}" type="slidenum">
              <a:rPr lang="en-US" smtClean="0"/>
              <a:t>‹#›</a:t>
            </a:fld>
            <a:endParaRPr lang="en-US"/>
          </a:p>
        </p:txBody>
      </p:sp>
    </p:spTree>
    <p:extLst>
      <p:ext uri="{BB962C8B-B14F-4D97-AF65-F5344CB8AC3E}">
        <p14:creationId xmlns:p14="http://schemas.microsoft.com/office/powerpoint/2010/main" val="3501419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C7E15B-9FF1-934F-AEF6-E027D788D459}" type="datetimeFigureOut">
              <a:rPr lang="en-US" smtClean="0"/>
              <a:t>7/17/12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D04345-F709-164A-87D5-3EAAA738CEF9}" type="slidenum">
              <a:rPr lang="en-US" smtClean="0"/>
              <a:t>‹#›</a:t>
            </a:fld>
            <a:endParaRPr lang="en-US"/>
          </a:p>
        </p:txBody>
      </p:sp>
    </p:spTree>
    <p:extLst>
      <p:ext uri="{BB962C8B-B14F-4D97-AF65-F5344CB8AC3E}">
        <p14:creationId xmlns:p14="http://schemas.microsoft.com/office/powerpoint/2010/main" val="3902172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C7E15B-9FF1-934F-AEF6-E027D788D459}" type="datetimeFigureOut">
              <a:rPr lang="en-US" smtClean="0"/>
              <a:t>7/17/12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D04345-F709-164A-87D5-3EAAA738CEF9}" type="slidenum">
              <a:rPr lang="en-US" smtClean="0"/>
              <a:t>‹#›</a:t>
            </a:fld>
            <a:endParaRPr lang="en-US"/>
          </a:p>
        </p:txBody>
      </p:sp>
    </p:spTree>
    <p:extLst>
      <p:ext uri="{BB962C8B-B14F-4D97-AF65-F5344CB8AC3E}">
        <p14:creationId xmlns:p14="http://schemas.microsoft.com/office/powerpoint/2010/main" val="315964204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C7E15B-9FF1-934F-AEF6-E027D788D459}" type="datetimeFigureOut">
              <a:rPr lang="en-US" smtClean="0"/>
              <a:t>7/17/12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D04345-F709-164A-87D5-3EAAA738CEF9}" type="slidenum">
              <a:rPr lang="en-US" smtClean="0"/>
              <a:t>‹#›</a:t>
            </a:fld>
            <a:endParaRPr lang="en-US"/>
          </a:p>
        </p:txBody>
      </p:sp>
    </p:spTree>
    <p:extLst>
      <p:ext uri="{BB962C8B-B14F-4D97-AF65-F5344CB8AC3E}">
        <p14:creationId xmlns:p14="http://schemas.microsoft.com/office/powerpoint/2010/main" val="2951836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5.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5.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49662"/>
            <a:ext cx="7772400" cy="1470025"/>
          </a:xfrm>
        </p:spPr>
        <p:txBody>
          <a:bodyPr>
            <a:normAutofit/>
          </a:bodyPr>
          <a:lstStyle/>
          <a:p>
            <a:r>
              <a:rPr lang="en-US" sz="4800" dirty="0" smtClean="0">
                <a:latin typeface="Courier"/>
                <a:cs typeface="Courier"/>
              </a:rPr>
              <a:t>OPULS</a:t>
            </a:r>
            <a:endParaRPr lang="en-US" sz="4800" dirty="0">
              <a:latin typeface="Courier"/>
              <a:cs typeface="Courier"/>
            </a:endParaRPr>
          </a:p>
        </p:txBody>
      </p:sp>
      <p:sp>
        <p:nvSpPr>
          <p:cNvPr id="4" name="TextBox 3"/>
          <p:cNvSpPr txBox="1"/>
          <p:nvPr/>
        </p:nvSpPr>
        <p:spPr>
          <a:xfrm>
            <a:off x="1940097" y="3219687"/>
            <a:ext cx="5263806" cy="1446550"/>
          </a:xfrm>
          <a:prstGeom prst="rect">
            <a:avLst/>
          </a:prstGeom>
          <a:noFill/>
        </p:spPr>
        <p:txBody>
          <a:bodyPr wrap="none" rtlCol="0">
            <a:spAutoFit/>
          </a:bodyPr>
          <a:lstStyle/>
          <a:p>
            <a:pPr algn="ctr"/>
            <a:r>
              <a:rPr lang="en-US" sz="4400" dirty="0" smtClean="0">
                <a:latin typeface="Courier"/>
                <a:cs typeface="Courier"/>
              </a:rPr>
              <a:t>Town Hall </a:t>
            </a:r>
          </a:p>
          <a:p>
            <a:pPr algn="ctr"/>
            <a:r>
              <a:rPr lang="en-US" sz="4400" dirty="0" smtClean="0">
                <a:latin typeface="Courier"/>
                <a:cs typeface="Courier"/>
              </a:rPr>
              <a:t>Thursday </a:t>
            </a:r>
            <a:r>
              <a:rPr lang="en-US" sz="4400" dirty="0" smtClean="0">
                <a:latin typeface="Courier"/>
                <a:cs typeface="Courier"/>
              </a:rPr>
              <a:t>@ 3:30</a:t>
            </a:r>
          </a:p>
        </p:txBody>
      </p:sp>
    </p:spTree>
    <p:extLst>
      <p:ext uri="{BB962C8B-B14F-4D97-AF65-F5344CB8AC3E}">
        <p14:creationId xmlns:p14="http://schemas.microsoft.com/office/powerpoint/2010/main" val="2805985117"/>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xmlns:p14="http://schemas.microsoft.com/office/powerpoint/2010/main" spd="slow" advTm="15000"/>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531" y="2274838"/>
            <a:ext cx="6094938" cy="830997"/>
          </a:xfrm>
          <a:prstGeom prst="rect">
            <a:avLst/>
          </a:prstGeom>
          <a:noFill/>
        </p:spPr>
        <p:txBody>
          <a:bodyPr wrap="none" rtlCol="0">
            <a:spAutoFit/>
          </a:bodyPr>
          <a:lstStyle/>
          <a:p>
            <a:pPr algn="ctr"/>
            <a:r>
              <a:rPr lang="en-US" sz="4800" dirty="0" smtClean="0">
                <a:latin typeface="Courier"/>
                <a:cs typeface="Courier"/>
              </a:rPr>
              <a:t>interoperability</a:t>
            </a:r>
          </a:p>
        </p:txBody>
      </p:sp>
    </p:spTree>
    <p:extLst>
      <p:ext uri="{BB962C8B-B14F-4D97-AF65-F5344CB8AC3E}">
        <p14:creationId xmlns:p14="http://schemas.microsoft.com/office/powerpoint/2010/main" val="2225375"/>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xmlns:p14="http://schemas.microsoft.com/office/powerpoint/2010/main" spd="slow" advTm="15000"/>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71491" y="2274838"/>
            <a:ext cx="2401018" cy="830997"/>
          </a:xfrm>
          <a:prstGeom prst="rect">
            <a:avLst/>
          </a:prstGeom>
          <a:noFill/>
        </p:spPr>
        <p:txBody>
          <a:bodyPr wrap="none" rtlCol="0">
            <a:spAutoFit/>
          </a:bodyPr>
          <a:lstStyle/>
          <a:p>
            <a:pPr algn="ctr"/>
            <a:r>
              <a:rPr lang="en-US" sz="4800" dirty="0" smtClean="0">
                <a:latin typeface="Courier"/>
                <a:cs typeface="Courier"/>
              </a:rPr>
              <a:t>layers</a:t>
            </a:r>
          </a:p>
        </p:txBody>
      </p:sp>
    </p:spTree>
    <p:extLst>
      <p:ext uri="{BB962C8B-B14F-4D97-AF65-F5344CB8AC3E}">
        <p14:creationId xmlns:p14="http://schemas.microsoft.com/office/powerpoint/2010/main" val="3729818686"/>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xmlns:p14="http://schemas.microsoft.com/office/powerpoint/2010/main" spd="slow" advTm="15000"/>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2-07-15 at 9.12.5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7800"/>
            <a:ext cx="9144000" cy="6481482"/>
          </a:xfrm>
          <a:prstGeom prst="rect">
            <a:avLst/>
          </a:prstGeom>
        </p:spPr>
      </p:pic>
    </p:spTree>
    <p:extLst>
      <p:ext uri="{BB962C8B-B14F-4D97-AF65-F5344CB8AC3E}">
        <p14:creationId xmlns:p14="http://schemas.microsoft.com/office/powerpoint/2010/main" val="1947387990"/>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xmlns:p14="http://schemas.microsoft.com/office/powerpoint/2010/main" spd="slow" advTm="15000"/>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63315" y="2274838"/>
            <a:ext cx="4617370" cy="2308324"/>
          </a:xfrm>
          <a:prstGeom prst="rect">
            <a:avLst/>
          </a:prstGeom>
          <a:noFill/>
        </p:spPr>
        <p:txBody>
          <a:bodyPr wrap="none" rtlCol="0">
            <a:spAutoFit/>
          </a:bodyPr>
          <a:lstStyle/>
          <a:p>
            <a:pPr algn="ctr"/>
            <a:r>
              <a:rPr lang="en-US" sz="4800" dirty="0">
                <a:latin typeface="Courier"/>
                <a:cs typeface="Courier"/>
              </a:rPr>
              <a:t>c</a:t>
            </a:r>
            <a:r>
              <a:rPr lang="en-US" sz="4800" dirty="0" smtClean="0">
                <a:latin typeface="Courier"/>
                <a:cs typeface="Courier"/>
              </a:rPr>
              <a:t>atalog</a:t>
            </a:r>
          </a:p>
          <a:p>
            <a:pPr algn="ctr"/>
            <a:r>
              <a:rPr lang="en-US" sz="4800" dirty="0">
                <a:latin typeface="Courier"/>
                <a:cs typeface="Courier"/>
              </a:rPr>
              <a:t>s</a:t>
            </a:r>
            <a:r>
              <a:rPr lang="en-US" sz="4800" dirty="0" smtClean="0">
                <a:latin typeface="Courier"/>
                <a:cs typeface="Courier"/>
              </a:rPr>
              <a:t>earch</a:t>
            </a:r>
          </a:p>
          <a:p>
            <a:pPr algn="ctr"/>
            <a:r>
              <a:rPr lang="en-US" sz="4800" dirty="0" smtClean="0">
                <a:latin typeface="Courier"/>
                <a:cs typeface="Courier"/>
              </a:rPr>
              <a:t>subscription</a:t>
            </a:r>
          </a:p>
        </p:txBody>
      </p:sp>
    </p:spTree>
    <p:extLst>
      <p:ext uri="{BB962C8B-B14F-4D97-AF65-F5344CB8AC3E}">
        <p14:creationId xmlns:p14="http://schemas.microsoft.com/office/powerpoint/2010/main" val="1482056018"/>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xmlns:p14="http://schemas.microsoft.com/office/powerpoint/2010/main" spd="slow" advTm="15000"/>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63315" y="2274838"/>
            <a:ext cx="4617370" cy="1569660"/>
          </a:xfrm>
          <a:prstGeom prst="rect">
            <a:avLst/>
          </a:prstGeom>
          <a:noFill/>
        </p:spPr>
        <p:txBody>
          <a:bodyPr wrap="none" rtlCol="0">
            <a:spAutoFit/>
          </a:bodyPr>
          <a:lstStyle/>
          <a:p>
            <a:pPr algn="ctr"/>
            <a:r>
              <a:rPr lang="en-US" sz="4800" dirty="0">
                <a:latin typeface="Courier"/>
                <a:cs typeface="Courier"/>
              </a:rPr>
              <a:t>w</a:t>
            </a:r>
            <a:r>
              <a:rPr lang="en-US" sz="4800" dirty="0" smtClean="0">
                <a:latin typeface="Courier"/>
                <a:cs typeface="Courier"/>
              </a:rPr>
              <a:t>eb </a:t>
            </a:r>
            <a:r>
              <a:rPr lang="en-US" sz="4800" dirty="0" smtClean="0">
                <a:latin typeface="Courier"/>
                <a:cs typeface="Courier"/>
              </a:rPr>
              <a:t>services</a:t>
            </a:r>
          </a:p>
          <a:p>
            <a:pPr algn="ctr"/>
            <a:r>
              <a:rPr lang="en-US" sz="4800" dirty="0" smtClean="0">
                <a:latin typeface="Courier"/>
                <a:cs typeface="Courier"/>
              </a:rPr>
              <a:t>ecosystem</a:t>
            </a:r>
            <a:endParaRPr lang="en-US" sz="4800" dirty="0" smtClean="0">
              <a:latin typeface="Courier"/>
              <a:cs typeface="Courier"/>
            </a:endParaRPr>
          </a:p>
        </p:txBody>
      </p:sp>
    </p:spTree>
    <p:extLst>
      <p:ext uri="{BB962C8B-B14F-4D97-AF65-F5344CB8AC3E}">
        <p14:creationId xmlns:p14="http://schemas.microsoft.com/office/powerpoint/2010/main" val="805324023"/>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xmlns:p14="http://schemas.microsoft.com/office/powerpoint/2010/main" spd="slow" advTm="15000"/>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9835" y="2274838"/>
            <a:ext cx="6464330" cy="1569660"/>
          </a:xfrm>
          <a:prstGeom prst="rect">
            <a:avLst/>
          </a:prstGeom>
          <a:noFill/>
        </p:spPr>
        <p:txBody>
          <a:bodyPr wrap="none" rtlCol="0">
            <a:spAutoFit/>
          </a:bodyPr>
          <a:lstStyle/>
          <a:p>
            <a:pPr algn="ctr"/>
            <a:r>
              <a:rPr lang="en-US" sz="4800" dirty="0">
                <a:latin typeface="Courier"/>
                <a:cs typeface="Courier"/>
              </a:rPr>
              <a:t>s</a:t>
            </a:r>
            <a:r>
              <a:rPr lang="en-US" sz="4800" dirty="0" smtClean="0">
                <a:latin typeface="Courier"/>
                <a:cs typeface="Courier"/>
              </a:rPr>
              <a:t>erver </a:t>
            </a:r>
            <a:r>
              <a:rPr lang="en-US" sz="4800" dirty="0" smtClean="0">
                <a:latin typeface="Courier"/>
                <a:cs typeface="Courier"/>
              </a:rPr>
              <a:t>processing</a:t>
            </a:r>
            <a:endParaRPr lang="en-US" sz="4800" dirty="0" smtClean="0">
              <a:latin typeface="Courier"/>
              <a:cs typeface="Courier"/>
            </a:endParaRPr>
          </a:p>
          <a:p>
            <a:pPr algn="ctr"/>
            <a:r>
              <a:rPr lang="en-US" sz="4800" dirty="0">
                <a:latin typeface="Courier"/>
                <a:cs typeface="Courier"/>
              </a:rPr>
              <a:t>(functions)</a:t>
            </a:r>
            <a:endParaRPr lang="en-US" sz="4800" dirty="0" smtClean="0">
              <a:latin typeface="Courier"/>
              <a:cs typeface="Courier"/>
            </a:endParaRPr>
          </a:p>
        </p:txBody>
      </p:sp>
    </p:spTree>
    <p:extLst>
      <p:ext uri="{BB962C8B-B14F-4D97-AF65-F5344CB8AC3E}">
        <p14:creationId xmlns:p14="http://schemas.microsoft.com/office/powerpoint/2010/main" val="2134903446"/>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xmlns:p14="http://schemas.microsoft.com/office/powerpoint/2010/main" spd="slow" advTm="15000"/>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09229" y="2274838"/>
            <a:ext cx="5725546" cy="2308324"/>
          </a:xfrm>
          <a:prstGeom prst="rect">
            <a:avLst/>
          </a:prstGeom>
          <a:noFill/>
        </p:spPr>
        <p:txBody>
          <a:bodyPr wrap="none" rtlCol="0">
            <a:spAutoFit/>
          </a:bodyPr>
          <a:lstStyle/>
          <a:p>
            <a:pPr algn="ctr"/>
            <a:r>
              <a:rPr lang="en-US" sz="4800" dirty="0">
                <a:latin typeface="Courier"/>
                <a:cs typeface="Courier"/>
              </a:rPr>
              <a:t>s</a:t>
            </a:r>
            <a:r>
              <a:rPr lang="en-US" sz="4800" dirty="0" smtClean="0">
                <a:latin typeface="Courier"/>
                <a:cs typeface="Courier"/>
              </a:rPr>
              <a:t>tandardization</a:t>
            </a:r>
          </a:p>
          <a:p>
            <a:pPr algn="ctr"/>
            <a:r>
              <a:rPr lang="en-US" sz="4800" dirty="0" smtClean="0">
                <a:latin typeface="Courier"/>
                <a:cs typeface="Courier"/>
              </a:rPr>
              <a:t>=</a:t>
            </a:r>
          </a:p>
          <a:p>
            <a:pPr algn="ctr"/>
            <a:r>
              <a:rPr lang="en-US" sz="4800" dirty="0" smtClean="0">
                <a:latin typeface="Courier"/>
                <a:cs typeface="Courier"/>
              </a:rPr>
              <a:t>utility</a:t>
            </a:r>
            <a:endParaRPr lang="en-US" sz="4800" dirty="0" smtClean="0">
              <a:latin typeface="Courier"/>
              <a:cs typeface="Courier"/>
            </a:endParaRPr>
          </a:p>
        </p:txBody>
      </p:sp>
    </p:spTree>
    <p:extLst>
      <p:ext uri="{BB962C8B-B14F-4D97-AF65-F5344CB8AC3E}">
        <p14:creationId xmlns:p14="http://schemas.microsoft.com/office/powerpoint/2010/main" val="3364167280"/>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xmlns:p14="http://schemas.microsoft.com/office/powerpoint/2010/main" spd="slow" advTm="15000"/>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grid_dem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9400"/>
            <a:ext cx="9144000" cy="6293832"/>
          </a:xfrm>
          <a:prstGeom prst="rect">
            <a:avLst/>
          </a:prstGeom>
        </p:spPr>
      </p:pic>
    </p:spTree>
    <p:extLst>
      <p:ext uri="{BB962C8B-B14F-4D97-AF65-F5344CB8AC3E}">
        <p14:creationId xmlns:p14="http://schemas.microsoft.com/office/powerpoint/2010/main" val="2953698401"/>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xmlns:p14="http://schemas.microsoft.com/office/powerpoint/2010/main" spd="slow" advTm="15000"/>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nclusion_wordle_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0" y="0"/>
            <a:ext cx="8875059" cy="6858000"/>
          </a:xfrm>
          <a:prstGeom prst="rect">
            <a:avLst/>
          </a:prstGeom>
        </p:spPr>
      </p:pic>
    </p:spTree>
    <p:extLst>
      <p:ext uri="{BB962C8B-B14F-4D97-AF65-F5344CB8AC3E}">
        <p14:creationId xmlns:p14="http://schemas.microsoft.com/office/powerpoint/2010/main" val="995313685"/>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xmlns:p14="http://schemas.microsoft.com/office/powerpoint/2010/main" spd="slow" advClick="0" advTm="15000"/>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nclusion_wordle_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0" y="0"/>
            <a:ext cx="8875059" cy="6858000"/>
          </a:xfrm>
          <a:prstGeom prst="rect">
            <a:avLst/>
          </a:prstGeom>
        </p:spPr>
      </p:pic>
    </p:spTree>
    <p:extLst>
      <p:ext uri="{BB962C8B-B14F-4D97-AF65-F5344CB8AC3E}">
        <p14:creationId xmlns:p14="http://schemas.microsoft.com/office/powerpoint/2010/main" val="3422821326"/>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xmlns:p14="http://schemas.microsoft.com/office/powerpoint/2010/main" spd="slow" advClick="0" advTm="15000"/>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86795" y="2274838"/>
            <a:ext cx="2770410" cy="2308324"/>
          </a:xfrm>
          <a:prstGeom prst="rect">
            <a:avLst/>
          </a:prstGeom>
          <a:noFill/>
        </p:spPr>
        <p:txBody>
          <a:bodyPr wrap="none" rtlCol="0">
            <a:spAutoFit/>
          </a:bodyPr>
          <a:lstStyle/>
          <a:p>
            <a:pPr algn="ctr"/>
            <a:r>
              <a:rPr lang="en-US" sz="4800" dirty="0" smtClean="0">
                <a:latin typeface="Courier"/>
                <a:cs typeface="Courier"/>
              </a:rPr>
              <a:t>OPeNDAP</a:t>
            </a:r>
          </a:p>
          <a:p>
            <a:pPr algn="ctr"/>
            <a:r>
              <a:rPr lang="en-US" sz="4800" dirty="0" smtClean="0">
                <a:latin typeface="Courier"/>
                <a:cs typeface="Courier"/>
              </a:rPr>
              <a:t>Unidata</a:t>
            </a:r>
          </a:p>
          <a:p>
            <a:pPr algn="ctr"/>
            <a:r>
              <a:rPr lang="en-US" sz="4800" dirty="0">
                <a:latin typeface="Courier"/>
                <a:cs typeface="Courier"/>
              </a:rPr>
              <a:t>NOAA</a:t>
            </a:r>
          </a:p>
        </p:txBody>
      </p:sp>
    </p:spTree>
    <p:extLst>
      <p:ext uri="{BB962C8B-B14F-4D97-AF65-F5344CB8AC3E}">
        <p14:creationId xmlns:p14="http://schemas.microsoft.com/office/powerpoint/2010/main" val="162314082"/>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xmlns:p14="http://schemas.microsoft.com/office/powerpoint/2010/main" spd="slow" advTm="15000"/>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09227" y="2274838"/>
            <a:ext cx="5725546" cy="2308324"/>
          </a:xfrm>
          <a:prstGeom prst="rect">
            <a:avLst/>
          </a:prstGeom>
          <a:noFill/>
        </p:spPr>
        <p:txBody>
          <a:bodyPr wrap="none" rtlCol="0">
            <a:spAutoFit/>
          </a:bodyPr>
          <a:lstStyle/>
          <a:p>
            <a:pPr algn="ctr"/>
            <a:r>
              <a:rPr lang="en-US" sz="4800" dirty="0" smtClean="0">
                <a:latin typeface="Courier"/>
                <a:cs typeface="Courier"/>
              </a:rPr>
              <a:t>Town Hall </a:t>
            </a:r>
          </a:p>
          <a:p>
            <a:pPr algn="ctr"/>
            <a:r>
              <a:rPr lang="en-US" sz="4800" dirty="0" err="1" smtClean="0">
                <a:latin typeface="Courier"/>
                <a:cs typeface="Courier"/>
              </a:rPr>
              <a:t>Rm</a:t>
            </a:r>
            <a:r>
              <a:rPr lang="en-US" sz="4800" dirty="0" smtClean="0">
                <a:latin typeface="Courier"/>
                <a:cs typeface="Courier"/>
              </a:rPr>
              <a:t> 227</a:t>
            </a:r>
          </a:p>
          <a:p>
            <a:pPr algn="ctr"/>
            <a:r>
              <a:rPr lang="en-US" sz="4800" dirty="0" smtClean="0">
                <a:latin typeface="Courier"/>
                <a:cs typeface="Courier"/>
              </a:rPr>
              <a:t>Thursday @ 3:30</a:t>
            </a:r>
          </a:p>
        </p:txBody>
      </p:sp>
    </p:spTree>
    <p:extLst>
      <p:ext uri="{BB962C8B-B14F-4D97-AF65-F5344CB8AC3E}">
        <p14:creationId xmlns:p14="http://schemas.microsoft.com/office/powerpoint/2010/main" val="2221244794"/>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xmlns:p14="http://schemas.microsoft.com/office/powerpoint/2010/main" spd="slow" advTm="15000"/>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PULS_Wordle_5.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0" y="0"/>
            <a:ext cx="8875059" cy="6858000"/>
          </a:xfrm>
          <a:prstGeom prst="rect">
            <a:avLst/>
          </a:prstGeom>
        </p:spPr>
      </p:pic>
    </p:spTree>
    <p:extLst>
      <p:ext uri="{BB962C8B-B14F-4D97-AF65-F5344CB8AC3E}">
        <p14:creationId xmlns:p14="http://schemas.microsoft.com/office/powerpoint/2010/main" val="467575470"/>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xmlns:p14="http://schemas.microsoft.com/office/powerpoint/2010/main" spd="slow" advTm="15000"/>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78619" y="1741721"/>
            <a:ext cx="4986762" cy="2308324"/>
          </a:xfrm>
          <a:prstGeom prst="rect">
            <a:avLst/>
          </a:prstGeom>
          <a:noFill/>
        </p:spPr>
        <p:txBody>
          <a:bodyPr wrap="none" rtlCol="0">
            <a:spAutoFit/>
          </a:bodyPr>
          <a:lstStyle/>
          <a:p>
            <a:pPr algn="ctr"/>
            <a:r>
              <a:rPr lang="en-US" sz="4800" dirty="0">
                <a:latin typeface="Courier"/>
                <a:cs typeface="Courier"/>
              </a:rPr>
              <a:t>d</a:t>
            </a:r>
            <a:r>
              <a:rPr lang="en-US" sz="4800" dirty="0" smtClean="0">
                <a:latin typeface="Courier"/>
                <a:cs typeface="Courier"/>
              </a:rPr>
              <a:t>ata analysis</a:t>
            </a:r>
            <a:endParaRPr lang="en-US" sz="4800" dirty="0" smtClean="0">
              <a:latin typeface="Courier"/>
              <a:cs typeface="Courier"/>
            </a:endParaRPr>
          </a:p>
          <a:p>
            <a:pPr algn="ctr"/>
            <a:r>
              <a:rPr lang="en-US" sz="4800" dirty="0">
                <a:latin typeface="Courier"/>
                <a:cs typeface="Courier"/>
              </a:rPr>
              <a:t>&amp;</a:t>
            </a:r>
            <a:endParaRPr lang="en-US" sz="4800" dirty="0" smtClean="0">
              <a:latin typeface="Courier"/>
              <a:cs typeface="Courier"/>
            </a:endParaRPr>
          </a:p>
          <a:p>
            <a:pPr algn="ctr"/>
            <a:r>
              <a:rPr lang="en-US" sz="4800" dirty="0" smtClean="0">
                <a:latin typeface="Courier"/>
                <a:cs typeface="Courier"/>
              </a:rPr>
              <a:t>synthesis</a:t>
            </a:r>
            <a:endParaRPr lang="en-US" sz="4800" dirty="0">
              <a:latin typeface="Courier"/>
              <a:cs typeface="Courier"/>
            </a:endParaRPr>
          </a:p>
        </p:txBody>
      </p:sp>
    </p:spTree>
    <p:extLst>
      <p:ext uri="{BB962C8B-B14F-4D97-AF65-F5344CB8AC3E}">
        <p14:creationId xmlns:p14="http://schemas.microsoft.com/office/powerpoint/2010/main" val="722486073"/>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xmlns:p14="http://schemas.microsoft.com/office/powerpoint/2010/main" spd="slow" advTm="15000"/>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32707" y="1741721"/>
            <a:ext cx="3878586" cy="3046988"/>
          </a:xfrm>
          <a:prstGeom prst="rect">
            <a:avLst/>
          </a:prstGeom>
          <a:noFill/>
        </p:spPr>
        <p:txBody>
          <a:bodyPr wrap="none" rtlCol="0">
            <a:spAutoFit/>
          </a:bodyPr>
          <a:lstStyle/>
          <a:p>
            <a:pPr algn="ctr"/>
            <a:r>
              <a:rPr lang="en-US" sz="4800" dirty="0">
                <a:latin typeface="Courier"/>
                <a:cs typeface="Courier"/>
              </a:rPr>
              <a:t>d</a:t>
            </a:r>
            <a:r>
              <a:rPr lang="en-US" sz="4800" dirty="0" smtClean="0">
                <a:latin typeface="Courier"/>
                <a:cs typeface="Courier"/>
              </a:rPr>
              <a:t>ata</a:t>
            </a:r>
          </a:p>
          <a:p>
            <a:pPr algn="ctr"/>
            <a:r>
              <a:rPr lang="en-US" sz="4800" dirty="0" smtClean="0">
                <a:latin typeface="Courier"/>
                <a:cs typeface="Courier"/>
              </a:rPr>
              <a:t>web</a:t>
            </a:r>
          </a:p>
          <a:p>
            <a:pPr algn="ctr"/>
            <a:r>
              <a:rPr lang="en-US" sz="4800" dirty="0">
                <a:latin typeface="Courier"/>
                <a:cs typeface="Courier"/>
              </a:rPr>
              <a:t>&amp;</a:t>
            </a:r>
            <a:endParaRPr lang="en-US" sz="4800" dirty="0" smtClean="0">
              <a:latin typeface="Courier"/>
              <a:cs typeface="Courier"/>
            </a:endParaRPr>
          </a:p>
          <a:p>
            <a:pPr algn="ctr"/>
            <a:r>
              <a:rPr lang="en-US" sz="4800" dirty="0">
                <a:latin typeface="Courier"/>
                <a:cs typeface="Courier"/>
              </a:rPr>
              <a:t>y</a:t>
            </a:r>
            <a:r>
              <a:rPr lang="en-US" sz="4800" dirty="0" smtClean="0">
                <a:latin typeface="Courier"/>
                <a:cs typeface="Courier"/>
              </a:rPr>
              <a:t>our input</a:t>
            </a:r>
            <a:endParaRPr lang="en-US" sz="4800" dirty="0">
              <a:latin typeface="Courier"/>
              <a:cs typeface="Courier"/>
            </a:endParaRPr>
          </a:p>
        </p:txBody>
      </p:sp>
    </p:spTree>
    <p:extLst>
      <p:ext uri="{BB962C8B-B14F-4D97-AF65-F5344CB8AC3E}">
        <p14:creationId xmlns:p14="http://schemas.microsoft.com/office/powerpoint/2010/main" val="3322703030"/>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xmlns:p14="http://schemas.microsoft.com/office/powerpoint/2010/main" spd="slow" advTm="15000"/>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27212" y="1859339"/>
            <a:ext cx="3878586" cy="830997"/>
          </a:xfrm>
          <a:prstGeom prst="rect">
            <a:avLst/>
          </a:prstGeom>
          <a:noFill/>
        </p:spPr>
        <p:txBody>
          <a:bodyPr wrap="none" rtlCol="0">
            <a:spAutoFit/>
          </a:bodyPr>
          <a:lstStyle/>
          <a:p>
            <a:pPr algn="ctr"/>
            <a:r>
              <a:rPr lang="en-US" sz="4800" dirty="0">
                <a:latin typeface="Courier"/>
                <a:cs typeface="Courier"/>
              </a:rPr>
              <a:t>d</a:t>
            </a:r>
            <a:r>
              <a:rPr lang="en-US" sz="4800" dirty="0" smtClean="0">
                <a:latin typeface="Courier"/>
                <a:cs typeface="Courier"/>
              </a:rPr>
              <a:t>ata model</a:t>
            </a:r>
          </a:p>
        </p:txBody>
      </p:sp>
      <p:sp>
        <p:nvSpPr>
          <p:cNvPr id="3" name="TextBox 2"/>
          <p:cNvSpPr txBox="1"/>
          <p:nvPr/>
        </p:nvSpPr>
        <p:spPr>
          <a:xfrm>
            <a:off x="1380989" y="4010909"/>
            <a:ext cx="4617370" cy="830997"/>
          </a:xfrm>
          <a:prstGeom prst="rect">
            <a:avLst/>
          </a:prstGeom>
          <a:noFill/>
        </p:spPr>
        <p:txBody>
          <a:bodyPr wrap="none" rtlCol="0">
            <a:spAutoFit/>
          </a:bodyPr>
          <a:lstStyle/>
          <a:p>
            <a:pPr algn="ctr"/>
            <a:r>
              <a:rPr lang="en-US" sz="4800" dirty="0">
                <a:latin typeface="Courier"/>
                <a:cs typeface="Courier"/>
              </a:rPr>
              <a:t>w</a:t>
            </a:r>
            <a:r>
              <a:rPr lang="en-US" sz="4800" dirty="0" smtClean="0">
                <a:latin typeface="Courier"/>
                <a:cs typeface="Courier"/>
              </a:rPr>
              <a:t>eb services</a:t>
            </a:r>
          </a:p>
        </p:txBody>
      </p:sp>
      <p:sp>
        <p:nvSpPr>
          <p:cNvPr id="4" name="TextBox 3"/>
          <p:cNvSpPr txBox="1"/>
          <p:nvPr/>
        </p:nvSpPr>
        <p:spPr>
          <a:xfrm>
            <a:off x="5319643" y="2960943"/>
            <a:ext cx="1662234" cy="830997"/>
          </a:xfrm>
          <a:prstGeom prst="rect">
            <a:avLst/>
          </a:prstGeom>
          <a:noFill/>
        </p:spPr>
        <p:txBody>
          <a:bodyPr wrap="none" rtlCol="0">
            <a:spAutoFit/>
          </a:bodyPr>
          <a:lstStyle/>
          <a:p>
            <a:pPr algn="ctr"/>
            <a:r>
              <a:rPr lang="en-US" sz="4800" dirty="0" smtClean="0">
                <a:latin typeface="Courier"/>
                <a:cs typeface="Courier"/>
              </a:rPr>
              <a:t>DAP4</a:t>
            </a:r>
          </a:p>
        </p:txBody>
      </p:sp>
      <p:sp>
        <p:nvSpPr>
          <p:cNvPr id="5" name="Bent Arrow 4"/>
          <p:cNvSpPr/>
          <p:nvPr/>
        </p:nvSpPr>
        <p:spPr>
          <a:xfrm>
            <a:off x="3527475" y="3674046"/>
            <a:ext cx="1630478" cy="344958"/>
          </a:xfrm>
          <a:prstGeom prst="ben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Bent Arrow 6"/>
          <p:cNvSpPr/>
          <p:nvPr/>
        </p:nvSpPr>
        <p:spPr>
          <a:xfrm flipV="1">
            <a:off x="3527475" y="2781856"/>
            <a:ext cx="1630478" cy="344958"/>
          </a:xfrm>
          <a:prstGeom prst="ben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70442637"/>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xmlns:p14="http://schemas.microsoft.com/office/powerpoint/2010/main" spd="slow" advTm="15000"/>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1599230.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4453" y="999887"/>
            <a:ext cx="4064693" cy="4726387"/>
          </a:xfrm>
          <a:prstGeom prst="rect">
            <a:avLst/>
          </a:prstGeom>
        </p:spPr>
      </p:pic>
    </p:spTree>
    <p:extLst>
      <p:ext uri="{BB962C8B-B14F-4D97-AF65-F5344CB8AC3E}">
        <p14:creationId xmlns:p14="http://schemas.microsoft.com/office/powerpoint/2010/main" val="2945512033"/>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xmlns:p14="http://schemas.microsoft.com/office/powerpoint/2010/main" spd="slow" advTm="15000"/>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01220" y="2418877"/>
            <a:ext cx="3139802" cy="1569660"/>
          </a:xfrm>
          <a:prstGeom prst="rect">
            <a:avLst/>
          </a:prstGeom>
          <a:noFill/>
        </p:spPr>
        <p:txBody>
          <a:bodyPr wrap="none" rtlCol="0">
            <a:spAutoFit/>
          </a:bodyPr>
          <a:lstStyle/>
          <a:p>
            <a:pPr algn="ctr"/>
            <a:r>
              <a:rPr lang="en-US" sz="4800" dirty="0" smtClean="0">
                <a:latin typeface="Courier"/>
                <a:cs typeface="Courier"/>
              </a:rPr>
              <a:t>Neutral</a:t>
            </a:r>
          </a:p>
          <a:p>
            <a:pPr algn="ctr"/>
            <a:r>
              <a:rPr lang="en-US" sz="4800" dirty="0" smtClean="0">
                <a:solidFill>
                  <a:schemeClr val="bg1">
                    <a:lumMod val="65000"/>
                  </a:schemeClr>
                </a:solidFill>
                <a:latin typeface="Courier"/>
                <a:cs typeface="Courier"/>
              </a:rPr>
              <a:t>Specific</a:t>
            </a:r>
            <a:endParaRPr lang="en-US" sz="4800" dirty="0" smtClean="0">
              <a:solidFill>
                <a:schemeClr val="bg1">
                  <a:lumMod val="65000"/>
                </a:schemeClr>
              </a:solidFill>
              <a:latin typeface="Courier"/>
              <a:cs typeface="Courier"/>
            </a:endParaRPr>
          </a:p>
        </p:txBody>
      </p:sp>
      <p:sp>
        <p:nvSpPr>
          <p:cNvPr id="3" name="TextBox 2"/>
          <p:cNvSpPr txBox="1"/>
          <p:nvPr/>
        </p:nvSpPr>
        <p:spPr>
          <a:xfrm>
            <a:off x="1823938" y="2847370"/>
            <a:ext cx="2401018" cy="830997"/>
          </a:xfrm>
          <a:prstGeom prst="rect">
            <a:avLst/>
          </a:prstGeom>
          <a:noFill/>
        </p:spPr>
        <p:txBody>
          <a:bodyPr wrap="none" rtlCol="0">
            <a:spAutoFit/>
          </a:bodyPr>
          <a:lstStyle/>
          <a:p>
            <a:pPr algn="ctr"/>
            <a:r>
              <a:rPr lang="en-US" sz="4800" dirty="0" smtClean="0">
                <a:latin typeface="Courier"/>
                <a:cs typeface="Courier"/>
              </a:rPr>
              <a:t>Domain</a:t>
            </a:r>
          </a:p>
        </p:txBody>
      </p:sp>
    </p:spTree>
    <p:extLst>
      <p:ext uri="{BB962C8B-B14F-4D97-AF65-F5344CB8AC3E}">
        <p14:creationId xmlns:p14="http://schemas.microsoft.com/office/powerpoint/2010/main" val="3555946508"/>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xmlns:p14="http://schemas.microsoft.com/office/powerpoint/2010/main" spd="slow" advTm="15000"/>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3938" y="2847370"/>
            <a:ext cx="2401018" cy="830997"/>
          </a:xfrm>
          <a:prstGeom prst="rect">
            <a:avLst/>
          </a:prstGeom>
          <a:noFill/>
        </p:spPr>
        <p:txBody>
          <a:bodyPr wrap="none" rtlCol="0">
            <a:spAutoFit/>
          </a:bodyPr>
          <a:lstStyle/>
          <a:p>
            <a:pPr algn="ctr"/>
            <a:r>
              <a:rPr lang="en-US" sz="4800" dirty="0" smtClean="0">
                <a:latin typeface="Courier"/>
                <a:cs typeface="Courier"/>
              </a:rPr>
              <a:t>Domain</a:t>
            </a:r>
          </a:p>
        </p:txBody>
      </p:sp>
      <p:sp>
        <p:nvSpPr>
          <p:cNvPr id="5" name="TextBox 4"/>
          <p:cNvSpPr txBox="1"/>
          <p:nvPr/>
        </p:nvSpPr>
        <p:spPr>
          <a:xfrm>
            <a:off x="4601220" y="2418877"/>
            <a:ext cx="3139802" cy="1569660"/>
          </a:xfrm>
          <a:prstGeom prst="rect">
            <a:avLst/>
          </a:prstGeom>
          <a:noFill/>
        </p:spPr>
        <p:txBody>
          <a:bodyPr wrap="none" rtlCol="0">
            <a:spAutoFit/>
          </a:bodyPr>
          <a:lstStyle/>
          <a:p>
            <a:pPr algn="ctr"/>
            <a:r>
              <a:rPr lang="en-US" sz="4800" dirty="0" smtClean="0">
                <a:solidFill>
                  <a:schemeClr val="bg1">
                    <a:lumMod val="65000"/>
                  </a:schemeClr>
                </a:solidFill>
                <a:latin typeface="Courier"/>
                <a:cs typeface="Courier"/>
              </a:rPr>
              <a:t>Neutral</a:t>
            </a:r>
          </a:p>
          <a:p>
            <a:pPr algn="ctr"/>
            <a:r>
              <a:rPr lang="en-US" sz="4800" dirty="0" smtClean="0">
                <a:latin typeface="Courier"/>
                <a:cs typeface="Courier"/>
              </a:rPr>
              <a:t>Specific</a:t>
            </a:r>
            <a:endParaRPr lang="en-US" sz="4800" dirty="0" smtClean="0">
              <a:latin typeface="Courier"/>
              <a:cs typeface="Courier"/>
            </a:endParaRPr>
          </a:p>
        </p:txBody>
      </p:sp>
    </p:spTree>
    <p:extLst>
      <p:ext uri="{BB962C8B-B14F-4D97-AF65-F5344CB8AC3E}">
        <p14:creationId xmlns:p14="http://schemas.microsoft.com/office/powerpoint/2010/main" val="3872785650"/>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xmlns:p14="http://schemas.microsoft.com/office/powerpoint/2010/main" spd="slow" advTm="15000"/>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4272</TotalTime>
  <Words>231</Words>
  <Application>Microsoft Macintosh PowerPoint</Application>
  <PresentationFormat>On-screen Show (4:3)</PresentationFormat>
  <Paragraphs>45</Paragraphs>
  <Slides>20</Slides>
  <Notes>3</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OPULS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OPeNDAP,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Ignite</dc:title>
  <dc:creator>James Gallagher</dc:creator>
  <cp:lastModifiedBy>James Gallagher</cp:lastModifiedBy>
  <cp:revision>41</cp:revision>
  <dcterms:created xsi:type="dcterms:W3CDTF">2012-07-12T18:26:49Z</dcterms:created>
  <dcterms:modified xsi:type="dcterms:W3CDTF">2012-07-18T12:42:47Z</dcterms:modified>
</cp:coreProperties>
</file>