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7"/>
  </p:handoutMasterIdLst>
  <p:sldIdLst>
    <p:sldId id="260" r:id="rId2"/>
    <p:sldId id="256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836" autoAdjust="0"/>
    <p:restoredTop sz="98723" autoAdjust="0"/>
  </p:normalViewPr>
  <p:slideViewPr>
    <p:cSldViewPr snapToGrid="0" snapToObjects="1">
      <p:cViewPr varScale="1">
        <p:scale>
          <a:sx n="95" d="100"/>
          <a:sy n="95" d="100"/>
        </p:scale>
        <p:origin x="-160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CC3C4-EEE3-6946-8BD2-2CA739586365}" type="datetimeFigureOut">
              <a:rPr lang="en-US" smtClean="0"/>
              <a:t>1/7/15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BD438-690C-954F-A8AB-A782AAC14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406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647C-EF08-A049-BE85-258B13C3FD99}" type="datetimeFigureOut">
              <a:rPr lang="en-US" smtClean="0"/>
              <a:t>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F618-79B5-8C42-9E79-D14A5554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592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647C-EF08-A049-BE85-258B13C3FD99}" type="datetimeFigureOut">
              <a:rPr lang="en-US" smtClean="0"/>
              <a:t>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F618-79B5-8C42-9E79-D14A5554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52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647C-EF08-A049-BE85-258B13C3FD99}" type="datetimeFigureOut">
              <a:rPr lang="en-US" smtClean="0"/>
              <a:t>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F618-79B5-8C42-9E79-D14A5554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02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647C-EF08-A049-BE85-258B13C3FD99}" type="datetimeFigureOut">
              <a:rPr lang="en-US" smtClean="0"/>
              <a:t>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Software Cluster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F618-79B5-8C42-9E79-D14A5554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77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647C-EF08-A049-BE85-258B13C3FD99}" type="datetimeFigureOut">
              <a:rPr lang="en-US" smtClean="0"/>
              <a:t>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F618-79B5-8C42-9E79-D14A5554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84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647C-EF08-A049-BE85-258B13C3FD99}" type="datetimeFigureOut">
              <a:rPr lang="en-US" smtClean="0"/>
              <a:t>1/7/15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F618-79B5-8C42-9E79-D14A5554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65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647C-EF08-A049-BE85-258B13C3FD99}" type="datetimeFigureOut">
              <a:rPr lang="en-US" smtClean="0"/>
              <a:t>1/7/15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F618-79B5-8C42-9E79-D14A5554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4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647C-EF08-A049-BE85-258B13C3FD99}" type="datetimeFigureOut">
              <a:rPr lang="en-US" smtClean="0"/>
              <a:t>1/7/15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F618-79B5-8C42-9E79-D14A5554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5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647C-EF08-A049-BE85-258B13C3FD99}" type="datetimeFigureOut">
              <a:rPr lang="en-US" smtClean="0"/>
              <a:t>1/7/15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F618-79B5-8C42-9E79-D14A5554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290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647C-EF08-A049-BE85-258B13C3FD99}" type="datetimeFigureOut">
              <a:rPr lang="en-US" smtClean="0"/>
              <a:t>1/7/15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F618-79B5-8C42-9E79-D14A5554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13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647C-EF08-A049-BE85-258B13C3FD99}" type="datetimeFigureOut">
              <a:rPr lang="en-US" smtClean="0"/>
              <a:t>1/7/15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F618-79B5-8C42-9E79-D14A5554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3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D647C-EF08-A049-BE85-258B13C3FD99}" type="datetimeFigureOut">
              <a:rPr lang="en-US" smtClean="0"/>
              <a:t>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DF618-79B5-8C42-9E79-D14A5554EC7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45092" y="6259953"/>
            <a:ext cx="903815" cy="46152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3339042" y="6352143"/>
            <a:ext cx="2000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Software Cluster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380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Improve Collaboration and Community Engagement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</a:t>
            </a:r>
            <a:r>
              <a:rPr lang="en-US" dirty="0"/>
              <a:t>with diverse communities that contribute to the sustainability of scientific software</a:t>
            </a:r>
          </a:p>
          <a:p>
            <a:r>
              <a:rPr lang="en-US" dirty="0" smtClean="0"/>
              <a:t>Encourage </a:t>
            </a:r>
            <a:r>
              <a:rPr lang="en-US" dirty="0"/>
              <a:t>more scientists &amp; other end users to attend ESIP meetings and share perspectives</a:t>
            </a:r>
          </a:p>
        </p:txBody>
      </p:sp>
    </p:spTree>
    <p:extLst>
      <p:ext uri="{BB962C8B-B14F-4D97-AF65-F5344CB8AC3E}">
        <p14:creationId xmlns:p14="http://schemas.microsoft.com/office/powerpoint/2010/main" val="249537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Increase Awareness and Understanding of Scientific Software Sustainability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Produce non-technical publications and presentations to inform the Earth science community</a:t>
            </a:r>
          </a:p>
          <a:p>
            <a:r>
              <a:rPr lang="en-US" dirty="0" smtClean="0"/>
              <a:t>Document best practices and examples of software management plans, use cases, impact      metrics, provenance, modularity, and version control, metadata standards, workflow profiles</a:t>
            </a:r>
          </a:p>
          <a:p>
            <a:r>
              <a:rPr lang="en-US" dirty="0" smtClean="0"/>
              <a:t>Develop workshops and training modules (agile development and software carpentry) </a:t>
            </a:r>
          </a:p>
        </p:txBody>
      </p:sp>
    </p:spTree>
    <p:extLst>
      <p:ext uri="{BB962C8B-B14F-4D97-AF65-F5344CB8AC3E}">
        <p14:creationId xmlns:p14="http://schemas.microsoft.com/office/powerpoint/2010/main" val="4227531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Create Incentives and Motivation for Scientific Software Sustainability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Recognize contributions through ‘best of…’ awards, consider virtual badges</a:t>
            </a:r>
          </a:p>
          <a:p>
            <a:r>
              <a:rPr lang="en-US" dirty="0" smtClean="0"/>
              <a:t>Provide attribution by encouraging software citation</a:t>
            </a:r>
          </a:p>
          <a:p>
            <a:r>
              <a:rPr lang="en-US" dirty="0" smtClean="0"/>
              <a:t>Develop guidance for citing software and templates for improving attribution</a:t>
            </a:r>
          </a:p>
          <a:p>
            <a:r>
              <a:rPr lang="en-US" dirty="0" smtClean="0"/>
              <a:t>Identify funding opportunities to improve software sustainability</a:t>
            </a:r>
          </a:p>
        </p:txBody>
      </p:sp>
    </p:spTree>
    <p:extLst>
      <p:ext uri="{BB962C8B-B14F-4D97-AF65-F5344CB8AC3E}">
        <p14:creationId xmlns:p14="http://schemas.microsoft.com/office/powerpoint/2010/main" val="1319398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Define sustainable software? Informs what we might do going forward</a:t>
            </a:r>
          </a:p>
          <a:p>
            <a:pPr lvl="1"/>
            <a:r>
              <a:rPr lang="en-US" dirty="0" smtClean="0"/>
              <a:t>Will the software be here tomorrow?</a:t>
            </a:r>
          </a:p>
          <a:p>
            <a:pPr lvl="1"/>
            <a:r>
              <a:rPr lang="en-US" dirty="0" smtClean="0"/>
              <a:t>Ties to reproducibility</a:t>
            </a:r>
          </a:p>
          <a:p>
            <a:pPr lvl="1"/>
            <a:r>
              <a:rPr lang="en-US" dirty="0" smtClean="0"/>
              <a:t>Connection to data</a:t>
            </a:r>
          </a:p>
          <a:p>
            <a:r>
              <a:rPr lang="en-US" dirty="0" smtClean="0"/>
              <a:t>Promote code re-use</a:t>
            </a:r>
          </a:p>
          <a:p>
            <a:r>
              <a:rPr lang="en-US" dirty="0" smtClean="0"/>
              <a:t>Can we come up with a use case to drive what we do?</a:t>
            </a:r>
          </a:p>
          <a:p>
            <a:r>
              <a:rPr lang="en-US" dirty="0" smtClean="0"/>
              <a:t>Work with the documentation cluster?</a:t>
            </a:r>
          </a:p>
          <a:p>
            <a:r>
              <a:rPr lang="en-US" dirty="0" smtClean="0"/>
              <a:t>Better naming of variables and functions</a:t>
            </a:r>
          </a:p>
        </p:txBody>
      </p:sp>
    </p:spTree>
    <p:extLst>
      <p:ext uri="{BB962C8B-B14F-4D97-AF65-F5344CB8AC3E}">
        <p14:creationId xmlns:p14="http://schemas.microsoft.com/office/powerpoint/2010/main" val="1115962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Concrete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Sustainable Software for Earth Scientists – Short Course</a:t>
            </a:r>
          </a:p>
          <a:p>
            <a:r>
              <a:rPr lang="en-US" dirty="0" smtClean="0"/>
              <a:t>Resource Page</a:t>
            </a:r>
          </a:p>
          <a:p>
            <a:r>
              <a:rPr lang="en-US" dirty="0" smtClean="0"/>
              <a:t>Gather some use cases</a:t>
            </a:r>
          </a:p>
          <a:p>
            <a:pPr lvl="1"/>
            <a:r>
              <a:rPr lang="en-US" dirty="0" smtClean="0"/>
              <a:t>Present at </a:t>
            </a:r>
            <a:r>
              <a:rPr lang="en-US" smtClean="0"/>
              <a:t>summer meeting?</a:t>
            </a:r>
            <a:endParaRPr lang="en-US" dirty="0" smtClean="0"/>
          </a:p>
          <a:p>
            <a:r>
              <a:rPr lang="en-US" dirty="0" smtClean="0"/>
              <a:t>Work with Software Carpentry to do a “Train the Trainers” @ Summer Meeting?</a:t>
            </a:r>
          </a:p>
          <a:p>
            <a:r>
              <a:rPr lang="en-US" dirty="0" smtClean="0"/>
              <a:t>Recommended / Develop standards and templates [what would Earth science software documentation look like?] – use case on minimal metadata software (JSON LD file)</a:t>
            </a:r>
          </a:p>
          <a:p>
            <a:pPr lvl="1"/>
            <a:r>
              <a:rPr lang="en-US" dirty="0" smtClean="0"/>
              <a:t>Work with </a:t>
            </a:r>
            <a:r>
              <a:rPr lang="en-US" dirty="0" err="1" smtClean="0"/>
              <a:t>testbed</a:t>
            </a:r>
            <a:r>
              <a:rPr lang="en-US" dirty="0" smtClean="0"/>
              <a:t> to create the JSON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621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241</Words>
  <Application>Microsoft Macintosh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Improve Collaboration and Community Engagement </vt:lpstr>
      <vt:lpstr>Increase Awareness and Understanding of Scientific Software Sustainability </vt:lpstr>
      <vt:lpstr>Create Incentives and Motivation for Scientific Software Sustainability</vt:lpstr>
      <vt:lpstr>Discussion</vt:lpstr>
      <vt:lpstr>Concrete 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Increase Awareness and Understanding of Scientific Software Sustainability </dc:title>
  <dc:creator>W. Christopher Lenhardt</dc:creator>
  <cp:lastModifiedBy>ESIP 3</cp:lastModifiedBy>
  <cp:revision>11</cp:revision>
  <dcterms:created xsi:type="dcterms:W3CDTF">2015-01-06T21:47:42Z</dcterms:created>
  <dcterms:modified xsi:type="dcterms:W3CDTF">2015-01-07T19:58:47Z</dcterms:modified>
</cp:coreProperties>
</file>