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y="9448800" cx="71501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slides/slide7.xml" Type="http://schemas.openxmlformats.org/officeDocument/2006/relationships/slide" Id="rId12"/><Relationship Target="presProps.xml" Type="http://schemas.openxmlformats.org/officeDocument/2006/relationships/presProps" Id="rId2"/><Relationship Target="slides/slide17.xml" Type="http://schemas.openxmlformats.org/officeDocument/2006/relationships/slide" Id="rId22"/><Relationship Target="slides/slide8.xml" Type="http://schemas.openxmlformats.org/officeDocument/2006/relationships/slide" Id="rId13"/><Relationship Target="theme/theme2.xml" Type="http://schemas.openxmlformats.org/officeDocument/2006/relationships/theme" Id="rId1"/><Relationship Target="slides/slide5.xml" Type="http://schemas.openxmlformats.org/officeDocument/2006/relationships/slide" Id="rId10"/><Relationship Target="slideMasters/slideMaster1.xml" Type="http://schemas.openxmlformats.org/officeDocument/2006/relationships/slideMaster" Id="rId4"/><Relationship Target="slides/slide6.xml" Type="http://schemas.openxmlformats.org/officeDocument/2006/relationships/slide" Id="rId11"/><Relationship Target="tableStyles.xml" Type="http://schemas.openxmlformats.org/officeDocument/2006/relationships/tableStyles" Id="rId3"/><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73075" cx="3098800"/>
          </a:xfrm>
          <a:prstGeom prst="rect">
            <a:avLst/>
          </a:prstGeom>
          <a:noFill/>
          <a:ln>
            <a:noFill/>
          </a:ln>
        </p:spPr>
        <p:txBody>
          <a:bodyPr bIns="91425" rIns="91425" lIns="91425" tIns="91425" anchor="t" anchorCtr="0"/>
          <a:lstStyle>
            <a:lvl1pPr algn="l" rtl="0" marR="0" indent="0" marL="0">
              <a:defRPr strike="noStrike" u="none" b="0" cap="none" baseline="0" sz="1200" i="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3" name="Shape 3"/>
          <p:cNvSpPr txBox="1"/>
          <p:nvPr>
            <p:ph idx="10" type="dt"/>
          </p:nvPr>
        </p:nvSpPr>
        <p:spPr>
          <a:xfrm>
            <a:off y="0" x="4049712"/>
            <a:ext cy="473075" cx="3098800"/>
          </a:xfrm>
          <a:prstGeom prst="rect">
            <a:avLst/>
          </a:prstGeom>
          <a:noFill/>
          <a:ln>
            <a:noFill/>
          </a:ln>
        </p:spPr>
        <p:txBody>
          <a:bodyPr bIns="91425" rIns="91425" lIns="91425" tIns="91425" anchor="t" anchorCtr="0"/>
          <a:lstStyle>
            <a:lvl1pPr algn="r" rtl="0" marR="0" indent="0" marL="0">
              <a:defRPr strike="noStrike" u="none" b="0" cap="none" baseline="0" sz="1200" i="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4" name="Shape 4"/>
          <p:cNvSpPr/>
          <p:nvPr>
            <p:ph idx="3"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miter/>
            <a:headEnd w="med" len="med" type="none"/>
            <a:tailEnd w="med" len="med" type="none"/>
          </a:ln>
        </p:spPr>
      </p:sp>
      <p:sp>
        <p:nvSpPr>
          <p:cNvPr id="5" name="Shape 5"/>
          <p:cNvSpPr txBox="1"/>
          <p:nvPr>
            <p:ph idx="1" type="body"/>
          </p:nvPr>
        </p:nvSpPr>
        <p:spPr>
          <a:xfrm>
            <a:off y="4489450" x="715962"/>
            <a:ext cy="4251324" cx="5718174"/>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6" name="Shape 6"/>
          <p:cNvSpPr txBox="1"/>
          <p:nvPr>
            <p:ph idx="11" type="ftr"/>
          </p:nvPr>
        </p:nvSpPr>
        <p:spPr>
          <a:xfrm>
            <a:off y="8974138" x="0"/>
            <a:ext cy="473075" cx="3098800"/>
          </a:xfrm>
          <a:prstGeom prst="rect">
            <a:avLst/>
          </a:prstGeom>
          <a:noFill/>
          <a:ln>
            <a:noFill/>
          </a:ln>
        </p:spPr>
        <p:txBody>
          <a:bodyPr bIns="91425" rIns="91425" lIns="91425" tIns="91425" anchor="b" anchorCtr="0"/>
          <a:lstStyle>
            <a:lvl1pPr algn="l" rtl="0" marR="0" indent="0" marL="0">
              <a:defRPr strike="noStrike" u="none" b="0" cap="none" baseline="0" sz="1200" i="0">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p:txBody>
      </p:sp>
      <p:sp>
        <p:nvSpPr>
          <p:cNvPr id="7" name="Shape 7"/>
          <p:cNvSpPr txBox="1"/>
          <p:nvPr>
            <p:ph idx="12" type="sldNum"/>
          </p:nvPr>
        </p:nvSpPr>
        <p:spPr>
          <a:xfrm>
            <a:off y="8974138" x="4049712"/>
            <a:ext cy="473075" cx="3098800"/>
          </a:xfrm>
          <a:prstGeom prst="rect">
            <a:avLst/>
          </a:prstGeom>
          <a:noFill/>
          <a:ln>
            <a:noFill/>
          </a:ln>
        </p:spPr>
        <p:txBody>
          <a:bodyPr bIns="91425" rIns="91425" lIns="91425" tIns="91425" anchor="b" anchorCtr="0"/>
          <a:lstStyle>
            <a:lvl1pPr algn="r" rtl="0" marR="0" indent="0" marL="0">
              <a:defRPr strike="noStrike" u="none" b="0" cap="none" baseline="0" sz="1200" i="0">
                <a:latin typeface="Arial"/>
                <a:ea typeface="Arial"/>
                <a:cs typeface="Arial"/>
                <a:sym typeface="Arial"/>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6" name="Shape 86"/>
        <p:cNvGrpSpPr/>
        <p:nvPr/>
      </p:nvGrpSpPr>
      <p:grpSpPr>
        <a:xfrm>
          <a:off y="0" x="0"/>
          <a:ext cy="0" cx="0"/>
          <a:chOff y="0" x="0"/>
          <a:chExt cy="0" cx="0"/>
        </a:xfrm>
      </p:grpSpPr>
      <p:sp>
        <p:nvSpPr>
          <p:cNvPr id="87" name="Shape 87"/>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a:noFill/>
          <a:ln>
            <a:noFill/>
          </a:ln>
        </p:spPr>
      </p:sp>
      <p:sp>
        <p:nvSpPr>
          <p:cNvPr id="88" name="Shape 88"/>
          <p:cNvSpPr txBox="1"/>
          <p:nvPr>
            <p:ph idx="1" type="body"/>
          </p:nvPr>
        </p:nvSpPr>
        <p:spPr>
          <a:xfrm>
            <a:off y="4489450" x="715962"/>
            <a:ext cy="4251324" cx="5718174"/>
          </a:xfrm>
          <a:prstGeom prst="rect">
            <a:avLst/>
          </a:prstGeom>
          <a:noFill/>
          <a:ln>
            <a:noFill/>
          </a:ln>
        </p:spPr>
        <p:txBody>
          <a:bodyPr bIns="47325" rIns="94675" lIns="94675" tIns="47325" anchor="t" anchorCtr="0">
            <a:noAutofit/>
          </a:bodyPr>
          <a:lstStyle/>
          <a:p/>
        </p:txBody>
      </p:sp>
      <p:sp>
        <p:nvSpPr>
          <p:cNvPr id="89" name="Shape 89"/>
          <p:cNvSpPr txBox="1"/>
          <p:nvPr>
            <p:ph idx="12" type="sldNum"/>
          </p:nvPr>
        </p:nvSpPr>
        <p:spPr>
          <a:xfrm>
            <a:off y="8974138" x="4049712"/>
            <a:ext cy="473075" cx="3098800"/>
          </a:xfrm>
          <a:prstGeom prst="rect">
            <a:avLst/>
          </a:prstGeom>
          <a:noFill/>
          <a:ln>
            <a:noFill/>
          </a:ln>
        </p:spPr>
        <p:txBody>
          <a:bodyPr bIns="47325" rIns="94675" lIns="94675" tIns="47325"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5" name="Shape 185"/>
        <p:cNvGrpSpPr/>
        <p:nvPr/>
      </p:nvGrpSpPr>
      <p:grpSpPr>
        <a:xfrm>
          <a:off y="0" x="0"/>
          <a:ext cy="0" cx="0"/>
          <a:chOff y="0" x="0"/>
          <a:chExt cy="0" cx="0"/>
        </a:xfrm>
      </p:grpSpPr>
      <p:sp>
        <p:nvSpPr>
          <p:cNvPr id="186" name="Shape 186"/>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a:noFill/>
          <a:ln>
            <a:noFill/>
          </a:ln>
        </p:spPr>
      </p:sp>
      <p:sp>
        <p:nvSpPr>
          <p:cNvPr id="187" name="Shape 187"/>
          <p:cNvSpPr txBox="1"/>
          <p:nvPr>
            <p:ph idx="1" type="body"/>
          </p:nvPr>
        </p:nvSpPr>
        <p:spPr>
          <a:xfrm>
            <a:off y="4489450" x="715962"/>
            <a:ext cy="4251299" cx="5718300"/>
          </a:xfrm>
          <a:prstGeom prst="rect">
            <a:avLst/>
          </a:prstGeom>
          <a:noFill/>
          <a:ln>
            <a:noFill/>
          </a:ln>
        </p:spPr>
        <p:txBody>
          <a:bodyPr bIns="47325" rIns="94675" lIns="94675" tIns="47325" anchor="t" anchorCtr="0">
            <a:noAutofit/>
          </a:bodyPr>
          <a:lstStyle/>
          <a:p/>
        </p:txBody>
      </p:sp>
      <p:sp>
        <p:nvSpPr>
          <p:cNvPr id="188" name="Shape 188"/>
          <p:cNvSpPr txBox="1"/>
          <p:nvPr>
            <p:ph idx="12" type="sldNum"/>
          </p:nvPr>
        </p:nvSpPr>
        <p:spPr>
          <a:xfrm>
            <a:off y="8974138" x="4049712"/>
            <a:ext cy="473100" cx="3098699"/>
          </a:xfrm>
          <a:prstGeom prst="rect">
            <a:avLst/>
          </a:prstGeom>
          <a:noFill/>
          <a:ln>
            <a:noFill/>
          </a:ln>
        </p:spPr>
        <p:txBody>
          <a:bodyPr bIns="47325" rIns="94675" lIns="94675" tIns="47325"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5" name="Shape 195"/>
        <p:cNvGrpSpPr/>
        <p:nvPr/>
      </p:nvGrpSpPr>
      <p:grpSpPr>
        <a:xfrm>
          <a:off y="0" x="0"/>
          <a:ext cy="0" cx="0"/>
          <a:chOff y="0" x="0"/>
          <a:chExt cy="0" cx="0"/>
        </a:xfrm>
      </p:grpSpPr>
      <p:sp>
        <p:nvSpPr>
          <p:cNvPr id="196" name="Shape 196"/>
          <p:cNvSpPr txBox="1"/>
          <p:nvPr>
            <p:ph idx="1" type="body"/>
          </p:nvPr>
        </p:nvSpPr>
        <p:spPr>
          <a:xfrm>
            <a:off y="4489450" x="715962"/>
            <a:ext cy="4251324" cx="5718174"/>
          </a:xfrm>
          <a:prstGeom prst="rect">
            <a:avLst/>
          </a:prstGeom>
        </p:spPr>
        <p:txBody>
          <a:bodyPr bIns="91425" rIns="91425" lIns="91425" tIns="91425" anchor="ctr" anchorCtr="0">
            <a:noAutofit/>
          </a:bodyPr>
          <a:lstStyle/>
          <a:p/>
        </p:txBody>
      </p:sp>
      <p:sp>
        <p:nvSpPr>
          <p:cNvPr id="197" name="Shape 197"/>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7" name="Shape 207"/>
        <p:cNvGrpSpPr/>
        <p:nvPr/>
      </p:nvGrpSpPr>
      <p:grpSpPr>
        <a:xfrm>
          <a:off y="0" x="0"/>
          <a:ext cy="0" cx="0"/>
          <a:chOff y="0" x="0"/>
          <a:chExt cy="0" cx="0"/>
        </a:xfrm>
      </p:grpSpPr>
      <p:sp>
        <p:nvSpPr>
          <p:cNvPr id="208" name="Shape 208"/>
          <p:cNvSpPr txBox="1"/>
          <p:nvPr>
            <p:ph idx="1" type="body"/>
          </p:nvPr>
        </p:nvSpPr>
        <p:spPr>
          <a:xfrm>
            <a:off y="4489450" x="715962"/>
            <a:ext cy="4251324" cx="5718174"/>
          </a:xfrm>
          <a:prstGeom prst="rect">
            <a:avLst/>
          </a:prstGeom>
        </p:spPr>
        <p:txBody>
          <a:bodyPr bIns="91425" rIns="91425" lIns="91425" tIns="91425" anchor="ctr" anchorCtr="0">
            <a:noAutofit/>
          </a:bodyPr>
          <a:lstStyle/>
          <a:p/>
        </p:txBody>
      </p:sp>
      <p:sp>
        <p:nvSpPr>
          <p:cNvPr id="209" name="Shape 209"/>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5" name="Shape 215"/>
        <p:cNvGrpSpPr/>
        <p:nvPr/>
      </p:nvGrpSpPr>
      <p:grpSpPr>
        <a:xfrm>
          <a:off y="0" x="0"/>
          <a:ext cy="0" cx="0"/>
          <a:chOff y="0" x="0"/>
          <a:chExt cy="0" cx="0"/>
        </a:xfrm>
      </p:grpSpPr>
      <p:sp>
        <p:nvSpPr>
          <p:cNvPr id="216" name="Shape 216"/>
          <p:cNvSpPr txBox="1"/>
          <p:nvPr>
            <p:ph idx="1" type="body"/>
          </p:nvPr>
        </p:nvSpPr>
        <p:spPr>
          <a:xfrm>
            <a:off y="4489450" x="715962"/>
            <a:ext cy="4251324" cx="5718174"/>
          </a:xfrm>
          <a:prstGeom prst="rect">
            <a:avLst/>
          </a:prstGeom>
        </p:spPr>
        <p:txBody>
          <a:bodyPr bIns="91425" rIns="91425" lIns="91425" tIns="91425" anchor="ctr" anchorCtr="0">
            <a:noAutofit/>
          </a:bodyPr>
          <a:lstStyle/>
          <a:p/>
        </p:txBody>
      </p:sp>
      <p:sp>
        <p:nvSpPr>
          <p:cNvPr id="217" name="Shape 217"/>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6" name="Shape 226"/>
        <p:cNvGrpSpPr/>
        <p:nvPr/>
      </p:nvGrpSpPr>
      <p:grpSpPr>
        <a:xfrm>
          <a:off y="0" x="0"/>
          <a:ext cy="0" cx="0"/>
          <a:chOff y="0" x="0"/>
          <a:chExt cy="0" cx="0"/>
        </a:xfrm>
      </p:grpSpPr>
      <p:sp>
        <p:nvSpPr>
          <p:cNvPr id="227" name="Shape 227"/>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a:noFill/>
          <a:ln>
            <a:noFill/>
          </a:ln>
        </p:spPr>
      </p:sp>
      <p:sp>
        <p:nvSpPr>
          <p:cNvPr id="228" name="Shape 228"/>
          <p:cNvSpPr txBox="1"/>
          <p:nvPr>
            <p:ph idx="1" type="body"/>
          </p:nvPr>
        </p:nvSpPr>
        <p:spPr>
          <a:xfrm>
            <a:off y="4489450" x="715962"/>
            <a:ext cy="4251324" cx="5718174"/>
          </a:xfrm>
          <a:prstGeom prst="rect">
            <a:avLst/>
          </a:prstGeom>
          <a:noFill/>
          <a:ln>
            <a:noFill/>
          </a:ln>
        </p:spPr>
        <p:txBody>
          <a:bodyPr bIns="47325" rIns="94675" lIns="94675" tIns="47325" anchor="t" anchorCtr="0">
            <a:noAutofit/>
          </a:bodyPr>
          <a:lstStyle/>
          <a:p/>
        </p:txBody>
      </p:sp>
      <p:sp>
        <p:nvSpPr>
          <p:cNvPr id="229" name="Shape 229"/>
          <p:cNvSpPr txBox="1"/>
          <p:nvPr>
            <p:ph idx="12" type="sldNum"/>
          </p:nvPr>
        </p:nvSpPr>
        <p:spPr>
          <a:xfrm>
            <a:off y="8974138" x="4049712"/>
            <a:ext cy="473075" cx="3098800"/>
          </a:xfrm>
          <a:prstGeom prst="rect">
            <a:avLst/>
          </a:prstGeom>
          <a:noFill/>
          <a:ln>
            <a:noFill/>
          </a:ln>
        </p:spPr>
        <p:txBody>
          <a:bodyPr bIns="47325" rIns="94675" lIns="94675" tIns="47325"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p:nvPr>
            <p:ph idx="2" type="sldImg"/>
          </p:nvPr>
        </p:nvSpPr>
        <p:spPr>
          <a:xfrm>
            <a:off y="685185" x="1163301"/>
            <a:ext cy="3429000" cx="4531396"/>
          </a:xfrm>
          <a:custGeom>
            <a:pathLst>
              <a:path w="120000" extrusionOk="0" h="120000">
                <a:moveTo>
                  <a:pt y="0" x="0"/>
                </a:moveTo>
                <a:lnTo>
                  <a:pt y="0" x="120000"/>
                </a:lnTo>
                <a:lnTo>
                  <a:pt y="120000" x="120000"/>
                </a:lnTo>
                <a:lnTo>
                  <a:pt y="120000" x="0"/>
                </a:lnTo>
                <a:close/>
              </a:path>
            </a:pathLst>
          </a:custGeom>
          <a:noFill/>
          <a:ln>
            <a:noFill/>
          </a:ln>
        </p:spPr>
      </p:sp>
      <p:sp>
        <p:nvSpPr>
          <p:cNvPr id="242" name="Shape 242"/>
          <p:cNvSpPr txBox="1"/>
          <p:nvPr>
            <p:ph idx="1" type="body"/>
          </p:nvPr>
        </p:nvSpPr>
        <p:spPr>
          <a:xfrm>
            <a:off y="4344628" x="686712"/>
            <a:ext cy="4114184" cx="5484572"/>
          </a:xfrm>
          <a:prstGeom prst="rect">
            <a:avLst/>
          </a:prstGeom>
          <a:noFill/>
          <a:ln>
            <a:noFill/>
          </a:ln>
        </p:spPr>
        <p:txBody>
          <a:bodyPr bIns="45600" rIns="91250" lIns="91250" tIns="45600" anchor="t" anchorCtr="0">
            <a:noAutofit/>
          </a:bodyPr>
          <a:lstStyle/>
          <a:p/>
        </p:txBody>
      </p:sp>
      <p:sp>
        <p:nvSpPr>
          <p:cNvPr id="243" name="Shape 243"/>
          <p:cNvSpPr txBox="1"/>
          <p:nvPr>
            <p:ph idx="12" type="sldNum"/>
          </p:nvPr>
        </p:nvSpPr>
        <p:spPr>
          <a:xfrm>
            <a:off y="8684650" x="3884271"/>
            <a:ext cy="457814" cx="2972206"/>
          </a:xfrm>
          <a:prstGeom prst="rect">
            <a:avLst/>
          </a:prstGeom>
          <a:noFill/>
          <a:ln>
            <a:noFill/>
          </a:ln>
        </p:spPr>
        <p:txBody>
          <a:bodyPr bIns="45600" rIns="91250" lIns="91250" tIns="45600" anchor="b" anchorCtr="0">
            <a:noAutofit/>
          </a:bodyPr>
          <a:lstStyle/>
          <a:p>
            <a:pPr algn="r" rtl="0" lvl="0" marR="0" indent="0" marL="0">
              <a:spcBef>
                <a:spcPts val="0"/>
              </a:spcBef>
              <a:buSzPct val="25000"/>
              <a:buNone/>
            </a:pPr>
            <a:r>
              <a:rPr strike="noStrike" u="none" b="0" cap="none" baseline="0" sz="1200" lang="en-US" i="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8" name="Shape 248"/>
        <p:cNvGrpSpPr/>
        <p:nvPr/>
      </p:nvGrpSpPr>
      <p:grpSpPr>
        <a:xfrm>
          <a:off y="0" x="0"/>
          <a:ext cy="0" cx="0"/>
          <a:chOff y="0" x="0"/>
          <a:chExt cy="0" cx="0"/>
        </a:xfrm>
      </p:grpSpPr>
      <p:sp>
        <p:nvSpPr>
          <p:cNvPr id="249" name="Shape 249"/>
          <p:cNvSpPr txBox="1"/>
          <p:nvPr>
            <p:ph idx="1" type="body"/>
          </p:nvPr>
        </p:nvSpPr>
        <p:spPr>
          <a:xfrm>
            <a:off y="4489450" x="715962"/>
            <a:ext cy="4251324" cx="5718174"/>
          </a:xfrm>
          <a:prstGeom prst="rect">
            <a:avLst/>
          </a:prstGeom>
        </p:spPr>
        <p:txBody>
          <a:bodyPr bIns="91425" rIns="91425" lIns="91425" tIns="91425" anchor="ctr" anchorCtr="0">
            <a:noAutofit/>
          </a:bodyPr>
          <a:lstStyle/>
          <a:p/>
        </p:txBody>
      </p:sp>
      <p:sp>
        <p:nvSpPr>
          <p:cNvPr id="250" name="Shape 250"/>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0" name="Shape 270"/>
        <p:cNvGrpSpPr/>
        <p:nvPr/>
      </p:nvGrpSpPr>
      <p:grpSpPr>
        <a:xfrm>
          <a:off y="0" x="0"/>
          <a:ext cy="0" cx="0"/>
          <a:chOff y="0" x="0"/>
          <a:chExt cy="0" cx="0"/>
        </a:xfrm>
      </p:grpSpPr>
      <p:sp>
        <p:nvSpPr>
          <p:cNvPr id="271" name="Shape 271"/>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a:noFill/>
          <a:ln>
            <a:noFill/>
          </a:ln>
        </p:spPr>
      </p:sp>
      <p:sp>
        <p:nvSpPr>
          <p:cNvPr id="272" name="Shape 272"/>
          <p:cNvSpPr txBox="1"/>
          <p:nvPr>
            <p:ph idx="1" type="body"/>
          </p:nvPr>
        </p:nvSpPr>
        <p:spPr>
          <a:xfrm>
            <a:off y="4489450" x="715962"/>
            <a:ext cy="4251324" cx="5718174"/>
          </a:xfrm>
          <a:prstGeom prst="rect">
            <a:avLst/>
          </a:prstGeom>
          <a:noFill/>
          <a:ln>
            <a:noFill/>
          </a:ln>
        </p:spPr>
        <p:txBody>
          <a:bodyPr bIns="47325" rIns="94675" lIns="94675" tIns="47325" anchor="t" anchorCtr="0">
            <a:noAutofit/>
          </a:bodyPr>
          <a:lstStyle/>
          <a:p>
            <a:pPr>
              <a:buNone/>
            </a:pPr>
            <a:r>
              <a:rPr strike="noStrike" u="none" b="0" cap="none" baseline="0" sz="1800" lang="en-US" i="0"/>
              <a:t>NODC has built up a tool for the work flow, which applies not only to GHRSST granule level metadata updates, but also to any other granule level metadata. In cases of other NODC granule level metadata updates with collection level metadata, we just replace “GHRSST cocllection level metadata from JPL” to “NODC collection level metadata from ATDB”.</a:t>
            </a:r>
          </a:p>
        </p:txBody>
      </p:sp>
      <p:sp>
        <p:nvSpPr>
          <p:cNvPr id="273" name="Shape 273"/>
          <p:cNvSpPr txBox="1"/>
          <p:nvPr>
            <p:ph idx="12" type="sldNum"/>
          </p:nvPr>
        </p:nvSpPr>
        <p:spPr>
          <a:xfrm>
            <a:off y="8974138" x="4049712"/>
            <a:ext cy="473075" cx="3098800"/>
          </a:xfrm>
          <a:prstGeom prst="rect">
            <a:avLst/>
          </a:prstGeom>
          <a:noFill/>
          <a:ln>
            <a:noFill/>
          </a:ln>
        </p:spPr>
        <p:txBody>
          <a:bodyPr bIns="47325" rIns="94675" lIns="94675" tIns="47325"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5" name="Shape 95"/>
        <p:cNvGrpSpPr/>
        <p:nvPr/>
      </p:nvGrpSpPr>
      <p:grpSpPr>
        <a:xfrm>
          <a:off y="0" x="0"/>
          <a:ext cy="0" cx="0"/>
          <a:chOff y="0" x="0"/>
          <a:chExt cy="0" cx="0"/>
        </a:xfrm>
      </p:grpSpPr>
      <p:sp>
        <p:nvSpPr>
          <p:cNvPr id="96" name="Shape 96"/>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a:noFill/>
          <a:ln>
            <a:noFill/>
          </a:ln>
        </p:spPr>
      </p:sp>
      <p:sp>
        <p:nvSpPr>
          <p:cNvPr id="97" name="Shape 97"/>
          <p:cNvSpPr txBox="1"/>
          <p:nvPr>
            <p:ph idx="1" type="body"/>
          </p:nvPr>
        </p:nvSpPr>
        <p:spPr>
          <a:xfrm>
            <a:off y="4489450" x="715962"/>
            <a:ext cy="4251324" cx="5718174"/>
          </a:xfrm>
          <a:prstGeom prst="rect">
            <a:avLst/>
          </a:prstGeom>
          <a:noFill/>
          <a:ln>
            <a:noFill/>
          </a:ln>
        </p:spPr>
        <p:txBody>
          <a:bodyPr bIns="47325" rIns="94675" lIns="94675" tIns="47325" anchor="t" anchorCtr="0">
            <a:noAutofit/>
          </a:bodyPr>
          <a:lstStyle/>
          <a:p/>
        </p:txBody>
      </p:sp>
      <p:sp>
        <p:nvSpPr>
          <p:cNvPr id="98" name="Shape 98"/>
          <p:cNvSpPr txBox="1"/>
          <p:nvPr>
            <p:ph idx="12" type="sldNum"/>
          </p:nvPr>
        </p:nvSpPr>
        <p:spPr>
          <a:xfrm>
            <a:off y="8974138" x="4049712"/>
            <a:ext cy="473075" cx="3098800"/>
          </a:xfrm>
          <a:prstGeom prst="rect">
            <a:avLst/>
          </a:prstGeom>
          <a:noFill/>
          <a:ln>
            <a:noFill/>
          </a:ln>
        </p:spPr>
        <p:txBody>
          <a:bodyPr bIns="47325" rIns="94675" lIns="94675" tIns="47325"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a:noFill/>
          <a:ln>
            <a:noFill/>
          </a:ln>
        </p:spPr>
      </p:sp>
      <p:sp>
        <p:nvSpPr>
          <p:cNvPr id="105" name="Shape 105"/>
          <p:cNvSpPr txBox="1"/>
          <p:nvPr>
            <p:ph idx="1" type="body"/>
          </p:nvPr>
        </p:nvSpPr>
        <p:spPr>
          <a:xfrm>
            <a:off y="4489450" x="715962"/>
            <a:ext cy="4251299" cx="5718300"/>
          </a:xfrm>
          <a:prstGeom prst="rect">
            <a:avLst/>
          </a:prstGeom>
          <a:noFill/>
          <a:ln>
            <a:noFill/>
          </a:ln>
        </p:spPr>
        <p:txBody>
          <a:bodyPr bIns="47325" rIns="94675" lIns="94675" tIns="47325" anchor="t" anchorCtr="0">
            <a:noAutofit/>
          </a:bodyPr>
          <a:lstStyle/>
          <a:p/>
        </p:txBody>
      </p:sp>
      <p:sp>
        <p:nvSpPr>
          <p:cNvPr id="106" name="Shape 106"/>
          <p:cNvSpPr txBox="1"/>
          <p:nvPr>
            <p:ph idx="12" type="sldNum"/>
          </p:nvPr>
        </p:nvSpPr>
        <p:spPr>
          <a:xfrm>
            <a:off y="8974138" x="4049712"/>
            <a:ext cy="473100" cx="3098699"/>
          </a:xfrm>
          <a:prstGeom prst="rect">
            <a:avLst/>
          </a:prstGeom>
          <a:noFill/>
          <a:ln>
            <a:noFill/>
          </a:ln>
        </p:spPr>
        <p:txBody>
          <a:bodyPr bIns="47325" rIns="94675" lIns="94675" tIns="47325"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2" name="Shape 112"/>
        <p:cNvGrpSpPr/>
        <p:nvPr/>
      </p:nvGrpSpPr>
      <p:grpSpPr>
        <a:xfrm>
          <a:off y="0" x="0"/>
          <a:ext cy="0" cx="0"/>
          <a:chOff y="0" x="0"/>
          <a:chExt cy="0" cx="0"/>
        </a:xfrm>
      </p:grpSpPr>
      <p:sp>
        <p:nvSpPr>
          <p:cNvPr id="113" name="Shape 113"/>
          <p:cNvSpPr txBox="1"/>
          <p:nvPr>
            <p:ph idx="1" type="body"/>
          </p:nvPr>
        </p:nvSpPr>
        <p:spPr>
          <a:xfrm>
            <a:off y="4489450" x="715962"/>
            <a:ext cy="4251324" cx="5718174"/>
          </a:xfrm>
          <a:prstGeom prst="rect">
            <a:avLst/>
          </a:prstGeom>
        </p:spPr>
        <p:txBody>
          <a:bodyPr bIns="91425" rIns="91425" lIns="91425" tIns="91425" anchor="ctr" anchorCtr="0">
            <a:noAutofit/>
          </a:bodyPr>
          <a:lstStyle/>
          <a:p/>
        </p:txBody>
      </p:sp>
      <p:sp>
        <p:nvSpPr>
          <p:cNvPr id="114" name="Shape 114"/>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txBox="1"/>
          <p:nvPr>
            <p:ph idx="1" type="body"/>
          </p:nvPr>
        </p:nvSpPr>
        <p:spPr>
          <a:xfrm>
            <a:off y="4489450" x="715962"/>
            <a:ext cy="4251324" cx="5718174"/>
          </a:xfrm>
          <a:prstGeom prst="rect">
            <a:avLst/>
          </a:prstGeom>
        </p:spPr>
        <p:txBody>
          <a:bodyPr bIns="91425" rIns="91425" lIns="91425" tIns="91425" anchor="ctr" anchorCtr="0">
            <a:noAutofit/>
          </a:bodyPr>
          <a:lstStyle/>
          <a:p/>
        </p:txBody>
      </p:sp>
      <p:sp>
        <p:nvSpPr>
          <p:cNvPr id="129" name="Shape 129"/>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2" name="Shape 142"/>
        <p:cNvGrpSpPr/>
        <p:nvPr/>
      </p:nvGrpSpPr>
      <p:grpSpPr>
        <a:xfrm>
          <a:off y="0" x="0"/>
          <a:ext cy="0" cx="0"/>
          <a:chOff y="0" x="0"/>
          <a:chExt cy="0" cx="0"/>
        </a:xfrm>
      </p:grpSpPr>
      <p:sp>
        <p:nvSpPr>
          <p:cNvPr id="143" name="Shape 143"/>
          <p:cNvSpPr txBox="1"/>
          <p:nvPr>
            <p:ph idx="1" type="body"/>
          </p:nvPr>
        </p:nvSpPr>
        <p:spPr>
          <a:xfrm>
            <a:off y="4489450" x="715962"/>
            <a:ext cy="4251324" cx="5718174"/>
          </a:xfrm>
          <a:prstGeom prst="rect">
            <a:avLst/>
          </a:prstGeom>
        </p:spPr>
        <p:txBody>
          <a:bodyPr bIns="91425" rIns="91425" lIns="91425" tIns="91425" anchor="ctr" anchorCtr="0">
            <a:noAutofit/>
          </a:bodyPr>
          <a:lstStyle/>
          <a:p/>
        </p:txBody>
      </p:sp>
      <p:sp>
        <p:nvSpPr>
          <p:cNvPr id="144" name="Shape 144"/>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9" name="Shape 149"/>
        <p:cNvGrpSpPr/>
        <p:nvPr/>
      </p:nvGrpSpPr>
      <p:grpSpPr>
        <a:xfrm>
          <a:off y="0" x="0"/>
          <a:ext cy="0" cx="0"/>
          <a:chOff y="0" x="0"/>
          <a:chExt cy="0" cx="0"/>
        </a:xfrm>
      </p:grpSpPr>
      <p:sp>
        <p:nvSpPr>
          <p:cNvPr id="150" name="Shape 150"/>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a:noFill/>
          <a:ln>
            <a:noFill/>
          </a:ln>
        </p:spPr>
      </p:sp>
      <p:sp>
        <p:nvSpPr>
          <p:cNvPr id="151" name="Shape 151"/>
          <p:cNvSpPr txBox="1"/>
          <p:nvPr>
            <p:ph idx="1" type="body"/>
          </p:nvPr>
        </p:nvSpPr>
        <p:spPr>
          <a:xfrm>
            <a:off y="4489450" x="715962"/>
            <a:ext cy="4251299" cx="5718300"/>
          </a:xfrm>
          <a:prstGeom prst="rect">
            <a:avLst/>
          </a:prstGeom>
          <a:noFill/>
          <a:ln>
            <a:noFill/>
          </a:ln>
        </p:spPr>
        <p:txBody>
          <a:bodyPr bIns="47325" rIns="94675" lIns="94675" tIns="47325" anchor="t" anchorCtr="0">
            <a:noAutofit/>
          </a:bodyPr>
          <a:lstStyle/>
          <a:p/>
        </p:txBody>
      </p:sp>
      <p:sp>
        <p:nvSpPr>
          <p:cNvPr id="152" name="Shape 152"/>
          <p:cNvSpPr txBox="1"/>
          <p:nvPr>
            <p:ph idx="12" type="sldNum"/>
          </p:nvPr>
        </p:nvSpPr>
        <p:spPr>
          <a:xfrm>
            <a:off y="8974138" x="4049712"/>
            <a:ext cy="473100" cx="3098699"/>
          </a:xfrm>
          <a:prstGeom prst="rect">
            <a:avLst/>
          </a:prstGeom>
          <a:noFill/>
          <a:ln>
            <a:noFill/>
          </a:ln>
        </p:spPr>
        <p:txBody>
          <a:bodyPr bIns="47325" rIns="94675" lIns="94675" tIns="47325"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a:noFill/>
          <a:ln>
            <a:noFill/>
          </a:ln>
        </p:spPr>
      </p:sp>
      <p:sp>
        <p:nvSpPr>
          <p:cNvPr id="160" name="Shape 160"/>
          <p:cNvSpPr txBox="1"/>
          <p:nvPr>
            <p:ph idx="1" type="body"/>
          </p:nvPr>
        </p:nvSpPr>
        <p:spPr>
          <a:xfrm>
            <a:off y="4489450" x="715962"/>
            <a:ext cy="4251324" cx="5718174"/>
          </a:xfrm>
          <a:prstGeom prst="rect">
            <a:avLst/>
          </a:prstGeom>
          <a:noFill/>
          <a:ln>
            <a:noFill/>
          </a:ln>
        </p:spPr>
        <p:txBody>
          <a:bodyPr bIns="47325" rIns="94675" lIns="94675" tIns="47325" anchor="t" anchorCtr="0">
            <a:noAutofit/>
          </a:bodyPr>
          <a:lstStyle/>
          <a:p/>
        </p:txBody>
      </p:sp>
      <p:sp>
        <p:nvSpPr>
          <p:cNvPr id="161" name="Shape 161"/>
          <p:cNvSpPr txBox="1"/>
          <p:nvPr>
            <p:ph idx="12" type="sldNum"/>
          </p:nvPr>
        </p:nvSpPr>
        <p:spPr>
          <a:xfrm>
            <a:off y="8974138" x="4049712"/>
            <a:ext cy="473075" cx="3098800"/>
          </a:xfrm>
          <a:prstGeom prst="rect">
            <a:avLst/>
          </a:prstGeom>
          <a:noFill/>
          <a:ln>
            <a:noFill/>
          </a:ln>
        </p:spPr>
        <p:txBody>
          <a:bodyPr bIns="47325" rIns="94675" lIns="94675" tIns="47325" anchor="b" anchorCtr="0">
            <a:noAutofit/>
          </a:bodyPr>
          <a:lstStyle/>
          <a:p>
            <a:pPr algn="r" rtl="0" lvl="0" marR="0" indent="0" marL="0">
              <a:spcBef>
                <a:spcPts val="0"/>
              </a:spcBef>
              <a:buSzPct val="25000"/>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txBox="1"/>
          <p:nvPr>
            <p:ph idx="1" type="body"/>
          </p:nvPr>
        </p:nvSpPr>
        <p:spPr>
          <a:xfrm>
            <a:off y="4489450" x="715962"/>
            <a:ext cy="4251324" cx="5718174"/>
          </a:xfrm>
          <a:prstGeom prst="rect">
            <a:avLst/>
          </a:prstGeom>
        </p:spPr>
        <p:txBody>
          <a:bodyPr bIns="91425" rIns="91425" lIns="91425" tIns="91425" anchor="ctr" anchorCtr="0">
            <a:noAutofit/>
          </a:bodyPr>
          <a:lstStyle/>
          <a:p/>
        </p:txBody>
      </p:sp>
      <p:sp>
        <p:nvSpPr>
          <p:cNvPr id="181" name="Shape 181"/>
          <p:cNvSpPr/>
          <p:nvPr>
            <p:ph idx="2" type="sldImg"/>
          </p:nvPr>
        </p:nvSpPr>
        <p:spPr>
          <a:xfrm>
            <a:off y="708025" x="1212850"/>
            <a:ext cy="3543300" cx="4724400"/>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6" name="Shape 16"/>
        <p:cNvGrpSpPr/>
        <p:nvPr/>
      </p:nvGrpSpPr>
      <p:grpSpPr>
        <a:xfrm>
          <a:off y="0" x="0"/>
          <a:ext cy="0" cx="0"/>
          <a:chOff y="0" x="0"/>
          <a:chExt cy="0" cx="0"/>
        </a:xfrm>
      </p:grpSpPr>
      <p:sp>
        <p:nvSpPr>
          <p:cNvPr id="17" name="Shape 17"/>
          <p:cNvSpPr/>
          <p:nvPr/>
        </p:nvSpPr>
        <p:spPr>
          <a:xfrm>
            <a:off y="2803525" x="285750"/>
            <a:ext cy="3035300" cx="1587"/>
          </a:xfrm>
          <a:custGeom>
            <a:pathLst>
              <a:path w="1588" extrusionOk="0" h="1912">
                <a:moveTo>
                  <a:pt y="0" x="0"/>
                </a:moveTo>
                <a:lnTo>
                  <a:pt y="6" x="0"/>
                </a:lnTo>
                <a:lnTo>
                  <a:pt y="60" x="0"/>
                </a:lnTo>
                <a:lnTo>
                  <a:pt y="1912" x="0"/>
                </a:lnTo>
                <a:lnTo>
                  <a:pt y="0" x="0"/>
                </a:lnTo>
                <a:close/>
              </a:path>
            </a:pathLst>
          </a:custGeom>
          <a:solidFill>
            <a:srgbClr val="6BBA27"/>
          </a:solidFill>
          <a:ln>
            <a:noFill/>
          </a:ln>
        </p:spPr>
        <p:txBody>
          <a:bodyPr bIns="45700" rIns="91425" lIns="91425" tIns="45700" anchor="t" anchorCtr="0">
            <a:noAutofit/>
          </a:bodyPr>
          <a:lstStyle/>
          <a:p/>
        </p:txBody>
      </p:sp>
      <p:sp>
        <p:nvSpPr>
          <p:cNvPr id="18" name="Shape 18"/>
          <p:cNvSpPr txBox="1"/>
          <p:nvPr>
            <p:ph type="ctrTitle"/>
          </p:nvPr>
        </p:nvSpPr>
        <p:spPr>
          <a:xfrm>
            <a:off y="1997075" x="685800"/>
            <a:ext cy="1431924" cx="7772400"/>
          </a:xfrm>
          <a:prstGeom prst="rect">
            <a:avLst/>
          </a:prstGeom>
          <a:noFill/>
          <a:ln>
            <a:noFill/>
          </a:ln>
        </p:spPr>
        <p:txBody>
          <a:bodyPr bIns="91425" rIns="91425" lIns="91425" tIns="91425" anchor="b" anchorCtr="1"/>
          <a:lstStyle>
            <a:lvl1pPr algn="ctr" rtl="0" marR="0" indent="0" marL="0">
              <a:spcBef>
                <a:spcPts val="0"/>
              </a:spcBef>
              <a:spcAft>
                <a:spcPts val="0"/>
              </a:spcAft>
              <a:defRPr strike="noStrike" u="none" b="1" cap="none" baseline="0" sz="2800" i="0">
                <a:solidFill>
                  <a:srgbClr val="000000"/>
                </a:solidFill>
                <a:latin typeface="Tahoma"/>
                <a:ea typeface="Tahoma"/>
                <a:cs typeface="Tahoma"/>
                <a:sym typeface="Tahoma"/>
              </a:defRPr>
            </a:lvl1pPr>
            <a:lvl2pPr algn="ctr" rtl="0" marR="0" indent="0" marL="0">
              <a:spcBef>
                <a:spcPts val="0"/>
              </a:spcBef>
              <a:spcAft>
                <a:spcPts val="0"/>
              </a:spcAft>
              <a:defRPr strike="noStrike" u="none" b="1" cap="none" baseline="0" sz="2800" i="0">
                <a:solidFill>
                  <a:srgbClr val="000000"/>
                </a:solidFill>
                <a:latin typeface="Tahoma"/>
                <a:ea typeface="Tahoma"/>
                <a:cs typeface="Tahoma"/>
                <a:sym typeface="Tahoma"/>
              </a:defRPr>
            </a:lvl2pPr>
            <a:lvl3pPr algn="ctr" rtl="0" marR="0" indent="0" marL="0">
              <a:spcBef>
                <a:spcPts val="0"/>
              </a:spcBef>
              <a:spcAft>
                <a:spcPts val="0"/>
              </a:spcAft>
              <a:defRPr strike="noStrike" u="none" b="1" cap="none" baseline="0" sz="2800" i="0">
                <a:solidFill>
                  <a:srgbClr val="000000"/>
                </a:solidFill>
                <a:latin typeface="Tahoma"/>
                <a:ea typeface="Tahoma"/>
                <a:cs typeface="Tahoma"/>
                <a:sym typeface="Tahoma"/>
              </a:defRPr>
            </a:lvl3pPr>
            <a:lvl4pPr algn="ctr" rtl="0" marR="0" indent="0" marL="0">
              <a:spcBef>
                <a:spcPts val="0"/>
              </a:spcBef>
              <a:spcAft>
                <a:spcPts val="0"/>
              </a:spcAft>
              <a:defRPr strike="noStrike" u="none" b="1" cap="none" baseline="0" sz="2800" i="0">
                <a:solidFill>
                  <a:srgbClr val="000000"/>
                </a:solidFill>
                <a:latin typeface="Tahoma"/>
                <a:ea typeface="Tahoma"/>
                <a:cs typeface="Tahoma"/>
                <a:sym typeface="Tahoma"/>
              </a:defRPr>
            </a:lvl4pPr>
            <a:lvl5pPr algn="ctr" rtl="0" marR="0" indent="0" marL="0">
              <a:spcBef>
                <a:spcPts val="0"/>
              </a:spcBef>
              <a:spcAft>
                <a:spcPts val="0"/>
              </a:spcAft>
              <a:defRPr strike="noStrike" u="none" b="1" cap="none" baseline="0" sz="2800" i="0">
                <a:solidFill>
                  <a:srgbClr val="000000"/>
                </a:solidFill>
                <a:latin typeface="Tahoma"/>
                <a:ea typeface="Tahoma"/>
                <a:cs typeface="Tahoma"/>
                <a:sym typeface="Tahoma"/>
              </a:defRPr>
            </a:lvl5pPr>
            <a:lvl6pPr algn="ctr" rtl="0" marR="0" indent="0" marL="457200">
              <a:spcBef>
                <a:spcPts val="0"/>
              </a:spcBef>
              <a:spcAft>
                <a:spcPts val="0"/>
              </a:spcAft>
              <a:defRPr strike="noStrike" u="none" b="1" cap="none" baseline="0" sz="3600" i="0">
                <a:solidFill>
                  <a:srgbClr val="000000"/>
                </a:solidFill>
                <a:latin typeface="Tahoma"/>
                <a:ea typeface="Tahoma"/>
                <a:cs typeface="Tahoma"/>
                <a:sym typeface="Tahoma"/>
              </a:defRPr>
            </a:lvl6pPr>
            <a:lvl7pPr algn="ctr" rtl="0" marR="0" indent="0" marL="914400">
              <a:spcBef>
                <a:spcPts val="0"/>
              </a:spcBef>
              <a:spcAft>
                <a:spcPts val="0"/>
              </a:spcAft>
              <a:defRPr strike="noStrike" u="none" b="1" cap="none" baseline="0" sz="3600" i="0">
                <a:solidFill>
                  <a:srgbClr val="000000"/>
                </a:solidFill>
                <a:latin typeface="Tahoma"/>
                <a:ea typeface="Tahoma"/>
                <a:cs typeface="Tahoma"/>
                <a:sym typeface="Tahoma"/>
              </a:defRPr>
            </a:lvl7pPr>
            <a:lvl8pPr algn="ctr" rtl="0" marR="0" indent="0" marL="1371600">
              <a:spcBef>
                <a:spcPts val="0"/>
              </a:spcBef>
              <a:spcAft>
                <a:spcPts val="0"/>
              </a:spcAft>
              <a:defRPr strike="noStrike" u="none" b="1" cap="none" baseline="0" sz="3600" i="0">
                <a:solidFill>
                  <a:srgbClr val="000000"/>
                </a:solidFill>
                <a:latin typeface="Tahoma"/>
                <a:ea typeface="Tahoma"/>
                <a:cs typeface="Tahoma"/>
                <a:sym typeface="Tahoma"/>
              </a:defRPr>
            </a:lvl8pPr>
            <a:lvl9pPr algn="ctr" rtl="0" marR="0" indent="0" marL="1828800">
              <a:spcBef>
                <a:spcPts val="0"/>
              </a:spcBef>
              <a:spcAft>
                <a:spcPts val="0"/>
              </a:spcAft>
              <a:defRPr strike="noStrike" u="none" b="1" cap="none" baseline="0" sz="3600" i="0">
                <a:solidFill>
                  <a:srgbClr val="000000"/>
                </a:solidFill>
                <a:latin typeface="Tahoma"/>
                <a:ea typeface="Tahoma"/>
                <a:cs typeface="Tahoma"/>
                <a:sym typeface="Tahoma"/>
              </a:defRPr>
            </a:lvl9pPr>
          </a:lstStyle>
          <a:p/>
        </p:txBody>
      </p:sp>
      <p:sp>
        <p:nvSpPr>
          <p:cNvPr id="19" name="Shape 19"/>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560"/>
              </a:spcBef>
              <a:spcAft>
                <a:spcPts val="0"/>
              </a:spcAft>
              <a:buClr>
                <a:schemeClr val="hlink"/>
              </a:buClr>
              <a:buFont typeface="Tahoma"/>
              <a:buNone/>
              <a:defRPr strike="noStrike" u="none" b="0" cap="none" baseline="0" sz="2800" i="0">
                <a:solidFill>
                  <a:srgbClr val="000000"/>
                </a:solidFill>
                <a:latin typeface="Tahoma"/>
                <a:ea typeface="Tahoma"/>
                <a:cs typeface="Tahoma"/>
                <a:sym typeface="Tahoma"/>
              </a:defRPr>
            </a:lvl1pPr>
            <a:lvl2pPr algn="l" rtl="0" marR="0" indent="-133350" marL="742950">
              <a:spcBef>
                <a:spcPts val="480"/>
              </a:spcBef>
              <a:spcAft>
                <a:spcPts val="0"/>
              </a:spcAft>
              <a:buClr>
                <a:srgbClr val="000000"/>
              </a:buClr>
              <a:buFont typeface="Tahoma"/>
              <a:buChar char="–"/>
              <a:defRPr strike="noStrike" u="none" b="0" cap="none" baseline="0" sz="2400" i="0">
                <a:solidFill>
                  <a:srgbClr val="000000"/>
                </a:solidFill>
                <a:latin typeface="Tahoma"/>
                <a:ea typeface="Tahoma"/>
                <a:cs typeface="Tahoma"/>
                <a:sym typeface="Tahoma"/>
              </a:defRPr>
            </a:lvl2pPr>
            <a:lvl3pPr algn="l" rtl="0" marR="0" indent="-76200" marL="1143000">
              <a:spcBef>
                <a:spcPts val="400"/>
              </a:spcBef>
              <a:spcAft>
                <a:spcPts val="0"/>
              </a:spcAft>
              <a:buClr>
                <a:schemeClr val="hlink"/>
              </a:buClr>
              <a:buFont typeface="Tahoma"/>
              <a:buChar char="•"/>
              <a:defRPr strike="noStrike" u="none" b="0" cap="none" baseline="0" sz="2000" i="0">
                <a:solidFill>
                  <a:srgbClr val="000000"/>
                </a:solidFill>
                <a:latin typeface="Tahoma"/>
                <a:ea typeface="Tahoma"/>
                <a:cs typeface="Tahoma"/>
                <a:sym typeface="Tahoma"/>
              </a:defRPr>
            </a:lvl3pPr>
            <a:lvl4pPr algn="l" rtl="0" marR="0" indent="-114300" marL="1600200">
              <a:spcBef>
                <a:spcPts val="360"/>
              </a:spcBef>
              <a:spcAft>
                <a:spcPts val="0"/>
              </a:spcAft>
              <a:buClr>
                <a:srgbClr val="000000"/>
              </a:buClr>
              <a:buFont typeface="Tahoma"/>
              <a:buChar char="–"/>
              <a:defRPr strike="noStrike" u="none" b="0" cap="none" baseline="0" sz="1800" i="0">
                <a:solidFill>
                  <a:srgbClr val="000000"/>
                </a:solidFill>
                <a:latin typeface="Tahoma"/>
                <a:ea typeface="Tahoma"/>
                <a:cs typeface="Tahoma"/>
                <a:sym typeface="Tahoma"/>
              </a:defRPr>
            </a:lvl4pPr>
            <a:lvl5pPr algn="l" rtl="0" marR="0" indent="-137160" marL="2057400">
              <a:spcBef>
                <a:spcPts val="360"/>
              </a:spcBef>
              <a:spcAft>
                <a:spcPts val="0"/>
              </a:spcAft>
              <a:buClr>
                <a:schemeClr val="hlink"/>
              </a:buClr>
              <a:buFont typeface="Tahoma"/>
              <a:buChar char="❖"/>
              <a:defRPr strike="noStrike" u="none" b="0" cap="none" baseline="0" sz="1800" i="0">
                <a:solidFill>
                  <a:srgbClr val="000000"/>
                </a:solidFill>
                <a:latin typeface="Tahoma"/>
                <a:ea typeface="Tahoma"/>
                <a:cs typeface="Tahoma"/>
                <a:sym typeface="Tahoma"/>
              </a:defRPr>
            </a:lvl5pPr>
            <a:lvl6pPr algn="l" rtl="0" marR="0" indent="-127000" marL="2514600">
              <a:spcBef>
                <a:spcPts val="400"/>
              </a:spcBef>
              <a:spcAft>
                <a:spcPts val="0"/>
              </a:spcAft>
              <a:buClr>
                <a:schemeClr val="hlink"/>
              </a:buClr>
              <a:buFont typeface="Tahoma"/>
              <a:buChar char="❖"/>
              <a:defRPr strike="noStrike" u="none" b="0" cap="none" baseline="0" sz="2000" i="0">
                <a:solidFill>
                  <a:srgbClr val="000000"/>
                </a:solidFill>
                <a:latin typeface="Tahoma"/>
                <a:ea typeface="Tahoma"/>
                <a:cs typeface="Tahoma"/>
                <a:sym typeface="Tahoma"/>
              </a:defRPr>
            </a:lvl6pPr>
            <a:lvl7pPr algn="l" rtl="0" marR="0" indent="-127000" marL="2971800">
              <a:spcBef>
                <a:spcPts val="400"/>
              </a:spcBef>
              <a:spcAft>
                <a:spcPts val="0"/>
              </a:spcAft>
              <a:buClr>
                <a:schemeClr val="hlink"/>
              </a:buClr>
              <a:buFont typeface="Tahoma"/>
              <a:buChar char="❖"/>
              <a:defRPr strike="noStrike" u="none" b="0" cap="none" baseline="0" sz="2000" i="0">
                <a:solidFill>
                  <a:srgbClr val="000000"/>
                </a:solidFill>
                <a:latin typeface="Tahoma"/>
                <a:ea typeface="Tahoma"/>
                <a:cs typeface="Tahoma"/>
                <a:sym typeface="Tahoma"/>
              </a:defRPr>
            </a:lvl7pPr>
            <a:lvl8pPr algn="l" rtl="0" marR="0" indent="-127000" marL="3429000">
              <a:spcBef>
                <a:spcPts val="400"/>
              </a:spcBef>
              <a:spcAft>
                <a:spcPts val="0"/>
              </a:spcAft>
              <a:buClr>
                <a:schemeClr val="hlink"/>
              </a:buClr>
              <a:buFont typeface="Tahoma"/>
              <a:buChar char="❖"/>
              <a:defRPr strike="noStrike" u="none" b="0" cap="none" baseline="0" sz="2000" i="0">
                <a:solidFill>
                  <a:srgbClr val="000000"/>
                </a:solidFill>
                <a:latin typeface="Tahoma"/>
                <a:ea typeface="Tahoma"/>
                <a:cs typeface="Tahoma"/>
                <a:sym typeface="Tahoma"/>
              </a:defRPr>
            </a:lvl8pPr>
            <a:lvl9pPr algn="l" rtl="0" marR="0" indent="-127000" marL="3886200">
              <a:spcBef>
                <a:spcPts val="400"/>
              </a:spcBef>
              <a:spcAft>
                <a:spcPts val="0"/>
              </a:spcAft>
              <a:buClr>
                <a:schemeClr val="hlink"/>
              </a:buClr>
              <a:buFont typeface="Tahoma"/>
              <a:buChar char="❖"/>
              <a:defRPr strike="noStrike" u="none" b="0" cap="none" baseline="0" sz="2000" i="0">
                <a:solidFill>
                  <a:srgbClr val="000000"/>
                </a:solidFill>
                <a:latin typeface="Tahoma"/>
                <a:ea typeface="Tahoma"/>
                <a:cs typeface="Tahoma"/>
                <a:sym typeface="Tahoma"/>
              </a:defRPr>
            </a:lvl9pPr>
          </a:lstStyle>
          <a:p/>
        </p:txBody>
      </p:sp>
      <p:sp>
        <p:nvSpPr>
          <p:cNvPr id="20" name="Shape 20"/>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chemeClr val="lt1"/>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21" name="Shape 21"/>
          <p:cNvSpPr txBox="1"/>
          <p:nvPr>
            <p:ph idx="12" type="sldNum"/>
          </p:nvPr>
        </p:nvSpPr>
        <p:spPr>
          <a:xfrm>
            <a:off y="6245225" x="6553200"/>
            <a:ext cy="476249" cx="2133599"/>
          </a:xfrm>
          <a:prstGeom prst="rect">
            <a:avLst/>
          </a:prstGeom>
          <a:noFill/>
          <a:ln>
            <a:noFill/>
          </a:ln>
        </p:spPr>
        <p:txBody>
          <a:bodyPr bIns="91425" rIns="91425" lIns="91425" tIns="91425" anchor="b" anchorCtr="0"/>
          <a:lstStyle>
            <a:lvl1pPr algn="r" rtl="0" marR="0" indent="0" marL="0">
              <a:defRPr strike="noStrike" u="none" b="0" cap="none" baseline="0" sz="1400" i="0">
                <a:solidFill>
                  <a:schemeClr val="lt1"/>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22" name="Shape 22"/>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chemeClr val="lt1"/>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6" name="Shape 66"/>
        <p:cNvGrpSpPr/>
        <p:nvPr/>
      </p:nvGrpSpPr>
      <p:grpSpPr>
        <a:xfrm>
          <a:off y="0" x="0"/>
          <a:ext cy="0" cx="0"/>
          <a:chOff y="0" x="0"/>
          <a:chExt cy="0" cx="0"/>
        </a:xfrm>
      </p:grpSpPr>
      <p:sp>
        <p:nvSpPr>
          <p:cNvPr id="67" name="Shape 67"/>
          <p:cNvSpPr txBox="1"/>
          <p:nvPr>
            <p:ph type="title"/>
          </p:nvPr>
        </p:nvSpPr>
        <p:spPr>
          <a:xfrm>
            <a:off y="76200" x="457200"/>
            <a:ext cy="622299" cx="8229600"/>
          </a:xfrm>
          <a:prstGeom prst="rect">
            <a:avLst/>
          </a:prstGeom>
          <a:noFill/>
          <a:ln>
            <a:noFill/>
          </a:ln>
        </p:spPr>
        <p:txBody>
          <a:bodyPr bIns="91425" rIns="91425" lIns="91425" tIns="91425" anchor="ctr" anchorCtr="0"/>
          <a:lstStyle>
            <a:lvl1pPr algn="ctr" rtl="0">
              <a:spcBef>
                <a:spcPts val="0"/>
              </a:spcBef>
              <a:spcAft>
                <a:spcPts val="0"/>
              </a:spcAft>
              <a:defRPr b="1" sz="2800">
                <a:solidFill>
                  <a:srgbClr val="000000"/>
                </a:solidFill>
                <a:latin typeface="Tahoma"/>
                <a:ea typeface="Tahoma"/>
                <a:cs typeface="Tahoma"/>
                <a:sym typeface="Tahoma"/>
              </a:defRPr>
            </a:lvl1pPr>
            <a:lvl2pPr algn="ctr" rtl="0">
              <a:spcBef>
                <a:spcPts val="0"/>
              </a:spcBef>
              <a:spcAft>
                <a:spcPts val="0"/>
              </a:spcAft>
              <a:defRPr b="1" sz="2800">
                <a:solidFill>
                  <a:srgbClr val="000000"/>
                </a:solidFill>
                <a:latin typeface="Tahoma"/>
                <a:ea typeface="Tahoma"/>
                <a:cs typeface="Tahoma"/>
                <a:sym typeface="Tahoma"/>
              </a:defRPr>
            </a:lvl2pPr>
            <a:lvl3pPr algn="ctr" rtl="0">
              <a:spcBef>
                <a:spcPts val="0"/>
              </a:spcBef>
              <a:spcAft>
                <a:spcPts val="0"/>
              </a:spcAft>
              <a:defRPr b="1" sz="2800">
                <a:solidFill>
                  <a:srgbClr val="000000"/>
                </a:solidFill>
                <a:latin typeface="Tahoma"/>
                <a:ea typeface="Tahoma"/>
                <a:cs typeface="Tahoma"/>
                <a:sym typeface="Tahoma"/>
              </a:defRPr>
            </a:lvl3pPr>
            <a:lvl4pPr algn="ctr" rtl="0">
              <a:spcBef>
                <a:spcPts val="0"/>
              </a:spcBef>
              <a:spcAft>
                <a:spcPts val="0"/>
              </a:spcAft>
              <a:defRPr b="1" sz="2800">
                <a:solidFill>
                  <a:srgbClr val="000000"/>
                </a:solidFill>
                <a:latin typeface="Tahoma"/>
                <a:ea typeface="Tahoma"/>
                <a:cs typeface="Tahoma"/>
                <a:sym typeface="Tahoma"/>
              </a:defRPr>
            </a:lvl4pPr>
            <a:lvl5pPr algn="ctr" rtl="0">
              <a:spcBef>
                <a:spcPts val="0"/>
              </a:spcBef>
              <a:spcAft>
                <a:spcPts val="0"/>
              </a:spcAft>
              <a:defRPr b="1" sz="2800">
                <a:solidFill>
                  <a:srgbClr val="000000"/>
                </a:solidFill>
                <a:latin typeface="Tahoma"/>
                <a:ea typeface="Tahoma"/>
                <a:cs typeface="Tahoma"/>
                <a:sym typeface="Tahoma"/>
              </a:defRPr>
            </a:lvl5pPr>
            <a:lvl6pPr algn="ctr" rtl="0" marL="457200">
              <a:spcBef>
                <a:spcPts val="0"/>
              </a:spcBef>
              <a:spcAft>
                <a:spcPts val="0"/>
              </a:spcAft>
              <a:defRPr b="1" sz="3600">
                <a:solidFill>
                  <a:srgbClr val="000000"/>
                </a:solidFill>
                <a:latin typeface="Tahoma"/>
                <a:ea typeface="Tahoma"/>
                <a:cs typeface="Tahoma"/>
                <a:sym typeface="Tahoma"/>
              </a:defRPr>
            </a:lvl6pPr>
            <a:lvl7pPr algn="ctr" rtl="0" marL="914400">
              <a:spcBef>
                <a:spcPts val="0"/>
              </a:spcBef>
              <a:spcAft>
                <a:spcPts val="0"/>
              </a:spcAft>
              <a:defRPr b="1" sz="3600">
                <a:solidFill>
                  <a:srgbClr val="000000"/>
                </a:solidFill>
                <a:latin typeface="Tahoma"/>
                <a:ea typeface="Tahoma"/>
                <a:cs typeface="Tahoma"/>
                <a:sym typeface="Tahoma"/>
              </a:defRPr>
            </a:lvl7pPr>
            <a:lvl8pPr algn="ctr" rtl="0" marL="1371600">
              <a:spcBef>
                <a:spcPts val="0"/>
              </a:spcBef>
              <a:spcAft>
                <a:spcPts val="0"/>
              </a:spcAft>
              <a:defRPr b="1" sz="3600">
                <a:solidFill>
                  <a:srgbClr val="000000"/>
                </a:solidFill>
                <a:latin typeface="Tahoma"/>
                <a:ea typeface="Tahoma"/>
                <a:cs typeface="Tahoma"/>
                <a:sym typeface="Tahoma"/>
              </a:defRPr>
            </a:lvl8pPr>
            <a:lvl9pPr algn="ctr" rtl="0" marL="1828800">
              <a:spcBef>
                <a:spcPts val="0"/>
              </a:spcBef>
              <a:spcAft>
                <a:spcPts val="0"/>
              </a:spcAft>
              <a:defRPr b="1" sz="3600">
                <a:solidFill>
                  <a:srgbClr val="000000"/>
                </a:solidFill>
                <a:latin typeface="Tahoma"/>
                <a:ea typeface="Tahoma"/>
                <a:cs typeface="Tahoma"/>
                <a:sym typeface="Tahoma"/>
              </a:defRPr>
            </a:lvl9pPr>
          </a:lstStyle>
          <a:p/>
        </p:txBody>
      </p:sp>
      <p:sp>
        <p:nvSpPr>
          <p:cNvPr id="68" name="Shape 68"/>
          <p:cNvSpPr txBox="1"/>
          <p:nvPr>
            <p:ph idx="1" type="body"/>
          </p:nvPr>
        </p:nvSpPr>
        <p:spPr>
          <a:xfrm rot="5400000">
            <a:off y="-152400" x="2514599"/>
            <a:ext cy="8229600" cx="4114800"/>
          </a:xfrm>
          <a:prstGeom prst="rect">
            <a:avLst/>
          </a:prstGeom>
          <a:noFill/>
          <a:ln>
            <a:noFill/>
          </a:ln>
        </p:spPr>
        <p:txBody>
          <a:bodyPr bIns="91425" rIns="91425" lIns="91425" tIns="91425" anchor="t" anchorCtr="0"/>
          <a:lstStyle>
            <a:lvl1pPr algn="l" rtl="0" indent="-129540" marL="342900">
              <a:spcBef>
                <a:spcPts val="560"/>
              </a:spcBef>
              <a:spcAft>
                <a:spcPts val="0"/>
              </a:spcAft>
              <a:buClr>
                <a:schemeClr val="hlink"/>
              </a:buClr>
              <a:buFont typeface="Tahoma"/>
              <a:buChar char="•"/>
              <a:defRPr sz="2800">
                <a:solidFill>
                  <a:srgbClr val="000000"/>
                </a:solidFill>
                <a:latin typeface="Tahoma"/>
                <a:ea typeface="Tahoma"/>
                <a:cs typeface="Tahoma"/>
                <a:sym typeface="Tahoma"/>
              </a:defRPr>
            </a:lvl1pPr>
            <a:lvl2pPr algn="l" rtl="0" indent="-133350" marL="742950">
              <a:spcBef>
                <a:spcPts val="480"/>
              </a:spcBef>
              <a:spcAft>
                <a:spcPts val="0"/>
              </a:spcAft>
              <a:buClr>
                <a:srgbClr val="000000"/>
              </a:buClr>
              <a:buFont typeface="Tahoma"/>
              <a:buChar char="–"/>
              <a:defRPr sz="2400">
                <a:solidFill>
                  <a:srgbClr val="000000"/>
                </a:solidFill>
                <a:latin typeface="Tahoma"/>
                <a:ea typeface="Tahoma"/>
                <a:cs typeface="Tahoma"/>
                <a:sym typeface="Tahoma"/>
              </a:defRPr>
            </a:lvl2pPr>
            <a:lvl3pPr algn="l" rtl="0" indent="-76200" marL="11430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3pPr>
            <a:lvl4pPr algn="l" rtl="0" indent="-114300" marL="1600200">
              <a:spcBef>
                <a:spcPts val="360"/>
              </a:spcBef>
              <a:spcAft>
                <a:spcPts val="0"/>
              </a:spcAft>
              <a:buClr>
                <a:srgbClr val="000000"/>
              </a:buClr>
              <a:buFont typeface="Tahoma"/>
              <a:buChar char="–"/>
              <a:defRPr>
                <a:solidFill>
                  <a:srgbClr val="000000"/>
                </a:solidFill>
                <a:latin typeface="Tahoma"/>
                <a:ea typeface="Tahoma"/>
                <a:cs typeface="Tahoma"/>
                <a:sym typeface="Tahoma"/>
              </a:defRPr>
            </a:lvl4pPr>
            <a:lvl5pPr algn="l" rtl="0" indent="-137160" marL="2057400">
              <a:spcBef>
                <a:spcPts val="360"/>
              </a:spcBef>
              <a:spcAft>
                <a:spcPts val="0"/>
              </a:spcAft>
              <a:buClr>
                <a:schemeClr val="hlink"/>
              </a:buClr>
              <a:buFont typeface="Tahoma"/>
              <a:buChar char="❖"/>
              <a:defRPr>
                <a:solidFill>
                  <a:srgbClr val="000000"/>
                </a:solidFill>
                <a:latin typeface="Tahoma"/>
                <a:ea typeface="Tahoma"/>
                <a:cs typeface="Tahoma"/>
                <a:sym typeface="Tahoma"/>
              </a:defRPr>
            </a:lvl5pPr>
            <a:lvl6pPr algn="l" rtl="0" indent="-127000" marL="25146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6pPr>
            <a:lvl7pPr algn="l" rtl="0" indent="-127000" marL="29718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7pPr>
            <a:lvl8pPr algn="l" rtl="0" indent="-127000" marL="34290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8pPr>
            <a:lvl9pPr algn="l" rtl="0" indent="-127000" marL="38862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9pPr>
          </a:lstStyle>
          <a:p/>
        </p:txBody>
      </p:sp>
      <p:sp>
        <p:nvSpPr>
          <p:cNvPr id="69" name="Shape 69"/>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70" name="Shape 70"/>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1" name="Shape 71"/>
        <p:cNvGrpSpPr/>
        <p:nvPr/>
      </p:nvGrpSpPr>
      <p:grpSpPr>
        <a:xfrm>
          <a:off y="0" x="0"/>
          <a:ext cy="0" cx="0"/>
          <a:chOff y="0" x="0"/>
          <a:chExt cy="0" cx="0"/>
        </a:xfrm>
      </p:grpSpPr>
      <p:sp>
        <p:nvSpPr>
          <p:cNvPr id="72" name="Shape 72"/>
          <p:cNvSpPr txBox="1"/>
          <p:nvPr>
            <p:ph type="title"/>
          </p:nvPr>
        </p:nvSpPr>
        <p:spPr>
          <a:xfrm rot="5400000">
            <a:off y="2127249" x="4794249"/>
            <a:ext cy="2057400" cx="5727699"/>
          </a:xfrm>
          <a:prstGeom prst="rect">
            <a:avLst/>
          </a:prstGeom>
          <a:noFill/>
          <a:ln>
            <a:noFill/>
          </a:ln>
        </p:spPr>
        <p:txBody>
          <a:bodyPr bIns="91425" rIns="91425" lIns="91425" tIns="91425" anchor="ctr" anchorCtr="0"/>
          <a:lstStyle>
            <a:lvl1pPr algn="ctr" rtl="0">
              <a:spcBef>
                <a:spcPts val="0"/>
              </a:spcBef>
              <a:spcAft>
                <a:spcPts val="0"/>
              </a:spcAft>
              <a:defRPr b="1" sz="2800">
                <a:solidFill>
                  <a:srgbClr val="000000"/>
                </a:solidFill>
                <a:latin typeface="Tahoma"/>
                <a:ea typeface="Tahoma"/>
                <a:cs typeface="Tahoma"/>
                <a:sym typeface="Tahoma"/>
              </a:defRPr>
            </a:lvl1pPr>
            <a:lvl2pPr algn="ctr" rtl="0">
              <a:spcBef>
                <a:spcPts val="0"/>
              </a:spcBef>
              <a:spcAft>
                <a:spcPts val="0"/>
              </a:spcAft>
              <a:defRPr b="1" sz="2800">
                <a:solidFill>
                  <a:srgbClr val="000000"/>
                </a:solidFill>
                <a:latin typeface="Tahoma"/>
                <a:ea typeface="Tahoma"/>
                <a:cs typeface="Tahoma"/>
                <a:sym typeface="Tahoma"/>
              </a:defRPr>
            </a:lvl2pPr>
            <a:lvl3pPr algn="ctr" rtl="0">
              <a:spcBef>
                <a:spcPts val="0"/>
              </a:spcBef>
              <a:spcAft>
                <a:spcPts val="0"/>
              </a:spcAft>
              <a:defRPr b="1" sz="2800">
                <a:solidFill>
                  <a:srgbClr val="000000"/>
                </a:solidFill>
                <a:latin typeface="Tahoma"/>
                <a:ea typeface="Tahoma"/>
                <a:cs typeface="Tahoma"/>
                <a:sym typeface="Tahoma"/>
              </a:defRPr>
            </a:lvl3pPr>
            <a:lvl4pPr algn="ctr" rtl="0">
              <a:spcBef>
                <a:spcPts val="0"/>
              </a:spcBef>
              <a:spcAft>
                <a:spcPts val="0"/>
              </a:spcAft>
              <a:defRPr b="1" sz="2800">
                <a:solidFill>
                  <a:srgbClr val="000000"/>
                </a:solidFill>
                <a:latin typeface="Tahoma"/>
                <a:ea typeface="Tahoma"/>
                <a:cs typeface="Tahoma"/>
                <a:sym typeface="Tahoma"/>
              </a:defRPr>
            </a:lvl4pPr>
            <a:lvl5pPr algn="ctr" rtl="0">
              <a:spcBef>
                <a:spcPts val="0"/>
              </a:spcBef>
              <a:spcAft>
                <a:spcPts val="0"/>
              </a:spcAft>
              <a:defRPr b="1" sz="2800">
                <a:solidFill>
                  <a:srgbClr val="000000"/>
                </a:solidFill>
                <a:latin typeface="Tahoma"/>
                <a:ea typeface="Tahoma"/>
                <a:cs typeface="Tahoma"/>
                <a:sym typeface="Tahoma"/>
              </a:defRPr>
            </a:lvl5pPr>
            <a:lvl6pPr algn="ctr" rtl="0" marL="457200">
              <a:spcBef>
                <a:spcPts val="0"/>
              </a:spcBef>
              <a:spcAft>
                <a:spcPts val="0"/>
              </a:spcAft>
              <a:defRPr b="1" sz="3600">
                <a:solidFill>
                  <a:srgbClr val="000000"/>
                </a:solidFill>
                <a:latin typeface="Tahoma"/>
                <a:ea typeface="Tahoma"/>
                <a:cs typeface="Tahoma"/>
                <a:sym typeface="Tahoma"/>
              </a:defRPr>
            </a:lvl6pPr>
            <a:lvl7pPr algn="ctr" rtl="0" marL="914400">
              <a:spcBef>
                <a:spcPts val="0"/>
              </a:spcBef>
              <a:spcAft>
                <a:spcPts val="0"/>
              </a:spcAft>
              <a:defRPr b="1" sz="3600">
                <a:solidFill>
                  <a:srgbClr val="000000"/>
                </a:solidFill>
                <a:latin typeface="Tahoma"/>
                <a:ea typeface="Tahoma"/>
                <a:cs typeface="Tahoma"/>
                <a:sym typeface="Tahoma"/>
              </a:defRPr>
            </a:lvl7pPr>
            <a:lvl8pPr algn="ctr" rtl="0" marL="1371600">
              <a:spcBef>
                <a:spcPts val="0"/>
              </a:spcBef>
              <a:spcAft>
                <a:spcPts val="0"/>
              </a:spcAft>
              <a:defRPr b="1" sz="3600">
                <a:solidFill>
                  <a:srgbClr val="000000"/>
                </a:solidFill>
                <a:latin typeface="Tahoma"/>
                <a:ea typeface="Tahoma"/>
                <a:cs typeface="Tahoma"/>
                <a:sym typeface="Tahoma"/>
              </a:defRPr>
            </a:lvl8pPr>
            <a:lvl9pPr algn="ctr" rtl="0" marL="1828800">
              <a:spcBef>
                <a:spcPts val="0"/>
              </a:spcBef>
              <a:spcAft>
                <a:spcPts val="0"/>
              </a:spcAft>
              <a:defRPr b="1" sz="3600">
                <a:solidFill>
                  <a:srgbClr val="000000"/>
                </a:solidFill>
                <a:latin typeface="Tahoma"/>
                <a:ea typeface="Tahoma"/>
                <a:cs typeface="Tahoma"/>
                <a:sym typeface="Tahoma"/>
              </a:defRPr>
            </a:lvl9pPr>
          </a:lstStyle>
          <a:p/>
        </p:txBody>
      </p:sp>
      <p:sp>
        <p:nvSpPr>
          <p:cNvPr id="73" name="Shape 73"/>
          <p:cNvSpPr txBox="1"/>
          <p:nvPr>
            <p:ph idx="1" type="body"/>
          </p:nvPr>
        </p:nvSpPr>
        <p:spPr>
          <a:xfrm rot="5400000">
            <a:off y="146050" x="603250"/>
            <a:ext cy="6019799" cx="5727699"/>
          </a:xfrm>
          <a:prstGeom prst="rect">
            <a:avLst/>
          </a:prstGeom>
          <a:noFill/>
          <a:ln>
            <a:noFill/>
          </a:ln>
        </p:spPr>
        <p:txBody>
          <a:bodyPr bIns="91425" rIns="91425" lIns="91425" tIns="91425" anchor="t" anchorCtr="0"/>
          <a:lstStyle>
            <a:lvl1pPr algn="l" rtl="0" indent="-129540" marL="342900">
              <a:spcBef>
                <a:spcPts val="560"/>
              </a:spcBef>
              <a:spcAft>
                <a:spcPts val="0"/>
              </a:spcAft>
              <a:buClr>
                <a:schemeClr val="hlink"/>
              </a:buClr>
              <a:buFont typeface="Tahoma"/>
              <a:buChar char="•"/>
              <a:defRPr sz="2800">
                <a:solidFill>
                  <a:srgbClr val="000000"/>
                </a:solidFill>
                <a:latin typeface="Tahoma"/>
                <a:ea typeface="Tahoma"/>
                <a:cs typeface="Tahoma"/>
                <a:sym typeface="Tahoma"/>
              </a:defRPr>
            </a:lvl1pPr>
            <a:lvl2pPr algn="l" rtl="0" indent="-133350" marL="742950">
              <a:spcBef>
                <a:spcPts val="480"/>
              </a:spcBef>
              <a:spcAft>
                <a:spcPts val="0"/>
              </a:spcAft>
              <a:buClr>
                <a:srgbClr val="000000"/>
              </a:buClr>
              <a:buFont typeface="Tahoma"/>
              <a:buChar char="–"/>
              <a:defRPr sz="2400">
                <a:solidFill>
                  <a:srgbClr val="000000"/>
                </a:solidFill>
                <a:latin typeface="Tahoma"/>
                <a:ea typeface="Tahoma"/>
                <a:cs typeface="Tahoma"/>
                <a:sym typeface="Tahoma"/>
              </a:defRPr>
            </a:lvl2pPr>
            <a:lvl3pPr algn="l" rtl="0" indent="-76200" marL="11430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3pPr>
            <a:lvl4pPr algn="l" rtl="0" indent="-114300" marL="1600200">
              <a:spcBef>
                <a:spcPts val="360"/>
              </a:spcBef>
              <a:spcAft>
                <a:spcPts val="0"/>
              </a:spcAft>
              <a:buClr>
                <a:srgbClr val="000000"/>
              </a:buClr>
              <a:buFont typeface="Tahoma"/>
              <a:buChar char="–"/>
              <a:defRPr>
                <a:solidFill>
                  <a:srgbClr val="000000"/>
                </a:solidFill>
                <a:latin typeface="Tahoma"/>
                <a:ea typeface="Tahoma"/>
                <a:cs typeface="Tahoma"/>
                <a:sym typeface="Tahoma"/>
              </a:defRPr>
            </a:lvl4pPr>
            <a:lvl5pPr algn="l" rtl="0" indent="-137160" marL="2057400">
              <a:spcBef>
                <a:spcPts val="360"/>
              </a:spcBef>
              <a:spcAft>
                <a:spcPts val="0"/>
              </a:spcAft>
              <a:buClr>
                <a:schemeClr val="hlink"/>
              </a:buClr>
              <a:buFont typeface="Tahoma"/>
              <a:buChar char="❖"/>
              <a:defRPr>
                <a:solidFill>
                  <a:srgbClr val="000000"/>
                </a:solidFill>
                <a:latin typeface="Tahoma"/>
                <a:ea typeface="Tahoma"/>
                <a:cs typeface="Tahoma"/>
                <a:sym typeface="Tahoma"/>
              </a:defRPr>
            </a:lvl5pPr>
            <a:lvl6pPr algn="l" rtl="0" indent="-127000" marL="25146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6pPr>
            <a:lvl7pPr algn="l" rtl="0" indent="-127000" marL="29718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7pPr>
            <a:lvl8pPr algn="l" rtl="0" indent="-127000" marL="34290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8pPr>
            <a:lvl9pPr algn="l" rtl="0" indent="-127000" marL="38862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9pPr>
          </a:lstStyle>
          <a:p/>
        </p:txBody>
      </p:sp>
      <p:sp>
        <p:nvSpPr>
          <p:cNvPr id="74" name="Shape 74"/>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75" name="Shape 75"/>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AndTwoObj">
  <p:cSld name="Title, Text, and 2 Content">
    <p:spTree>
      <p:nvGrpSpPr>
        <p:cNvPr id="76" name="Shape 76"/>
        <p:cNvGrpSpPr/>
        <p:nvPr/>
      </p:nvGrpSpPr>
      <p:grpSpPr>
        <a:xfrm>
          <a:off y="0" x="0"/>
          <a:ext cy="0" cx="0"/>
          <a:chOff y="0" x="0"/>
          <a:chExt cy="0" cx="0"/>
        </a:xfrm>
      </p:grpSpPr>
      <p:sp>
        <p:nvSpPr>
          <p:cNvPr id="77" name="Shape 77"/>
          <p:cNvSpPr txBox="1"/>
          <p:nvPr>
            <p:ph type="title"/>
          </p:nvPr>
        </p:nvSpPr>
        <p:spPr>
          <a:xfrm>
            <a:off y="76200" x="457200"/>
            <a:ext cy="622299" cx="8229600"/>
          </a:xfrm>
          <a:prstGeom prst="rect">
            <a:avLst/>
          </a:prstGeom>
          <a:noFill/>
          <a:ln>
            <a:noFill/>
          </a:ln>
        </p:spPr>
        <p:txBody>
          <a:bodyPr bIns="91425" rIns="91425" lIns="91425" tIns="91425" anchor="ctr" anchorCtr="0"/>
          <a:lstStyle>
            <a:lvl1pPr algn="ctr" rtl="0">
              <a:spcBef>
                <a:spcPts val="0"/>
              </a:spcBef>
              <a:spcAft>
                <a:spcPts val="0"/>
              </a:spcAft>
              <a:defRPr b="1" sz="2800">
                <a:solidFill>
                  <a:srgbClr val="000000"/>
                </a:solidFill>
                <a:latin typeface="Tahoma"/>
                <a:ea typeface="Tahoma"/>
                <a:cs typeface="Tahoma"/>
                <a:sym typeface="Tahoma"/>
              </a:defRPr>
            </a:lvl1pPr>
            <a:lvl2pPr algn="ctr" rtl="0">
              <a:spcBef>
                <a:spcPts val="0"/>
              </a:spcBef>
              <a:spcAft>
                <a:spcPts val="0"/>
              </a:spcAft>
              <a:defRPr b="1" sz="2800">
                <a:solidFill>
                  <a:srgbClr val="000000"/>
                </a:solidFill>
                <a:latin typeface="Tahoma"/>
                <a:ea typeface="Tahoma"/>
                <a:cs typeface="Tahoma"/>
                <a:sym typeface="Tahoma"/>
              </a:defRPr>
            </a:lvl2pPr>
            <a:lvl3pPr algn="ctr" rtl="0">
              <a:spcBef>
                <a:spcPts val="0"/>
              </a:spcBef>
              <a:spcAft>
                <a:spcPts val="0"/>
              </a:spcAft>
              <a:defRPr b="1" sz="2800">
                <a:solidFill>
                  <a:srgbClr val="000000"/>
                </a:solidFill>
                <a:latin typeface="Tahoma"/>
                <a:ea typeface="Tahoma"/>
                <a:cs typeface="Tahoma"/>
                <a:sym typeface="Tahoma"/>
              </a:defRPr>
            </a:lvl3pPr>
            <a:lvl4pPr algn="ctr" rtl="0">
              <a:spcBef>
                <a:spcPts val="0"/>
              </a:spcBef>
              <a:spcAft>
                <a:spcPts val="0"/>
              </a:spcAft>
              <a:defRPr b="1" sz="2800">
                <a:solidFill>
                  <a:srgbClr val="000000"/>
                </a:solidFill>
                <a:latin typeface="Tahoma"/>
                <a:ea typeface="Tahoma"/>
                <a:cs typeface="Tahoma"/>
                <a:sym typeface="Tahoma"/>
              </a:defRPr>
            </a:lvl4pPr>
            <a:lvl5pPr algn="ctr" rtl="0">
              <a:spcBef>
                <a:spcPts val="0"/>
              </a:spcBef>
              <a:spcAft>
                <a:spcPts val="0"/>
              </a:spcAft>
              <a:defRPr b="1" sz="2800">
                <a:solidFill>
                  <a:srgbClr val="000000"/>
                </a:solidFill>
                <a:latin typeface="Tahoma"/>
                <a:ea typeface="Tahoma"/>
                <a:cs typeface="Tahoma"/>
                <a:sym typeface="Tahoma"/>
              </a:defRPr>
            </a:lvl5pPr>
            <a:lvl6pPr algn="ctr" rtl="0" marL="457200">
              <a:spcBef>
                <a:spcPts val="0"/>
              </a:spcBef>
              <a:spcAft>
                <a:spcPts val="0"/>
              </a:spcAft>
              <a:defRPr b="1" sz="3600">
                <a:solidFill>
                  <a:srgbClr val="000000"/>
                </a:solidFill>
                <a:latin typeface="Tahoma"/>
                <a:ea typeface="Tahoma"/>
                <a:cs typeface="Tahoma"/>
                <a:sym typeface="Tahoma"/>
              </a:defRPr>
            </a:lvl6pPr>
            <a:lvl7pPr algn="ctr" rtl="0" marL="914400">
              <a:spcBef>
                <a:spcPts val="0"/>
              </a:spcBef>
              <a:spcAft>
                <a:spcPts val="0"/>
              </a:spcAft>
              <a:defRPr b="1" sz="3600">
                <a:solidFill>
                  <a:srgbClr val="000000"/>
                </a:solidFill>
                <a:latin typeface="Tahoma"/>
                <a:ea typeface="Tahoma"/>
                <a:cs typeface="Tahoma"/>
                <a:sym typeface="Tahoma"/>
              </a:defRPr>
            </a:lvl7pPr>
            <a:lvl8pPr algn="ctr" rtl="0" marL="1371600">
              <a:spcBef>
                <a:spcPts val="0"/>
              </a:spcBef>
              <a:spcAft>
                <a:spcPts val="0"/>
              </a:spcAft>
              <a:defRPr b="1" sz="3600">
                <a:solidFill>
                  <a:srgbClr val="000000"/>
                </a:solidFill>
                <a:latin typeface="Tahoma"/>
                <a:ea typeface="Tahoma"/>
                <a:cs typeface="Tahoma"/>
                <a:sym typeface="Tahoma"/>
              </a:defRPr>
            </a:lvl8pPr>
            <a:lvl9pPr algn="ctr" rtl="0" marL="1828800">
              <a:spcBef>
                <a:spcPts val="0"/>
              </a:spcBef>
              <a:spcAft>
                <a:spcPts val="0"/>
              </a:spcAft>
              <a:defRPr b="1" sz="3600">
                <a:solidFill>
                  <a:srgbClr val="000000"/>
                </a:solidFill>
                <a:latin typeface="Tahoma"/>
                <a:ea typeface="Tahoma"/>
                <a:cs typeface="Tahoma"/>
                <a:sym typeface="Tahoma"/>
              </a:defRPr>
            </a:lvl9pPr>
          </a:lstStyle>
          <a:p/>
        </p:txBody>
      </p:sp>
      <p:sp>
        <p:nvSpPr>
          <p:cNvPr id="78" name="Shape 78"/>
          <p:cNvSpPr txBox="1"/>
          <p:nvPr>
            <p:ph idx="1" type="body"/>
          </p:nvPr>
        </p:nvSpPr>
        <p:spPr>
          <a:xfrm>
            <a:off y="1905000" x="457200"/>
            <a:ext cy="4114800" cx="4038599"/>
          </a:xfrm>
          <a:prstGeom prst="rect">
            <a:avLst/>
          </a:prstGeom>
          <a:noFill/>
          <a:ln>
            <a:noFill/>
          </a:ln>
        </p:spPr>
        <p:txBody>
          <a:bodyPr bIns="91425" rIns="91425" lIns="91425" tIns="91425" anchor="t" anchorCtr="0"/>
          <a:lstStyle>
            <a:lvl1pPr algn="l" rtl="0" indent="-129540" marL="342900">
              <a:spcBef>
                <a:spcPts val="560"/>
              </a:spcBef>
              <a:spcAft>
                <a:spcPts val="0"/>
              </a:spcAft>
              <a:buClr>
                <a:schemeClr val="hlink"/>
              </a:buClr>
              <a:buFont typeface="Tahoma"/>
              <a:buChar char="•"/>
              <a:defRPr sz="2800">
                <a:solidFill>
                  <a:srgbClr val="000000"/>
                </a:solidFill>
                <a:latin typeface="Tahoma"/>
                <a:ea typeface="Tahoma"/>
                <a:cs typeface="Tahoma"/>
                <a:sym typeface="Tahoma"/>
              </a:defRPr>
            </a:lvl1pPr>
            <a:lvl2pPr algn="l" rtl="0" indent="-133350" marL="742950">
              <a:spcBef>
                <a:spcPts val="480"/>
              </a:spcBef>
              <a:spcAft>
                <a:spcPts val="0"/>
              </a:spcAft>
              <a:buClr>
                <a:srgbClr val="000000"/>
              </a:buClr>
              <a:buFont typeface="Tahoma"/>
              <a:buChar char="–"/>
              <a:defRPr sz="2400">
                <a:solidFill>
                  <a:srgbClr val="000000"/>
                </a:solidFill>
                <a:latin typeface="Tahoma"/>
                <a:ea typeface="Tahoma"/>
                <a:cs typeface="Tahoma"/>
                <a:sym typeface="Tahoma"/>
              </a:defRPr>
            </a:lvl2pPr>
            <a:lvl3pPr algn="l" rtl="0" indent="-76200" marL="11430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3pPr>
            <a:lvl4pPr algn="l" rtl="0" indent="-114300" marL="1600200">
              <a:spcBef>
                <a:spcPts val="360"/>
              </a:spcBef>
              <a:spcAft>
                <a:spcPts val="0"/>
              </a:spcAft>
              <a:buClr>
                <a:srgbClr val="000000"/>
              </a:buClr>
              <a:buFont typeface="Tahoma"/>
              <a:buChar char="–"/>
              <a:defRPr>
                <a:solidFill>
                  <a:srgbClr val="000000"/>
                </a:solidFill>
                <a:latin typeface="Tahoma"/>
                <a:ea typeface="Tahoma"/>
                <a:cs typeface="Tahoma"/>
                <a:sym typeface="Tahoma"/>
              </a:defRPr>
            </a:lvl4pPr>
            <a:lvl5pPr algn="l" rtl="0" indent="-137160" marL="2057400">
              <a:spcBef>
                <a:spcPts val="360"/>
              </a:spcBef>
              <a:spcAft>
                <a:spcPts val="0"/>
              </a:spcAft>
              <a:buClr>
                <a:schemeClr val="hlink"/>
              </a:buClr>
              <a:buFont typeface="Tahoma"/>
              <a:buChar char="❖"/>
              <a:defRPr>
                <a:solidFill>
                  <a:srgbClr val="000000"/>
                </a:solidFill>
                <a:latin typeface="Tahoma"/>
                <a:ea typeface="Tahoma"/>
                <a:cs typeface="Tahoma"/>
                <a:sym typeface="Tahoma"/>
              </a:defRPr>
            </a:lvl5pPr>
            <a:lvl6pPr algn="l" rtl="0" indent="-127000" marL="25146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6pPr>
            <a:lvl7pPr algn="l" rtl="0" indent="-127000" marL="29718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7pPr>
            <a:lvl8pPr algn="l" rtl="0" indent="-127000" marL="34290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8pPr>
            <a:lvl9pPr algn="l" rtl="0" indent="-127000" marL="38862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9pPr>
          </a:lstStyle>
          <a:p/>
        </p:txBody>
      </p:sp>
      <p:sp>
        <p:nvSpPr>
          <p:cNvPr id="79" name="Shape 79"/>
          <p:cNvSpPr txBox="1"/>
          <p:nvPr>
            <p:ph idx="2" type="body"/>
          </p:nvPr>
        </p:nvSpPr>
        <p:spPr>
          <a:xfrm>
            <a:off y="1905000" x="4648200"/>
            <a:ext cy="1981199" cx="4038599"/>
          </a:xfrm>
          <a:prstGeom prst="rect">
            <a:avLst/>
          </a:prstGeom>
          <a:noFill/>
          <a:ln>
            <a:noFill/>
          </a:ln>
        </p:spPr>
        <p:txBody>
          <a:bodyPr bIns="91425" rIns="91425" lIns="91425" tIns="91425" anchor="t" anchorCtr="0"/>
          <a:lstStyle>
            <a:lvl1pPr algn="l" rtl="0" indent="-129540" marL="342900">
              <a:spcBef>
                <a:spcPts val="560"/>
              </a:spcBef>
              <a:spcAft>
                <a:spcPts val="0"/>
              </a:spcAft>
              <a:buClr>
                <a:schemeClr val="hlink"/>
              </a:buClr>
              <a:buFont typeface="Tahoma"/>
              <a:buChar char="•"/>
              <a:defRPr sz="2800">
                <a:solidFill>
                  <a:srgbClr val="000000"/>
                </a:solidFill>
                <a:latin typeface="Tahoma"/>
                <a:ea typeface="Tahoma"/>
                <a:cs typeface="Tahoma"/>
                <a:sym typeface="Tahoma"/>
              </a:defRPr>
            </a:lvl1pPr>
            <a:lvl2pPr algn="l" rtl="0" indent="-133350" marL="742950">
              <a:spcBef>
                <a:spcPts val="480"/>
              </a:spcBef>
              <a:spcAft>
                <a:spcPts val="0"/>
              </a:spcAft>
              <a:buClr>
                <a:srgbClr val="000000"/>
              </a:buClr>
              <a:buFont typeface="Tahoma"/>
              <a:buChar char="–"/>
              <a:defRPr sz="2400">
                <a:solidFill>
                  <a:srgbClr val="000000"/>
                </a:solidFill>
                <a:latin typeface="Tahoma"/>
                <a:ea typeface="Tahoma"/>
                <a:cs typeface="Tahoma"/>
                <a:sym typeface="Tahoma"/>
              </a:defRPr>
            </a:lvl2pPr>
            <a:lvl3pPr algn="l" rtl="0" indent="-76200" marL="11430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3pPr>
            <a:lvl4pPr algn="l" rtl="0" indent="-114300" marL="1600200">
              <a:spcBef>
                <a:spcPts val="360"/>
              </a:spcBef>
              <a:spcAft>
                <a:spcPts val="0"/>
              </a:spcAft>
              <a:buClr>
                <a:srgbClr val="000000"/>
              </a:buClr>
              <a:buFont typeface="Tahoma"/>
              <a:buChar char="–"/>
              <a:defRPr>
                <a:solidFill>
                  <a:srgbClr val="000000"/>
                </a:solidFill>
                <a:latin typeface="Tahoma"/>
                <a:ea typeface="Tahoma"/>
                <a:cs typeface="Tahoma"/>
                <a:sym typeface="Tahoma"/>
              </a:defRPr>
            </a:lvl4pPr>
            <a:lvl5pPr algn="l" rtl="0" indent="-137160" marL="2057400">
              <a:spcBef>
                <a:spcPts val="360"/>
              </a:spcBef>
              <a:spcAft>
                <a:spcPts val="0"/>
              </a:spcAft>
              <a:buClr>
                <a:schemeClr val="hlink"/>
              </a:buClr>
              <a:buFont typeface="Tahoma"/>
              <a:buChar char="❖"/>
              <a:defRPr>
                <a:solidFill>
                  <a:srgbClr val="000000"/>
                </a:solidFill>
                <a:latin typeface="Tahoma"/>
                <a:ea typeface="Tahoma"/>
                <a:cs typeface="Tahoma"/>
                <a:sym typeface="Tahoma"/>
              </a:defRPr>
            </a:lvl5pPr>
            <a:lvl6pPr algn="l" rtl="0" indent="-127000" marL="25146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6pPr>
            <a:lvl7pPr algn="l" rtl="0" indent="-127000" marL="29718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7pPr>
            <a:lvl8pPr algn="l" rtl="0" indent="-127000" marL="34290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8pPr>
            <a:lvl9pPr algn="l" rtl="0" indent="-127000" marL="38862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9pPr>
          </a:lstStyle>
          <a:p/>
        </p:txBody>
      </p:sp>
      <p:sp>
        <p:nvSpPr>
          <p:cNvPr id="80" name="Shape 80"/>
          <p:cNvSpPr txBox="1"/>
          <p:nvPr>
            <p:ph idx="3" type="body"/>
          </p:nvPr>
        </p:nvSpPr>
        <p:spPr>
          <a:xfrm>
            <a:off y="4038600" x="4648200"/>
            <a:ext cy="1981199" cx="4038599"/>
          </a:xfrm>
          <a:prstGeom prst="rect">
            <a:avLst/>
          </a:prstGeom>
          <a:noFill/>
          <a:ln>
            <a:noFill/>
          </a:ln>
        </p:spPr>
        <p:txBody>
          <a:bodyPr bIns="91425" rIns="91425" lIns="91425" tIns="91425" anchor="t" anchorCtr="0"/>
          <a:lstStyle>
            <a:lvl1pPr algn="l" rtl="0" indent="-129540" marL="342900">
              <a:spcBef>
                <a:spcPts val="560"/>
              </a:spcBef>
              <a:spcAft>
                <a:spcPts val="0"/>
              </a:spcAft>
              <a:buClr>
                <a:schemeClr val="hlink"/>
              </a:buClr>
              <a:buFont typeface="Tahoma"/>
              <a:buChar char="•"/>
              <a:defRPr sz="2800">
                <a:solidFill>
                  <a:srgbClr val="000000"/>
                </a:solidFill>
                <a:latin typeface="Tahoma"/>
                <a:ea typeface="Tahoma"/>
                <a:cs typeface="Tahoma"/>
                <a:sym typeface="Tahoma"/>
              </a:defRPr>
            </a:lvl1pPr>
            <a:lvl2pPr algn="l" rtl="0" indent="-133350" marL="742950">
              <a:spcBef>
                <a:spcPts val="480"/>
              </a:spcBef>
              <a:spcAft>
                <a:spcPts val="0"/>
              </a:spcAft>
              <a:buClr>
                <a:srgbClr val="000000"/>
              </a:buClr>
              <a:buFont typeface="Tahoma"/>
              <a:buChar char="–"/>
              <a:defRPr sz="2400">
                <a:solidFill>
                  <a:srgbClr val="000000"/>
                </a:solidFill>
                <a:latin typeface="Tahoma"/>
                <a:ea typeface="Tahoma"/>
                <a:cs typeface="Tahoma"/>
                <a:sym typeface="Tahoma"/>
              </a:defRPr>
            </a:lvl2pPr>
            <a:lvl3pPr algn="l" rtl="0" indent="-76200" marL="11430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3pPr>
            <a:lvl4pPr algn="l" rtl="0" indent="-114300" marL="1600200">
              <a:spcBef>
                <a:spcPts val="360"/>
              </a:spcBef>
              <a:spcAft>
                <a:spcPts val="0"/>
              </a:spcAft>
              <a:buClr>
                <a:srgbClr val="000000"/>
              </a:buClr>
              <a:buFont typeface="Tahoma"/>
              <a:buChar char="–"/>
              <a:defRPr>
                <a:solidFill>
                  <a:srgbClr val="000000"/>
                </a:solidFill>
                <a:latin typeface="Tahoma"/>
                <a:ea typeface="Tahoma"/>
                <a:cs typeface="Tahoma"/>
                <a:sym typeface="Tahoma"/>
              </a:defRPr>
            </a:lvl4pPr>
            <a:lvl5pPr algn="l" rtl="0" indent="-137160" marL="2057400">
              <a:spcBef>
                <a:spcPts val="360"/>
              </a:spcBef>
              <a:spcAft>
                <a:spcPts val="0"/>
              </a:spcAft>
              <a:buClr>
                <a:schemeClr val="hlink"/>
              </a:buClr>
              <a:buFont typeface="Tahoma"/>
              <a:buChar char="❖"/>
              <a:defRPr>
                <a:solidFill>
                  <a:srgbClr val="000000"/>
                </a:solidFill>
                <a:latin typeface="Tahoma"/>
                <a:ea typeface="Tahoma"/>
                <a:cs typeface="Tahoma"/>
                <a:sym typeface="Tahoma"/>
              </a:defRPr>
            </a:lvl5pPr>
            <a:lvl6pPr algn="l" rtl="0" indent="-127000" marL="25146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6pPr>
            <a:lvl7pPr algn="l" rtl="0" indent="-127000" marL="29718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7pPr>
            <a:lvl8pPr algn="l" rtl="0" indent="-127000" marL="34290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8pPr>
            <a:lvl9pPr algn="l" rtl="0" indent="-127000" marL="38862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9pPr>
          </a:lstStyle>
          <a:p/>
        </p:txBody>
      </p:sp>
      <p:sp>
        <p:nvSpPr>
          <p:cNvPr id="81" name="Shape 81"/>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82" name="Shape 82"/>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3" name="Shape 23"/>
        <p:cNvGrpSpPr/>
        <p:nvPr/>
      </p:nvGrpSpPr>
      <p:grpSpPr>
        <a:xfrm>
          <a:off y="0" x="0"/>
          <a:ext cy="0" cx="0"/>
          <a:chOff y="0" x="0"/>
          <a:chExt cy="0" cx="0"/>
        </a:xfrm>
      </p:grpSpPr>
      <p:sp>
        <p:nvSpPr>
          <p:cNvPr id="24" name="Shape 24"/>
          <p:cNvSpPr txBox="1"/>
          <p:nvPr>
            <p:ph type="title"/>
          </p:nvPr>
        </p:nvSpPr>
        <p:spPr>
          <a:xfrm>
            <a:off y="76200" x="457200"/>
            <a:ext cy="622299" cx="8229600"/>
          </a:xfrm>
          <a:prstGeom prst="rect">
            <a:avLst/>
          </a:prstGeom>
          <a:noFill/>
          <a:ln>
            <a:noFill/>
          </a:ln>
        </p:spPr>
        <p:txBody>
          <a:bodyPr bIns="91425" rIns="91425" lIns="91425" tIns="91425" anchor="ctr" anchorCtr="0"/>
          <a:lstStyle>
            <a:lvl1pPr algn="ctr" rtl="0">
              <a:spcBef>
                <a:spcPts val="0"/>
              </a:spcBef>
              <a:spcAft>
                <a:spcPts val="0"/>
              </a:spcAft>
              <a:defRPr b="1" sz="2800">
                <a:solidFill>
                  <a:srgbClr val="000000"/>
                </a:solidFill>
                <a:latin typeface="Tahoma"/>
                <a:ea typeface="Tahoma"/>
                <a:cs typeface="Tahoma"/>
                <a:sym typeface="Tahoma"/>
              </a:defRPr>
            </a:lvl1pPr>
            <a:lvl2pPr algn="ctr" rtl="0">
              <a:spcBef>
                <a:spcPts val="0"/>
              </a:spcBef>
              <a:spcAft>
                <a:spcPts val="0"/>
              </a:spcAft>
              <a:defRPr b="1" sz="2800">
                <a:solidFill>
                  <a:srgbClr val="000000"/>
                </a:solidFill>
                <a:latin typeface="Tahoma"/>
                <a:ea typeface="Tahoma"/>
                <a:cs typeface="Tahoma"/>
                <a:sym typeface="Tahoma"/>
              </a:defRPr>
            </a:lvl2pPr>
            <a:lvl3pPr algn="ctr" rtl="0">
              <a:spcBef>
                <a:spcPts val="0"/>
              </a:spcBef>
              <a:spcAft>
                <a:spcPts val="0"/>
              </a:spcAft>
              <a:defRPr b="1" sz="2800">
                <a:solidFill>
                  <a:srgbClr val="000000"/>
                </a:solidFill>
                <a:latin typeface="Tahoma"/>
                <a:ea typeface="Tahoma"/>
                <a:cs typeface="Tahoma"/>
                <a:sym typeface="Tahoma"/>
              </a:defRPr>
            </a:lvl3pPr>
            <a:lvl4pPr algn="ctr" rtl="0">
              <a:spcBef>
                <a:spcPts val="0"/>
              </a:spcBef>
              <a:spcAft>
                <a:spcPts val="0"/>
              </a:spcAft>
              <a:defRPr b="1" sz="2800">
                <a:solidFill>
                  <a:srgbClr val="000000"/>
                </a:solidFill>
                <a:latin typeface="Tahoma"/>
                <a:ea typeface="Tahoma"/>
                <a:cs typeface="Tahoma"/>
                <a:sym typeface="Tahoma"/>
              </a:defRPr>
            </a:lvl4pPr>
            <a:lvl5pPr algn="ctr" rtl="0">
              <a:spcBef>
                <a:spcPts val="0"/>
              </a:spcBef>
              <a:spcAft>
                <a:spcPts val="0"/>
              </a:spcAft>
              <a:defRPr b="1" sz="2800">
                <a:solidFill>
                  <a:srgbClr val="000000"/>
                </a:solidFill>
                <a:latin typeface="Tahoma"/>
                <a:ea typeface="Tahoma"/>
                <a:cs typeface="Tahoma"/>
                <a:sym typeface="Tahoma"/>
              </a:defRPr>
            </a:lvl5pPr>
            <a:lvl6pPr algn="ctr" rtl="0" marL="457200">
              <a:spcBef>
                <a:spcPts val="0"/>
              </a:spcBef>
              <a:spcAft>
                <a:spcPts val="0"/>
              </a:spcAft>
              <a:defRPr b="1" sz="3600">
                <a:solidFill>
                  <a:srgbClr val="000000"/>
                </a:solidFill>
                <a:latin typeface="Tahoma"/>
                <a:ea typeface="Tahoma"/>
                <a:cs typeface="Tahoma"/>
                <a:sym typeface="Tahoma"/>
              </a:defRPr>
            </a:lvl6pPr>
            <a:lvl7pPr algn="ctr" rtl="0" marL="914400">
              <a:spcBef>
                <a:spcPts val="0"/>
              </a:spcBef>
              <a:spcAft>
                <a:spcPts val="0"/>
              </a:spcAft>
              <a:defRPr b="1" sz="3600">
                <a:solidFill>
                  <a:srgbClr val="000000"/>
                </a:solidFill>
                <a:latin typeface="Tahoma"/>
                <a:ea typeface="Tahoma"/>
                <a:cs typeface="Tahoma"/>
                <a:sym typeface="Tahoma"/>
              </a:defRPr>
            </a:lvl7pPr>
            <a:lvl8pPr algn="ctr" rtl="0" marL="1371600">
              <a:spcBef>
                <a:spcPts val="0"/>
              </a:spcBef>
              <a:spcAft>
                <a:spcPts val="0"/>
              </a:spcAft>
              <a:defRPr b="1" sz="3600">
                <a:solidFill>
                  <a:srgbClr val="000000"/>
                </a:solidFill>
                <a:latin typeface="Tahoma"/>
                <a:ea typeface="Tahoma"/>
                <a:cs typeface="Tahoma"/>
                <a:sym typeface="Tahoma"/>
              </a:defRPr>
            </a:lvl8pPr>
            <a:lvl9pPr algn="ctr" rtl="0" marL="1828800">
              <a:spcBef>
                <a:spcPts val="0"/>
              </a:spcBef>
              <a:spcAft>
                <a:spcPts val="0"/>
              </a:spcAft>
              <a:defRPr b="1" sz="3600">
                <a:solidFill>
                  <a:srgbClr val="000000"/>
                </a:solidFill>
                <a:latin typeface="Tahoma"/>
                <a:ea typeface="Tahoma"/>
                <a:cs typeface="Tahoma"/>
                <a:sym typeface="Tahoma"/>
              </a:defRPr>
            </a:lvl9pPr>
          </a:lstStyle>
          <a:p/>
        </p:txBody>
      </p:sp>
      <p:sp>
        <p:nvSpPr>
          <p:cNvPr id="25" name="Shape 25"/>
          <p:cNvSpPr txBox="1"/>
          <p:nvPr>
            <p:ph idx="1" type="body"/>
          </p:nvPr>
        </p:nvSpPr>
        <p:spPr>
          <a:xfrm>
            <a:off y="1905000" x="457200"/>
            <a:ext cy="4114800" cx="8229600"/>
          </a:xfrm>
          <a:prstGeom prst="rect">
            <a:avLst/>
          </a:prstGeom>
          <a:noFill/>
          <a:ln>
            <a:noFill/>
          </a:ln>
        </p:spPr>
        <p:txBody>
          <a:bodyPr bIns="91425" rIns="91425" lIns="91425" tIns="91425" anchor="t" anchorCtr="0"/>
          <a:lstStyle>
            <a:lvl1pPr algn="l" rtl="0" indent="-129540" marL="342900">
              <a:spcBef>
                <a:spcPts val="560"/>
              </a:spcBef>
              <a:spcAft>
                <a:spcPts val="0"/>
              </a:spcAft>
              <a:buClr>
                <a:schemeClr val="hlink"/>
              </a:buClr>
              <a:buFont typeface="Tahoma"/>
              <a:buChar char="•"/>
              <a:defRPr sz="2800">
                <a:solidFill>
                  <a:srgbClr val="000000"/>
                </a:solidFill>
                <a:latin typeface="Tahoma"/>
                <a:ea typeface="Tahoma"/>
                <a:cs typeface="Tahoma"/>
                <a:sym typeface="Tahoma"/>
              </a:defRPr>
            </a:lvl1pPr>
            <a:lvl2pPr algn="l" rtl="0" indent="-133350" marL="742950">
              <a:spcBef>
                <a:spcPts val="480"/>
              </a:spcBef>
              <a:spcAft>
                <a:spcPts val="0"/>
              </a:spcAft>
              <a:buClr>
                <a:srgbClr val="000000"/>
              </a:buClr>
              <a:buFont typeface="Tahoma"/>
              <a:buChar char="–"/>
              <a:defRPr sz="2400">
                <a:solidFill>
                  <a:srgbClr val="000000"/>
                </a:solidFill>
                <a:latin typeface="Tahoma"/>
                <a:ea typeface="Tahoma"/>
                <a:cs typeface="Tahoma"/>
                <a:sym typeface="Tahoma"/>
              </a:defRPr>
            </a:lvl2pPr>
            <a:lvl3pPr algn="l" rtl="0" indent="-76200" marL="11430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3pPr>
            <a:lvl4pPr algn="l" rtl="0" indent="-114300" marL="1600200">
              <a:spcBef>
                <a:spcPts val="360"/>
              </a:spcBef>
              <a:spcAft>
                <a:spcPts val="0"/>
              </a:spcAft>
              <a:buClr>
                <a:srgbClr val="000000"/>
              </a:buClr>
              <a:buFont typeface="Tahoma"/>
              <a:buChar char="–"/>
              <a:defRPr>
                <a:solidFill>
                  <a:srgbClr val="000000"/>
                </a:solidFill>
                <a:latin typeface="Tahoma"/>
                <a:ea typeface="Tahoma"/>
                <a:cs typeface="Tahoma"/>
                <a:sym typeface="Tahoma"/>
              </a:defRPr>
            </a:lvl4pPr>
            <a:lvl5pPr algn="l" rtl="0" indent="-137160" marL="2057400">
              <a:spcBef>
                <a:spcPts val="360"/>
              </a:spcBef>
              <a:spcAft>
                <a:spcPts val="0"/>
              </a:spcAft>
              <a:buClr>
                <a:schemeClr val="hlink"/>
              </a:buClr>
              <a:buFont typeface="Tahoma"/>
              <a:buChar char="❖"/>
              <a:defRPr>
                <a:solidFill>
                  <a:srgbClr val="000000"/>
                </a:solidFill>
                <a:latin typeface="Tahoma"/>
                <a:ea typeface="Tahoma"/>
                <a:cs typeface="Tahoma"/>
                <a:sym typeface="Tahoma"/>
              </a:defRPr>
            </a:lvl5pPr>
            <a:lvl6pPr algn="l" rtl="0" indent="-127000" marL="25146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6pPr>
            <a:lvl7pPr algn="l" rtl="0" indent="-127000" marL="29718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7pPr>
            <a:lvl8pPr algn="l" rtl="0" indent="-127000" marL="34290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8pPr>
            <a:lvl9pPr algn="l" rtl="0" indent="-127000" marL="3886200">
              <a:spcBef>
                <a:spcPts val="400"/>
              </a:spcBef>
              <a:spcAft>
                <a:spcPts val="0"/>
              </a:spcAft>
              <a:buClr>
                <a:schemeClr val="hlink"/>
              </a:buClr>
              <a:buFont typeface="Tahoma"/>
              <a:buChar char="❖"/>
              <a:defRPr sz="2000">
                <a:solidFill>
                  <a:srgbClr val="000000"/>
                </a:solidFill>
                <a:latin typeface="Tahoma"/>
                <a:ea typeface="Tahoma"/>
                <a:cs typeface="Tahoma"/>
                <a:sym typeface="Tahoma"/>
              </a:defRPr>
            </a:lvl9pPr>
          </a:lstStyle>
          <a:p/>
        </p:txBody>
      </p:sp>
      <p:sp>
        <p:nvSpPr>
          <p:cNvPr id="26" name="Shape 26"/>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27" name="Shape 27"/>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8" name="Shape 28"/>
        <p:cNvGrpSpPr/>
        <p:nvPr/>
      </p:nvGrpSpPr>
      <p:grpSpPr>
        <a:xfrm>
          <a:off y="0" x="0"/>
          <a:ext cy="0" cx="0"/>
          <a:chOff y="0" x="0"/>
          <a:chExt cy="0" cx="0"/>
        </a:xfrm>
      </p:grpSpPr>
      <p:sp>
        <p:nvSpPr>
          <p:cNvPr id="29" name="Shape 29"/>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defRPr b="1" cap="small" sz="4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30" name="Shape 30"/>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buFont typeface="Tahoma"/>
              <a:buNone/>
              <a:defRPr sz="2000"/>
            </a:lvl1pPr>
            <a:lvl2pPr rtl="0" indent="0" marL="457200">
              <a:buFont typeface="Tahoma"/>
              <a:buNone/>
              <a:defRPr sz="1800"/>
            </a:lvl2pPr>
            <a:lvl3pPr rtl="0" indent="0" marL="914400">
              <a:buFont typeface="Tahoma"/>
              <a:buNone/>
              <a:defRPr sz="1600"/>
            </a:lvl3pPr>
            <a:lvl4pPr rtl="0" indent="0" marL="1371600">
              <a:buFont typeface="Tahoma"/>
              <a:buNone/>
              <a:defRPr sz="1400"/>
            </a:lvl4pPr>
            <a:lvl5pPr rtl="0" indent="0" marL="1828800">
              <a:buFont typeface="Tahoma"/>
              <a:buNone/>
              <a:defRPr sz="1400"/>
            </a:lvl5pPr>
            <a:lvl6pPr rtl="0" indent="0" marL="2286000">
              <a:buFont typeface="Tahoma"/>
              <a:buNone/>
              <a:defRPr sz="1400"/>
            </a:lvl6pPr>
            <a:lvl7pPr rtl="0" indent="0" marL="2743200">
              <a:buFont typeface="Tahoma"/>
              <a:buNone/>
              <a:defRPr sz="1400"/>
            </a:lvl7pPr>
            <a:lvl8pPr rtl="0" indent="0" marL="3200400">
              <a:buFont typeface="Tahoma"/>
              <a:buNone/>
              <a:defRPr sz="1400"/>
            </a:lvl8pPr>
            <a:lvl9pPr rtl="0" indent="0" marL="3657600">
              <a:buFont typeface="Tahoma"/>
              <a:buNone/>
              <a:defRPr sz="1400"/>
            </a:lvl9pPr>
          </a:lstStyle>
          <a:p/>
        </p:txBody>
      </p:sp>
      <p:sp>
        <p:nvSpPr>
          <p:cNvPr id="31" name="Shape 31"/>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32" name="Shape 32"/>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y="0" x="0"/>
          <a:ext cy="0" cx="0"/>
          <a:chOff y="0" x="0"/>
          <a:chExt cy="0" cx="0"/>
        </a:xfrm>
      </p:grpSpPr>
      <p:sp>
        <p:nvSpPr>
          <p:cNvPr id="34" name="Shape 34"/>
          <p:cNvSpPr txBox="1"/>
          <p:nvPr>
            <p:ph type="title"/>
          </p:nvPr>
        </p:nvSpPr>
        <p:spPr>
          <a:xfrm>
            <a:off y="76200" x="457200"/>
            <a:ext cy="622299" cx="8229600"/>
          </a:xfrm>
          <a:prstGeom prst="rect">
            <a:avLst/>
          </a:prstGeom>
          <a:noFill/>
          <a:ln>
            <a:noFill/>
          </a:ln>
        </p:spPr>
        <p:txBody>
          <a:bodyPr bIns="91425" rIns="91425" lIns="91425" tIns="91425" anchor="ctr" anchorCtr="0"/>
          <a:lstStyle>
            <a:lvl1pPr algn="ctr" rtl="0">
              <a:spcBef>
                <a:spcPts val="0"/>
              </a:spcBef>
              <a:spcAft>
                <a:spcPts val="0"/>
              </a:spcAft>
              <a:defRPr b="1" sz="2800">
                <a:solidFill>
                  <a:srgbClr val="000000"/>
                </a:solidFill>
                <a:latin typeface="Tahoma"/>
                <a:ea typeface="Tahoma"/>
                <a:cs typeface="Tahoma"/>
                <a:sym typeface="Tahoma"/>
              </a:defRPr>
            </a:lvl1pPr>
            <a:lvl2pPr algn="ctr" rtl="0">
              <a:spcBef>
                <a:spcPts val="0"/>
              </a:spcBef>
              <a:spcAft>
                <a:spcPts val="0"/>
              </a:spcAft>
              <a:defRPr b="1" sz="2800">
                <a:solidFill>
                  <a:srgbClr val="000000"/>
                </a:solidFill>
                <a:latin typeface="Tahoma"/>
                <a:ea typeface="Tahoma"/>
                <a:cs typeface="Tahoma"/>
                <a:sym typeface="Tahoma"/>
              </a:defRPr>
            </a:lvl2pPr>
            <a:lvl3pPr algn="ctr" rtl="0">
              <a:spcBef>
                <a:spcPts val="0"/>
              </a:spcBef>
              <a:spcAft>
                <a:spcPts val="0"/>
              </a:spcAft>
              <a:defRPr b="1" sz="2800">
                <a:solidFill>
                  <a:srgbClr val="000000"/>
                </a:solidFill>
                <a:latin typeface="Tahoma"/>
                <a:ea typeface="Tahoma"/>
                <a:cs typeface="Tahoma"/>
                <a:sym typeface="Tahoma"/>
              </a:defRPr>
            </a:lvl3pPr>
            <a:lvl4pPr algn="ctr" rtl="0">
              <a:spcBef>
                <a:spcPts val="0"/>
              </a:spcBef>
              <a:spcAft>
                <a:spcPts val="0"/>
              </a:spcAft>
              <a:defRPr b="1" sz="2800">
                <a:solidFill>
                  <a:srgbClr val="000000"/>
                </a:solidFill>
                <a:latin typeface="Tahoma"/>
                <a:ea typeface="Tahoma"/>
                <a:cs typeface="Tahoma"/>
                <a:sym typeface="Tahoma"/>
              </a:defRPr>
            </a:lvl4pPr>
            <a:lvl5pPr algn="ctr" rtl="0">
              <a:spcBef>
                <a:spcPts val="0"/>
              </a:spcBef>
              <a:spcAft>
                <a:spcPts val="0"/>
              </a:spcAft>
              <a:defRPr b="1" sz="2800">
                <a:solidFill>
                  <a:srgbClr val="000000"/>
                </a:solidFill>
                <a:latin typeface="Tahoma"/>
                <a:ea typeface="Tahoma"/>
                <a:cs typeface="Tahoma"/>
                <a:sym typeface="Tahoma"/>
              </a:defRPr>
            </a:lvl5pPr>
            <a:lvl6pPr algn="ctr" rtl="0" marL="457200">
              <a:spcBef>
                <a:spcPts val="0"/>
              </a:spcBef>
              <a:spcAft>
                <a:spcPts val="0"/>
              </a:spcAft>
              <a:defRPr b="1" sz="3600">
                <a:solidFill>
                  <a:srgbClr val="000000"/>
                </a:solidFill>
                <a:latin typeface="Tahoma"/>
                <a:ea typeface="Tahoma"/>
                <a:cs typeface="Tahoma"/>
                <a:sym typeface="Tahoma"/>
              </a:defRPr>
            </a:lvl6pPr>
            <a:lvl7pPr algn="ctr" rtl="0" marL="914400">
              <a:spcBef>
                <a:spcPts val="0"/>
              </a:spcBef>
              <a:spcAft>
                <a:spcPts val="0"/>
              </a:spcAft>
              <a:defRPr b="1" sz="3600">
                <a:solidFill>
                  <a:srgbClr val="000000"/>
                </a:solidFill>
                <a:latin typeface="Tahoma"/>
                <a:ea typeface="Tahoma"/>
                <a:cs typeface="Tahoma"/>
                <a:sym typeface="Tahoma"/>
              </a:defRPr>
            </a:lvl7pPr>
            <a:lvl8pPr algn="ctr" rtl="0" marL="1371600">
              <a:spcBef>
                <a:spcPts val="0"/>
              </a:spcBef>
              <a:spcAft>
                <a:spcPts val="0"/>
              </a:spcAft>
              <a:defRPr b="1" sz="3600">
                <a:solidFill>
                  <a:srgbClr val="000000"/>
                </a:solidFill>
                <a:latin typeface="Tahoma"/>
                <a:ea typeface="Tahoma"/>
                <a:cs typeface="Tahoma"/>
                <a:sym typeface="Tahoma"/>
              </a:defRPr>
            </a:lvl8pPr>
            <a:lvl9pPr algn="ctr" rtl="0" marL="1828800">
              <a:spcBef>
                <a:spcPts val="0"/>
              </a:spcBef>
              <a:spcAft>
                <a:spcPts val="0"/>
              </a:spcAft>
              <a:defRPr b="1" sz="3600">
                <a:solidFill>
                  <a:srgbClr val="000000"/>
                </a:solidFill>
                <a:latin typeface="Tahoma"/>
                <a:ea typeface="Tahoma"/>
                <a:cs typeface="Tahoma"/>
                <a:sym typeface="Tahoma"/>
              </a:defRPr>
            </a:lvl9pPr>
          </a:lstStyle>
          <a:p/>
        </p:txBody>
      </p:sp>
      <p:sp>
        <p:nvSpPr>
          <p:cNvPr id="35" name="Shape 35"/>
          <p:cNvSpPr txBox="1"/>
          <p:nvPr>
            <p:ph idx="1" type="body"/>
          </p:nvPr>
        </p:nvSpPr>
        <p:spPr>
          <a:xfrm>
            <a:off y="1905000" x="457200"/>
            <a:ext cy="4114800" cx="4038599"/>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36" name="Shape 36"/>
          <p:cNvSpPr txBox="1"/>
          <p:nvPr>
            <p:ph idx="2" type="body"/>
          </p:nvPr>
        </p:nvSpPr>
        <p:spPr>
          <a:xfrm>
            <a:off y="1905000" x="4648200"/>
            <a:ext cy="4114800" cx="4038599"/>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37" name="Shape 37"/>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38" name="Shape 38"/>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9" name="Shape 39"/>
        <p:cNvGrpSpPr/>
        <p:nvPr/>
      </p:nvGrpSpPr>
      <p:grpSpPr>
        <a:xfrm>
          <a:off y="0" x="0"/>
          <a:ext cy="0" cx="0"/>
          <a:chOff y="0" x="0"/>
          <a:chExt cy="0" cx="0"/>
        </a:xfrm>
      </p:grpSpPr>
      <p:sp>
        <p:nvSpPr>
          <p:cNvPr id="40" name="Shape 40"/>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41" name="Shape 41"/>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buFont typeface="Tahoma"/>
              <a:buNone/>
              <a:defRPr b="1" sz="2400"/>
            </a:lvl1pPr>
            <a:lvl2pPr rtl="0" indent="0" marL="457200">
              <a:buFont typeface="Tahoma"/>
              <a:buNone/>
              <a:defRPr b="1" sz="2000"/>
            </a:lvl2pPr>
            <a:lvl3pPr rtl="0" indent="0" marL="914400">
              <a:buFont typeface="Tahoma"/>
              <a:buNone/>
              <a:defRPr b="1" sz="1800"/>
            </a:lvl3pPr>
            <a:lvl4pPr rtl="0" indent="0" marL="1371600">
              <a:buFont typeface="Tahoma"/>
              <a:buNone/>
              <a:defRPr b="1" sz="1600"/>
            </a:lvl4pPr>
            <a:lvl5pPr rtl="0" indent="0" marL="1828800">
              <a:buFont typeface="Tahoma"/>
              <a:buNone/>
              <a:defRPr b="1" sz="1600"/>
            </a:lvl5pPr>
            <a:lvl6pPr rtl="0" indent="0" marL="2286000">
              <a:buFont typeface="Tahoma"/>
              <a:buNone/>
              <a:defRPr b="1" sz="1600"/>
            </a:lvl6pPr>
            <a:lvl7pPr rtl="0" indent="0" marL="2743200">
              <a:buFont typeface="Tahoma"/>
              <a:buNone/>
              <a:defRPr b="1" sz="1600"/>
            </a:lvl7pPr>
            <a:lvl8pPr rtl="0" indent="0" marL="3200400">
              <a:buFont typeface="Tahoma"/>
              <a:buNone/>
              <a:defRPr b="1" sz="1600"/>
            </a:lvl8pPr>
            <a:lvl9pPr rtl="0" indent="0" marL="3657600">
              <a:buFont typeface="Tahoma"/>
              <a:buNone/>
              <a:defRPr b="1" sz="1600"/>
            </a:lvl9pPr>
          </a:lstStyle>
          <a:p/>
        </p:txBody>
      </p:sp>
      <p:sp>
        <p:nvSpPr>
          <p:cNvPr id="42" name="Shape 42"/>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43" name="Shape 43"/>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buFont typeface="Tahoma"/>
              <a:buNone/>
              <a:defRPr b="1" sz="2400"/>
            </a:lvl1pPr>
            <a:lvl2pPr rtl="0" indent="0" marL="457200">
              <a:buFont typeface="Tahoma"/>
              <a:buNone/>
              <a:defRPr b="1" sz="2000"/>
            </a:lvl2pPr>
            <a:lvl3pPr rtl="0" indent="0" marL="914400">
              <a:buFont typeface="Tahoma"/>
              <a:buNone/>
              <a:defRPr b="1" sz="1800"/>
            </a:lvl3pPr>
            <a:lvl4pPr rtl="0" indent="0" marL="1371600">
              <a:buFont typeface="Tahoma"/>
              <a:buNone/>
              <a:defRPr b="1" sz="1600"/>
            </a:lvl4pPr>
            <a:lvl5pPr rtl="0" indent="0" marL="1828800">
              <a:buFont typeface="Tahoma"/>
              <a:buNone/>
              <a:defRPr b="1" sz="1600"/>
            </a:lvl5pPr>
            <a:lvl6pPr rtl="0" indent="0" marL="2286000">
              <a:buFont typeface="Tahoma"/>
              <a:buNone/>
              <a:defRPr b="1" sz="1600"/>
            </a:lvl6pPr>
            <a:lvl7pPr rtl="0" indent="0" marL="2743200">
              <a:buFont typeface="Tahoma"/>
              <a:buNone/>
              <a:defRPr b="1" sz="1600"/>
            </a:lvl7pPr>
            <a:lvl8pPr rtl="0" indent="0" marL="3200400">
              <a:buFont typeface="Tahoma"/>
              <a:buNone/>
              <a:defRPr b="1" sz="1600"/>
            </a:lvl8pPr>
            <a:lvl9pPr rtl="0" indent="0" marL="3657600">
              <a:buFont typeface="Tahoma"/>
              <a:buNone/>
              <a:defRPr b="1" sz="1600"/>
            </a:lvl9pPr>
          </a:lstStyle>
          <a:p/>
        </p:txBody>
      </p:sp>
      <p:sp>
        <p:nvSpPr>
          <p:cNvPr id="44" name="Shape 44"/>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45" name="Shape 45"/>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46" name="Shape 46"/>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7" name="Shape 47"/>
        <p:cNvGrpSpPr/>
        <p:nvPr/>
      </p:nvGrpSpPr>
      <p:grpSpPr>
        <a:xfrm>
          <a:off y="0" x="0"/>
          <a:ext cy="0" cx="0"/>
          <a:chOff y="0" x="0"/>
          <a:chExt cy="0" cx="0"/>
        </a:xfrm>
      </p:grpSpPr>
      <p:sp>
        <p:nvSpPr>
          <p:cNvPr id="48" name="Shape 48"/>
          <p:cNvSpPr txBox="1"/>
          <p:nvPr>
            <p:ph type="title"/>
          </p:nvPr>
        </p:nvSpPr>
        <p:spPr>
          <a:xfrm>
            <a:off y="76200" x="457200"/>
            <a:ext cy="622299" cx="8229600"/>
          </a:xfrm>
          <a:prstGeom prst="rect">
            <a:avLst/>
          </a:prstGeom>
          <a:noFill/>
          <a:ln>
            <a:noFill/>
          </a:ln>
        </p:spPr>
        <p:txBody>
          <a:bodyPr bIns="91425" rIns="91425" lIns="91425" tIns="91425" anchor="ctr" anchorCtr="0"/>
          <a:lstStyle>
            <a:lvl1pPr algn="ctr" rtl="0">
              <a:spcBef>
                <a:spcPts val="0"/>
              </a:spcBef>
              <a:spcAft>
                <a:spcPts val="0"/>
              </a:spcAft>
              <a:defRPr b="1" sz="2800">
                <a:solidFill>
                  <a:srgbClr val="000000"/>
                </a:solidFill>
                <a:latin typeface="Tahoma"/>
                <a:ea typeface="Tahoma"/>
                <a:cs typeface="Tahoma"/>
                <a:sym typeface="Tahoma"/>
              </a:defRPr>
            </a:lvl1pPr>
            <a:lvl2pPr algn="ctr" rtl="0">
              <a:spcBef>
                <a:spcPts val="0"/>
              </a:spcBef>
              <a:spcAft>
                <a:spcPts val="0"/>
              </a:spcAft>
              <a:defRPr b="1" sz="2800">
                <a:solidFill>
                  <a:srgbClr val="000000"/>
                </a:solidFill>
                <a:latin typeface="Tahoma"/>
                <a:ea typeface="Tahoma"/>
                <a:cs typeface="Tahoma"/>
                <a:sym typeface="Tahoma"/>
              </a:defRPr>
            </a:lvl2pPr>
            <a:lvl3pPr algn="ctr" rtl="0">
              <a:spcBef>
                <a:spcPts val="0"/>
              </a:spcBef>
              <a:spcAft>
                <a:spcPts val="0"/>
              </a:spcAft>
              <a:defRPr b="1" sz="2800">
                <a:solidFill>
                  <a:srgbClr val="000000"/>
                </a:solidFill>
                <a:latin typeface="Tahoma"/>
                <a:ea typeface="Tahoma"/>
                <a:cs typeface="Tahoma"/>
                <a:sym typeface="Tahoma"/>
              </a:defRPr>
            </a:lvl3pPr>
            <a:lvl4pPr algn="ctr" rtl="0">
              <a:spcBef>
                <a:spcPts val="0"/>
              </a:spcBef>
              <a:spcAft>
                <a:spcPts val="0"/>
              </a:spcAft>
              <a:defRPr b="1" sz="2800">
                <a:solidFill>
                  <a:srgbClr val="000000"/>
                </a:solidFill>
                <a:latin typeface="Tahoma"/>
                <a:ea typeface="Tahoma"/>
                <a:cs typeface="Tahoma"/>
                <a:sym typeface="Tahoma"/>
              </a:defRPr>
            </a:lvl4pPr>
            <a:lvl5pPr algn="ctr" rtl="0">
              <a:spcBef>
                <a:spcPts val="0"/>
              </a:spcBef>
              <a:spcAft>
                <a:spcPts val="0"/>
              </a:spcAft>
              <a:defRPr b="1" sz="2800">
                <a:solidFill>
                  <a:srgbClr val="000000"/>
                </a:solidFill>
                <a:latin typeface="Tahoma"/>
                <a:ea typeface="Tahoma"/>
                <a:cs typeface="Tahoma"/>
                <a:sym typeface="Tahoma"/>
              </a:defRPr>
            </a:lvl5pPr>
            <a:lvl6pPr algn="ctr" rtl="0" marL="457200">
              <a:spcBef>
                <a:spcPts val="0"/>
              </a:spcBef>
              <a:spcAft>
                <a:spcPts val="0"/>
              </a:spcAft>
              <a:defRPr b="1" sz="3600">
                <a:solidFill>
                  <a:srgbClr val="000000"/>
                </a:solidFill>
                <a:latin typeface="Tahoma"/>
                <a:ea typeface="Tahoma"/>
                <a:cs typeface="Tahoma"/>
                <a:sym typeface="Tahoma"/>
              </a:defRPr>
            </a:lvl6pPr>
            <a:lvl7pPr algn="ctr" rtl="0" marL="914400">
              <a:spcBef>
                <a:spcPts val="0"/>
              </a:spcBef>
              <a:spcAft>
                <a:spcPts val="0"/>
              </a:spcAft>
              <a:defRPr b="1" sz="3600">
                <a:solidFill>
                  <a:srgbClr val="000000"/>
                </a:solidFill>
                <a:latin typeface="Tahoma"/>
                <a:ea typeface="Tahoma"/>
                <a:cs typeface="Tahoma"/>
                <a:sym typeface="Tahoma"/>
              </a:defRPr>
            </a:lvl7pPr>
            <a:lvl8pPr algn="ctr" rtl="0" marL="1371600">
              <a:spcBef>
                <a:spcPts val="0"/>
              </a:spcBef>
              <a:spcAft>
                <a:spcPts val="0"/>
              </a:spcAft>
              <a:defRPr b="1" sz="3600">
                <a:solidFill>
                  <a:srgbClr val="000000"/>
                </a:solidFill>
                <a:latin typeface="Tahoma"/>
                <a:ea typeface="Tahoma"/>
                <a:cs typeface="Tahoma"/>
                <a:sym typeface="Tahoma"/>
              </a:defRPr>
            </a:lvl8pPr>
            <a:lvl9pPr algn="ctr" rtl="0" marL="1828800">
              <a:spcBef>
                <a:spcPts val="0"/>
              </a:spcBef>
              <a:spcAft>
                <a:spcPts val="0"/>
              </a:spcAft>
              <a:defRPr b="1" sz="3600">
                <a:solidFill>
                  <a:srgbClr val="000000"/>
                </a:solidFill>
                <a:latin typeface="Tahoma"/>
                <a:ea typeface="Tahoma"/>
                <a:cs typeface="Tahoma"/>
                <a:sym typeface="Tahoma"/>
              </a:defRPr>
            </a:lvl9pPr>
          </a:lstStyle>
          <a:p/>
        </p:txBody>
      </p:sp>
      <p:sp>
        <p:nvSpPr>
          <p:cNvPr id="49" name="Shape 49"/>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50" name="Shape 50"/>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1" name="Shape 51"/>
        <p:cNvGrpSpPr/>
        <p:nvPr/>
      </p:nvGrpSpPr>
      <p:grpSpPr>
        <a:xfrm>
          <a:off y="0" x="0"/>
          <a:ext cy="0" cx="0"/>
          <a:chOff y="0" x="0"/>
          <a:chExt cy="0" cx="0"/>
        </a:xfrm>
      </p:grpSpPr>
      <p:sp>
        <p:nvSpPr>
          <p:cNvPr id="52" name="Shape 52"/>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53" name="Shape 53"/>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y="0" x="0"/>
          <a:ext cy="0" cx="0"/>
          <a:chOff y="0" x="0"/>
          <a:chExt cy="0" cx="0"/>
        </a:xfrm>
      </p:grpSpPr>
      <p:sp>
        <p:nvSpPr>
          <p:cNvPr id="55" name="Shape 55"/>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56" name="Shape 56"/>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57" name="Shape 57"/>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buFont typeface="Tahoma"/>
              <a:buNone/>
              <a:defRPr sz="1400"/>
            </a:lvl1pPr>
            <a:lvl2pPr rtl="0" indent="0" marL="457200">
              <a:buFont typeface="Tahoma"/>
              <a:buNone/>
              <a:defRPr sz="1200"/>
            </a:lvl2pPr>
            <a:lvl3pPr rtl="0" indent="0" marL="914400">
              <a:buFont typeface="Tahoma"/>
              <a:buNone/>
              <a:defRPr sz="1000"/>
            </a:lvl3pPr>
            <a:lvl4pPr rtl="0" indent="0" marL="1371600">
              <a:buFont typeface="Tahoma"/>
              <a:buNone/>
              <a:defRPr sz="900"/>
            </a:lvl4pPr>
            <a:lvl5pPr rtl="0" indent="0" marL="1828800">
              <a:buFont typeface="Tahoma"/>
              <a:buNone/>
              <a:defRPr sz="900"/>
            </a:lvl5pPr>
            <a:lvl6pPr rtl="0" indent="0" marL="2286000">
              <a:buFont typeface="Tahoma"/>
              <a:buNone/>
              <a:defRPr sz="900"/>
            </a:lvl6pPr>
            <a:lvl7pPr rtl="0" indent="0" marL="2743200">
              <a:buFont typeface="Tahoma"/>
              <a:buNone/>
              <a:defRPr sz="900"/>
            </a:lvl7pPr>
            <a:lvl8pPr rtl="0" indent="0" marL="3200400">
              <a:buFont typeface="Tahoma"/>
              <a:buNone/>
              <a:defRPr sz="900"/>
            </a:lvl8pPr>
            <a:lvl9pPr rtl="0" indent="0" marL="3657600">
              <a:buFont typeface="Tahoma"/>
              <a:buNone/>
              <a:defRPr sz="900"/>
            </a:lvl9pPr>
          </a:lstStyle>
          <a:p/>
        </p:txBody>
      </p:sp>
      <p:sp>
        <p:nvSpPr>
          <p:cNvPr id="58" name="Shape 58"/>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59" name="Shape 59"/>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0" name="Shape 60"/>
        <p:cNvGrpSpPr/>
        <p:nvPr/>
      </p:nvGrpSpPr>
      <p:grpSpPr>
        <a:xfrm>
          <a:off y="0" x="0"/>
          <a:ext cy="0" cx="0"/>
          <a:chOff y="0" x="0"/>
          <a:chExt cy="0" cx="0"/>
        </a:xfrm>
      </p:grpSpPr>
      <p:sp>
        <p:nvSpPr>
          <p:cNvPr id="61" name="Shape 61"/>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62" name="Shape 62"/>
          <p:cNvSpPr/>
          <p:nvPr>
            <p:ph idx="2" type="pic"/>
          </p:nvPr>
        </p:nvSpPr>
        <p:spPr>
          <a:xfrm>
            <a:off y="612775" x="1792288"/>
            <a:ext cy="4114800" cx="5486399"/>
          </a:xfrm>
          <a:prstGeom prst="rect">
            <a:avLst/>
          </a:prstGeom>
          <a:noFill/>
          <a:ln>
            <a:noFill/>
          </a:ln>
        </p:spPr>
        <p:txBody>
          <a:bodyPr bIns="91425" rIns="91425" lIns="91425" tIns="91425" anchor="b" anchorCtr="0"/>
          <a:lstStyle>
            <a:lvl1pPr algn="l" rtl="0" marR="0" indent="0" marL="0">
              <a:buClr>
                <a:srgbClr val="000000"/>
              </a:buClr>
              <a:buFont typeface="Arial"/>
              <a:buNone/>
              <a:defRPr strike="noStrike" u="none" b="0" cap="none" baseline="0" sz="3200" i="0">
                <a:solidFill>
                  <a:srgbClr val="000000"/>
                </a:solidFill>
                <a:latin typeface="Arial"/>
                <a:ea typeface="Arial"/>
                <a:cs typeface="Arial"/>
                <a:sym typeface="Arial"/>
              </a:defRPr>
            </a:lvl1pPr>
            <a:lvl2pPr algn="l" rtl="0" marR="0" indent="0" marL="457200">
              <a:buClr>
                <a:schemeClr val="lt1"/>
              </a:buClr>
              <a:buFont typeface="Tahoma"/>
              <a:buNone/>
              <a:defRPr strike="noStrike" u="none" b="0" cap="none" baseline="0" sz="2800" i="0">
                <a:solidFill>
                  <a:schemeClr val="lt1"/>
                </a:solidFill>
                <a:latin typeface="Tahoma"/>
                <a:ea typeface="Tahoma"/>
                <a:cs typeface="Tahoma"/>
                <a:sym typeface="Tahoma"/>
              </a:defRPr>
            </a:lvl2pPr>
            <a:lvl3pPr algn="l" rtl="0" marR="0" indent="0" marL="914400">
              <a:buClr>
                <a:schemeClr val="lt1"/>
              </a:buClr>
              <a:buFont typeface="Tahoma"/>
              <a:buNone/>
              <a:defRPr strike="noStrike" u="none" b="0" cap="none" baseline="0" sz="2400" i="0">
                <a:solidFill>
                  <a:schemeClr val="lt1"/>
                </a:solidFill>
                <a:latin typeface="Tahoma"/>
                <a:ea typeface="Tahoma"/>
                <a:cs typeface="Tahoma"/>
                <a:sym typeface="Tahoma"/>
              </a:defRPr>
            </a:lvl3pPr>
            <a:lvl4pPr algn="l" rtl="0" marR="0" indent="0" marL="1371600">
              <a:buClr>
                <a:schemeClr val="lt1"/>
              </a:buClr>
              <a:buFont typeface="Tahoma"/>
              <a:buNone/>
              <a:defRPr strike="noStrike" u="none" b="0" cap="none" baseline="0" sz="2000" i="0">
                <a:solidFill>
                  <a:schemeClr val="lt1"/>
                </a:solidFill>
                <a:latin typeface="Tahoma"/>
                <a:ea typeface="Tahoma"/>
                <a:cs typeface="Tahoma"/>
                <a:sym typeface="Tahoma"/>
              </a:defRPr>
            </a:lvl4pPr>
            <a:lvl5pPr algn="l" rtl="0" marR="0" indent="0" marL="1828800">
              <a:buClr>
                <a:schemeClr val="lt1"/>
              </a:buClr>
              <a:buFont typeface="Tahoma"/>
              <a:buNone/>
              <a:defRPr strike="noStrike" u="none" b="0" cap="none" baseline="0" sz="2000" i="0">
                <a:solidFill>
                  <a:schemeClr val="lt1"/>
                </a:solidFill>
                <a:latin typeface="Tahoma"/>
                <a:ea typeface="Tahoma"/>
                <a:cs typeface="Tahoma"/>
                <a:sym typeface="Tahoma"/>
              </a:defRPr>
            </a:lvl5pPr>
            <a:lvl6pPr algn="l" rtl="0" marR="0" indent="0" marL="2286000">
              <a:buClr>
                <a:schemeClr val="lt1"/>
              </a:buClr>
              <a:buFont typeface="Tahoma"/>
              <a:buNone/>
              <a:defRPr strike="noStrike" u="none" b="0" cap="none" baseline="0" sz="2000" i="0">
                <a:solidFill>
                  <a:schemeClr val="lt1"/>
                </a:solidFill>
                <a:latin typeface="Tahoma"/>
                <a:ea typeface="Tahoma"/>
                <a:cs typeface="Tahoma"/>
                <a:sym typeface="Tahoma"/>
              </a:defRPr>
            </a:lvl6pPr>
            <a:lvl7pPr algn="l" rtl="0" marR="0" indent="0" marL="2743200">
              <a:buClr>
                <a:schemeClr val="lt1"/>
              </a:buClr>
              <a:buFont typeface="Tahoma"/>
              <a:buNone/>
              <a:defRPr strike="noStrike" u="none" b="0" cap="none" baseline="0" sz="2000" i="0">
                <a:solidFill>
                  <a:schemeClr val="lt1"/>
                </a:solidFill>
                <a:latin typeface="Tahoma"/>
                <a:ea typeface="Tahoma"/>
                <a:cs typeface="Tahoma"/>
                <a:sym typeface="Tahoma"/>
              </a:defRPr>
            </a:lvl7pPr>
            <a:lvl8pPr algn="l" rtl="0" marR="0" indent="0" marL="3200400">
              <a:buClr>
                <a:schemeClr val="lt1"/>
              </a:buClr>
              <a:buFont typeface="Tahoma"/>
              <a:buNone/>
              <a:defRPr strike="noStrike" u="none" b="0" cap="none" baseline="0" sz="2000" i="0">
                <a:solidFill>
                  <a:schemeClr val="lt1"/>
                </a:solidFill>
                <a:latin typeface="Tahoma"/>
                <a:ea typeface="Tahoma"/>
                <a:cs typeface="Tahoma"/>
                <a:sym typeface="Tahoma"/>
              </a:defRPr>
            </a:lvl8pPr>
            <a:lvl9pPr algn="l" rtl="0" marR="0" indent="0" marL="3657600">
              <a:buClr>
                <a:schemeClr val="lt1"/>
              </a:buClr>
              <a:buFont typeface="Tahoma"/>
              <a:buNone/>
              <a:defRPr strike="noStrike" u="none" b="0" cap="none" baseline="0" sz="2000" i="0">
                <a:solidFill>
                  <a:schemeClr val="lt1"/>
                </a:solidFill>
                <a:latin typeface="Tahoma"/>
                <a:ea typeface="Tahoma"/>
                <a:cs typeface="Tahoma"/>
                <a:sym typeface="Tahoma"/>
              </a:defRPr>
            </a:lvl9pPr>
          </a:lstStyle>
          <a:p/>
        </p:txBody>
      </p:sp>
      <p:sp>
        <p:nvSpPr>
          <p:cNvPr id="63" name="Shape 63"/>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buFont typeface="Tahoma"/>
              <a:buNone/>
              <a:defRPr sz="1400"/>
            </a:lvl1pPr>
            <a:lvl2pPr rtl="0" indent="0" marL="457200">
              <a:buFont typeface="Tahoma"/>
              <a:buNone/>
              <a:defRPr sz="1200"/>
            </a:lvl2pPr>
            <a:lvl3pPr rtl="0" indent="0" marL="914400">
              <a:buFont typeface="Tahoma"/>
              <a:buNone/>
              <a:defRPr sz="1000"/>
            </a:lvl3pPr>
            <a:lvl4pPr rtl="0" indent="0" marL="1371600">
              <a:buFont typeface="Tahoma"/>
              <a:buNone/>
              <a:defRPr sz="900"/>
            </a:lvl4pPr>
            <a:lvl5pPr rtl="0" indent="0" marL="1828800">
              <a:buFont typeface="Tahoma"/>
              <a:buNone/>
              <a:defRPr sz="900"/>
            </a:lvl5pPr>
            <a:lvl6pPr rtl="0" indent="0" marL="2286000">
              <a:buFont typeface="Tahoma"/>
              <a:buNone/>
              <a:defRPr sz="900"/>
            </a:lvl6pPr>
            <a:lvl7pPr rtl="0" indent="0" marL="2743200">
              <a:buFont typeface="Tahoma"/>
              <a:buNone/>
              <a:defRPr sz="900"/>
            </a:lvl7pPr>
            <a:lvl8pPr rtl="0" indent="0" marL="3200400">
              <a:buFont typeface="Tahoma"/>
              <a:buNone/>
              <a:defRPr sz="900"/>
            </a:lvl8pPr>
            <a:lvl9pPr rtl="0" indent="0" marL="3657600">
              <a:buFont typeface="Tahoma"/>
              <a:buNone/>
              <a:defRPr sz="900"/>
            </a:lvl9pPr>
          </a:lstStyle>
          <a:p/>
        </p:txBody>
      </p:sp>
      <p:sp>
        <p:nvSpPr>
          <p:cNvPr id="64" name="Shape 64"/>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65" name="Shape 65"/>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6"/><Relationship Target="../slideLayouts/slideLayout12.xml" Type="http://schemas.openxmlformats.org/officeDocument/2006/relationships/slideLayout" Id="rId15"/><Relationship Target="../slideLayouts/slideLayout11.xml" Type="http://schemas.openxmlformats.org/officeDocument/2006/relationships/slideLayout" Id="rId14"/><Relationship Target="../media/image00.png" Type="http://schemas.openxmlformats.org/officeDocument/2006/relationships/image" Id="rId2"/><Relationship Target="../slideLayouts/slideLayout9.xml" Type="http://schemas.openxmlformats.org/officeDocument/2006/relationships/slideLayout" Id="rId12"/><Relationship Target="../media/image05.png" Type="http://schemas.openxmlformats.org/officeDocument/2006/relationships/image" Id="rId1"/><Relationship Target="../slideLayouts/slideLayout10.xml" Type="http://schemas.openxmlformats.org/officeDocument/2006/relationships/slideLayout" Id="rId13"/><Relationship Target="../slideLayouts/slideLayout1.xml" Type="http://schemas.openxmlformats.org/officeDocument/2006/relationships/slideLayout" Id="rId4"/><Relationship Target="../slideLayouts/slideLayout7.xml" Type="http://schemas.openxmlformats.org/officeDocument/2006/relationships/slideLayout" Id="rId10"/><Relationship Target="../media/image01.png" Type="http://schemas.openxmlformats.org/officeDocument/2006/relationships/image" Id="rId3"/><Relationship Target="../slideLayouts/slideLayout8.xml" Type="http://schemas.openxmlformats.org/officeDocument/2006/relationships/slideLayout" Id="rId11"/><Relationship Target="../slideLayouts/slideLayout6.xml" Type="http://schemas.openxmlformats.org/officeDocument/2006/relationships/slideLayout" Id="rId9"/><Relationship Target="../slideLayouts/slideLayout3.xml" Type="http://schemas.openxmlformats.org/officeDocument/2006/relationships/slideLayout" Id="rId6"/><Relationship Target="../slideLayouts/slideLayout2.xml" Type="http://schemas.openxmlformats.org/officeDocument/2006/relationships/slideLayout" Id="rId5"/><Relationship Target="../slideLayouts/slideLayout5.xml" Type="http://schemas.openxmlformats.org/officeDocument/2006/relationships/slideLayout" Id="rId8"/><Relationship Target="../slideLayouts/slideLayout4.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0C0C0"/>
        </a:solidFill>
      </p:bgPr>
    </p:bg>
    <p:spTree>
      <p:nvGrpSpPr>
        <p:cNvPr id="8" name="Shape 8"/>
        <p:cNvGrpSpPr/>
        <p:nvPr/>
      </p:nvGrpSpPr>
      <p:grpSpPr>
        <a:xfrm>
          <a:off y="0" x="0"/>
          <a:ext cy="0" cx="0"/>
          <a:chOff y="0" x="0"/>
          <a:chExt cy="0" cx="0"/>
        </a:xfrm>
      </p:grpSpPr>
      <p:pic>
        <p:nvPicPr>
          <p:cNvPr id="9" name="Shape 9"/>
          <p:cNvPicPr preferRelativeResize="0"/>
          <p:nvPr/>
        </p:nvPicPr>
        <p:blipFill>
          <a:blip r:embed="rId1"/>
          <a:stretch>
            <a:fillRect/>
          </a:stretch>
        </p:blipFill>
        <p:spPr>
          <a:xfrm>
            <a:off y="0" x="0"/>
            <a:ext cy="6858000" cx="9144000"/>
          </a:xfrm>
          <a:prstGeom prst="rect">
            <a:avLst/>
          </a:prstGeom>
        </p:spPr>
      </p:pic>
      <p:sp>
        <p:nvSpPr>
          <p:cNvPr id="10" name="Shape 10"/>
          <p:cNvSpPr txBox="1"/>
          <p:nvPr>
            <p:ph type="title"/>
          </p:nvPr>
        </p:nvSpPr>
        <p:spPr>
          <a:xfrm>
            <a:off y="76200" x="457200"/>
            <a:ext cy="622299" cx="8229600"/>
          </a:xfrm>
          <a:prstGeom prst="rect">
            <a:avLst/>
          </a:prstGeom>
          <a:noFill/>
          <a:ln>
            <a:noFill/>
          </a:ln>
        </p:spPr>
        <p:txBody>
          <a:bodyPr bIns="91425" rIns="91425" lIns="91425" tIns="91425" anchor="ctr" anchorCtr="0"/>
          <a:lstStyle>
            <a:lvl1pPr algn="ctr" rtl="0" marR="0" indent="0" marL="0">
              <a:spcBef>
                <a:spcPts val="0"/>
              </a:spcBef>
              <a:spcAft>
                <a:spcPts val="0"/>
              </a:spcAft>
              <a:defRPr strike="noStrike" u="none" b="1" cap="none" baseline="0" sz="2800" i="0">
                <a:solidFill>
                  <a:srgbClr val="000000"/>
                </a:solidFill>
                <a:latin typeface="Tahoma"/>
                <a:ea typeface="Tahoma"/>
                <a:cs typeface="Tahoma"/>
                <a:sym typeface="Tahoma"/>
              </a:defRPr>
            </a:lvl1pPr>
            <a:lvl2pPr algn="ctr" rtl="0" marR="0" indent="0" marL="0">
              <a:spcBef>
                <a:spcPts val="0"/>
              </a:spcBef>
              <a:spcAft>
                <a:spcPts val="0"/>
              </a:spcAft>
              <a:defRPr strike="noStrike" u="none" b="1" cap="none" baseline="0" sz="2800" i="0">
                <a:solidFill>
                  <a:srgbClr val="000000"/>
                </a:solidFill>
                <a:latin typeface="Tahoma"/>
                <a:ea typeface="Tahoma"/>
                <a:cs typeface="Tahoma"/>
                <a:sym typeface="Tahoma"/>
              </a:defRPr>
            </a:lvl2pPr>
            <a:lvl3pPr algn="ctr" rtl="0" marR="0" indent="0" marL="0">
              <a:spcBef>
                <a:spcPts val="0"/>
              </a:spcBef>
              <a:spcAft>
                <a:spcPts val="0"/>
              </a:spcAft>
              <a:defRPr strike="noStrike" u="none" b="1" cap="none" baseline="0" sz="2800" i="0">
                <a:solidFill>
                  <a:srgbClr val="000000"/>
                </a:solidFill>
                <a:latin typeface="Tahoma"/>
                <a:ea typeface="Tahoma"/>
                <a:cs typeface="Tahoma"/>
                <a:sym typeface="Tahoma"/>
              </a:defRPr>
            </a:lvl3pPr>
            <a:lvl4pPr algn="ctr" rtl="0" marR="0" indent="0" marL="0">
              <a:spcBef>
                <a:spcPts val="0"/>
              </a:spcBef>
              <a:spcAft>
                <a:spcPts val="0"/>
              </a:spcAft>
              <a:defRPr strike="noStrike" u="none" b="1" cap="none" baseline="0" sz="2800" i="0">
                <a:solidFill>
                  <a:srgbClr val="000000"/>
                </a:solidFill>
                <a:latin typeface="Tahoma"/>
                <a:ea typeface="Tahoma"/>
                <a:cs typeface="Tahoma"/>
                <a:sym typeface="Tahoma"/>
              </a:defRPr>
            </a:lvl4pPr>
            <a:lvl5pPr algn="ctr" rtl="0" marR="0" indent="0" marL="0">
              <a:spcBef>
                <a:spcPts val="0"/>
              </a:spcBef>
              <a:spcAft>
                <a:spcPts val="0"/>
              </a:spcAft>
              <a:defRPr strike="noStrike" u="none" b="1" cap="none" baseline="0" sz="2800" i="0">
                <a:solidFill>
                  <a:srgbClr val="000000"/>
                </a:solidFill>
                <a:latin typeface="Tahoma"/>
                <a:ea typeface="Tahoma"/>
                <a:cs typeface="Tahoma"/>
                <a:sym typeface="Tahoma"/>
              </a:defRPr>
            </a:lvl5pPr>
            <a:lvl6pPr algn="ctr" rtl="0" marR="0" indent="0" marL="457200">
              <a:spcBef>
                <a:spcPts val="0"/>
              </a:spcBef>
              <a:spcAft>
                <a:spcPts val="0"/>
              </a:spcAft>
              <a:defRPr strike="noStrike" u="none" b="1" cap="none" baseline="0" sz="3600" i="0">
                <a:solidFill>
                  <a:srgbClr val="000000"/>
                </a:solidFill>
                <a:latin typeface="Tahoma"/>
                <a:ea typeface="Tahoma"/>
                <a:cs typeface="Tahoma"/>
                <a:sym typeface="Tahoma"/>
              </a:defRPr>
            </a:lvl6pPr>
            <a:lvl7pPr algn="ctr" rtl="0" marR="0" indent="0" marL="914400">
              <a:spcBef>
                <a:spcPts val="0"/>
              </a:spcBef>
              <a:spcAft>
                <a:spcPts val="0"/>
              </a:spcAft>
              <a:defRPr strike="noStrike" u="none" b="1" cap="none" baseline="0" sz="3600" i="0">
                <a:solidFill>
                  <a:srgbClr val="000000"/>
                </a:solidFill>
                <a:latin typeface="Tahoma"/>
                <a:ea typeface="Tahoma"/>
                <a:cs typeface="Tahoma"/>
                <a:sym typeface="Tahoma"/>
              </a:defRPr>
            </a:lvl7pPr>
            <a:lvl8pPr algn="ctr" rtl="0" marR="0" indent="0" marL="1371600">
              <a:spcBef>
                <a:spcPts val="0"/>
              </a:spcBef>
              <a:spcAft>
                <a:spcPts val="0"/>
              </a:spcAft>
              <a:defRPr strike="noStrike" u="none" b="1" cap="none" baseline="0" sz="3600" i="0">
                <a:solidFill>
                  <a:srgbClr val="000000"/>
                </a:solidFill>
                <a:latin typeface="Tahoma"/>
                <a:ea typeface="Tahoma"/>
                <a:cs typeface="Tahoma"/>
                <a:sym typeface="Tahoma"/>
              </a:defRPr>
            </a:lvl8pPr>
            <a:lvl9pPr algn="ctr" rtl="0" marR="0" indent="0" marL="1828800">
              <a:spcBef>
                <a:spcPts val="0"/>
              </a:spcBef>
              <a:spcAft>
                <a:spcPts val="0"/>
              </a:spcAft>
              <a:defRPr strike="noStrike" u="none" b="1" cap="none" baseline="0" sz="3600" i="0">
                <a:solidFill>
                  <a:srgbClr val="000000"/>
                </a:solidFill>
                <a:latin typeface="Tahoma"/>
                <a:ea typeface="Tahoma"/>
                <a:cs typeface="Tahoma"/>
                <a:sym typeface="Tahoma"/>
              </a:defRPr>
            </a:lvl9pPr>
          </a:lstStyle>
          <a:p/>
        </p:txBody>
      </p:sp>
      <p:sp>
        <p:nvSpPr>
          <p:cNvPr id="11" name="Shape 11"/>
          <p:cNvSpPr txBox="1"/>
          <p:nvPr>
            <p:ph idx="1" type="body"/>
          </p:nvPr>
        </p:nvSpPr>
        <p:spPr>
          <a:xfrm>
            <a:off y="1905000" x="457200"/>
            <a:ext cy="4114800" cx="8229600"/>
          </a:xfrm>
          <a:prstGeom prst="rect">
            <a:avLst/>
          </a:prstGeom>
          <a:noFill/>
          <a:ln>
            <a:noFill/>
          </a:ln>
        </p:spPr>
        <p:txBody>
          <a:bodyPr bIns="91425" rIns="91425" lIns="91425" tIns="91425" anchor="t" anchorCtr="0"/>
          <a:lstStyle>
            <a:lvl1pPr algn="l" rtl="0" marR="0" indent="-129540" marL="342900">
              <a:spcBef>
                <a:spcPts val="560"/>
              </a:spcBef>
              <a:spcAft>
                <a:spcPts val="0"/>
              </a:spcAft>
              <a:buClr>
                <a:schemeClr val="hlink"/>
              </a:buClr>
              <a:buFont typeface="Tahoma"/>
              <a:buChar char="•"/>
              <a:defRPr strike="noStrike" u="none" b="0" cap="none" baseline="0" sz="2800" i="0">
                <a:solidFill>
                  <a:srgbClr val="000000"/>
                </a:solidFill>
                <a:latin typeface="Tahoma"/>
                <a:ea typeface="Tahoma"/>
                <a:cs typeface="Tahoma"/>
                <a:sym typeface="Tahoma"/>
              </a:defRPr>
            </a:lvl1pPr>
            <a:lvl2pPr algn="l" rtl="0" marR="0" indent="-133350" marL="742950">
              <a:spcBef>
                <a:spcPts val="480"/>
              </a:spcBef>
              <a:spcAft>
                <a:spcPts val="0"/>
              </a:spcAft>
              <a:buClr>
                <a:srgbClr val="000000"/>
              </a:buClr>
              <a:buFont typeface="Tahoma"/>
              <a:buChar char="–"/>
              <a:defRPr strike="noStrike" u="none" b="0" cap="none" baseline="0" sz="2400" i="0">
                <a:solidFill>
                  <a:srgbClr val="000000"/>
                </a:solidFill>
                <a:latin typeface="Tahoma"/>
                <a:ea typeface="Tahoma"/>
                <a:cs typeface="Tahoma"/>
                <a:sym typeface="Tahoma"/>
              </a:defRPr>
            </a:lvl2pPr>
            <a:lvl3pPr algn="l" rtl="0" marR="0" indent="-76200" marL="1143000">
              <a:spcBef>
                <a:spcPts val="400"/>
              </a:spcBef>
              <a:spcAft>
                <a:spcPts val="0"/>
              </a:spcAft>
              <a:buClr>
                <a:schemeClr val="hlink"/>
              </a:buClr>
              <a:buFont typeface="Tahoma"/>
              <a:buChar char="•"/>
              <a:defRPr strike="noStrike" u="none" b="0" cap="none" baseline="0" sz="2000" i="0">
                <a:solidFill>
                  <a:srgbClr val="000000"/>
                </a:solidFill>
                <a:latin typeface="Tahoma"/>
                <a:ea typeface="Tahoma"/>
                <a:cs typeface="Tahoma"/>
                <a:sym typeface="Tahoma"/>
              </a:defRPr>
            </a:lvl3pPr>
            <a:lvl4pPr algn="l" rtl="0" marR="0" indent="-114300" marL="1600200">
              <a:spcBef>
                <a:spcPts val="360"/>
              </a:spcBef>
              <a:spcAft>
                <a:spcPts val="0"/>
              </a:spcAft>
              <a:buClr>
                <a:srgbClr val="000000"/>
              </a:buClr>
              <a:buFont typeface="Tahoma"/>
              <a:buChar char="–"/>
              <a:defRPr strike="noStrike" u="none" b="0" cap="none" baseline="0" sz="1800" i="0">
                <a:solidFill>
                  <a:srgbClr val="000000"/>
                </a:solidFill>
                <a:latin typeface="Tahoma"/>
                <a:ea typeface="Tahoma"/>
                <a:cs typeface="Tahoma"/>
                <a:sym typeface="Tahoma"/>
              </a:defRPr>
            </a:lvl4pPr>
            <a:lvl5pPr algn="l" rtl="0" marR="0" indent="-137160" marL="2057400">
              <a:spcBef>
                <a:spcPts val="360"/>
              </a:spcBef>
              <a:spcAft>
                <a:spcPts val="0"/>
              </a:spcAft>
              <a:buClr>
                <a:schemeClr val="hlink"/>
              </a:buClr>
              <a:buFont typeface="Tahoma"/>
              <a:buChar char="❖"/>
              <a:defRPr strike="noStrike" u="none" b="0" cap="none" baseline="0" sz="1800" i="0">
                <a:solidFill>
                  <a:srgbClr val="000000"/>
                </a:solidFill>
                <a:latin typeface="Tahoma"/>
                <a:ea typeface="Tahoma"/>
                <a:cs typeface="Tahoma"/>
                <a:sym typeface="Tahoma"/>
              </a:defRPr>
            </a:lvl5pPr>
            <a:lvl6pPr algn="l" rtl="0" marR="0" indent="-127000" marL="2514600">
              <a:spcBef>
                <a:spcPts val="400"/>
              </a:spcBef>
              <a:spcAft>
                <a:spcPts val="0"/>
              </a:spcAft>
              <a:buClr>
                <a:schemeClr val="hlink"/>
              </a:buClr>
              <a:buFont typeface="Tahoma"/>
              <a:buChar char="❖"/>
              <a:defRPr strike="noStrike" u="none" b="0" cap="none" baseline="0" sz="2000" i="0">
                <a:solidFill>
                  <a:srgbClr val="000000"/>
                </a:solidFill>
                <a:latin typeface="Tahoma"/>
                <a:ea typeface="Tahoma"/>
                <a:cs typeface="Tahoma"/>
                <a:sym typeface="Tahoma"/>
              </a:defRPr>
            </a:lvl6pPr>
            <a:lvl7pPr algn="l" rtl="0" marR="0" indent="-127000" marL="2971800">
              <a:spcBef>
                <a:spcPts val="400"/>
              </a:spcBef>
              <a:spcAft>
                <a:spcPts val="0"/>
              </a:spcAft>
              <a:buClr>
                <a:schemeClr val="hlink"/>
              </a:buClr>
              <a:buFont typeface="Tahoma"/>
              <a:buChar char="❖"/>
              <a:defRPr strike="noStrike" u="none" b="0" cap="none" baseline="0" sz="2000" i="0">
                <a:solidFill>
                  <a:srgbClr val="000000"/>
                </a:solidFill>
                <a:latin typeface="Tahoma"/>
                <a:ea typeface="Tahoma"/>
                <a:cs typeface="Tahoma"/>
                <a:sym typeface="Tahoma"/>
              </a:defRPr>
            </a:lvl7pPr>
            <a:lvl8pPr algn="l" rtl="0" marR="0" indent="-127000" marL="3429000">
              <a:spcBef>
                <a:spcPts val="400"/>
              </a:spcBef>
              <a:spcAft>
                <a:spcPts val="0"/>
              </a:spcAft>
              <a:buClr>
                <a:schemeClr val="hlink"/>
              </a:buClr>
              <a:buFont typeface="Tahoma"/>
              <a:buChar char="❖"/>
              <a:defRPr strike="noStrike" u="none" b="0" cap="none" baseline="0" sz="2000" i="0">
                <a:solidFill>
                  <a:srgbClr val="000000"/>
                </a:solidFill>
                <a:latin typeface="Tahoma"/>
                <a:ea typeface="Tahoma"/>
                <a:cs typeface="Tahoma"/>
                <a:sym typeface="Tahoma"/>
              </a:defRPr>
            </a:lvl8pPr>
            <a:lvl9pPr algn="l" rtl="0" marR="0" indent="-127000" marL="3886200">
              <a:spcBef>
                <a:spcPts val="400"/>
              </a:spcBef>
              <a:spcAft>
                <a:spcPts val="0"/>
              </a:spcAft>
              <a:buClr>
                <a:schemeClr val="hlink"/>
              </a:buClr>
              <a:buFont typeface="Tahoma"/>
              <a:buChar char="❖"/>
              <a:defRPr strike="noStrike" u="none" b="0" cap="none" baseline="0" sz="2000" i="0">
                <a:solidFill>
                  <a:srgbClr val="000000"/>
                </a:solidFill>
                <a:latin typeface="Tahoma"/>
                <a:ea typeface="Tahoma"/>
                <a:cs typeface="Tahoma"/>
                <a:sym typeface="Tahoma"/>
              </a:defRPr>
            </a:lvl9pPr>
          </a:lstStyle>
          <a:p/>
        </p:txBody>
      </p:sp>
      <p:sp>
        <p:nvSpPr>
          <p:cNvPr id="12" name="Shape 12"/>
          <p:cNvSpPr txBox="1"/>
          <p:nvPr>
            <p:ph idx="10" type="dt"/>
          </p:nvPr>
        </p:nvSpPr>
        <p:spPr>
          <a:xfrm>
            <a:off y="6245225" x="457200"/>
            <a:ext cy="476249" cx="2133599"/>
          </a:xfrm>
          <a:prstGeom prst="rect">
            <a:avLst/>
          </a:prstGeom>
          <a:noFill/>
          <a:ln>
            <a:noFill/>
          </a:ln>
        </p:spPr>
        <p:txBody>
          <a:bodyPr bIns="91425" rIns="91425" lIns="91425" tIns="91425" anchor="b" anchorCtr="0"/>
          <a:lstStyle>
            <a:lvl1pPr algn="l"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sp>
        <p:nvSpPr>
          <p:cNvPr id="13" name="Shape 13"/>
          <p:cNvSpPr txBox="1"/>
          <p:nvPr>
            <p:ph idx="11" type="ftr"/>
          </p:nvPr>
        </p:nvSpPr>
        <p:spPr>
          <a:xfrm>
            <a:off y="6245225" x="3124200"/>
            <a:ext cy="476249" cx="2895600"/>
          </a:xfrm>
          <a:prstGeom prst="rect">
            <a:avLst/>
          </a:prstGeom>
          <a:noFill/>
          <a:ln>
            <a:noFill/>
          </a:ln>
        </p:spPr>
        <p:txBody>
          <a:bodyPr bIns="91425" rIns="91425" lIns="91425" tIns="91425" anchor="b" anchorCtr="0"/>
          <a:lstStyle>
            <a:lvl1pPr algn="ctr" rtl="0" marR="0" indent="0" marL="0">
              <a:defRPr strike="noStrike" u="none" b="0" cap="none" baseline="0" sz="1400" i="0">
                <a:solidFill>
                  <a:srgbClr val="000000"/>
                </a:solidFill>
                <a:latin typeface="Arial"/>
                <a:ea typeface="Arial"/>
                <a:cs typeface="Arial"/>
                <a:sym typeface="Arial"/>
              </a:defRPr>
            </a:lvl1pPr>
            <a:lvl2pPr algn="l" rtl="0" marR="0" indent="0" marL="457200">
              <a:defRPr strike="noStrike" u="none" b="0" cap="none" baseline="0" sz="1800" i="0">
                <a:solidFill>
                  <a:schemeClr val="lt1"/>
                </a:solidFill>
                <a:latin typeface="Tahoma"/>
                <a:ea typeface="Tahoma"/>
                <a:cs typeface="Tahoma"/>
                <a:sym typeface="Tahoma"/>
              </a:defRPr>
            </a:lvl2pPr>
            <a:lvl3pPr algn="l" rtl="0" marR="0" indent="0" marL="914400">
              <a:defRPr strike="noStrike" u="none" b="0" cap="none" baseline="0" sz="1800" i="0">
                <a:solidFill>
                  <a:schemeClr val="lt1"/>
                </a:solidFill>
                <a:latin typeface="Tahoma"/>
                <a:ea typeface="Tahoma"/>
                <a:cs typeface="Tahoma"/>
                <a:sym typeface="Tahoma"/>
              </a:defRPr>
            </a:lvl3pPr>
            <a:lvl4pPr algn="l" rtl="0" marR="0" indent="0" marL="1371600">
              <a:defRPr strike="noStrike" u="none" b="0" cap="none" baseline="0" sz="1800" i="0">
                <a:solidFill>
                  <a:schemeClr val="lt1"/>
                </a:solidFill>
                <a:latin typeface="Tahoma"/>
                <a:ea typeface="Tahoma"/>
                <a:cs typeface="Tahoma"/>
                <a:sym typeface="Tahoma"/>
              </a:defRPr>
            </a:lvl4pPr>
            <a:lvl5pPr algn="l" rtl="0" marR="0" indent="0" marL="1828800">
              <a:defRPr strike="noStrike" u="none" b="0" cap="none" baseline="0" sz="1800" i="0">
                <a:solidFill>
                  <a:schemeClr val="lt1"/>
                </a:solidFill>
                <a:latin typeface="Tahoma"/>
                <a:ea typeface="Tahoma"/>
                <a:cs typeface="Tahoma"/>
                <a:sym typeface="Tahoma"/>
              </a:defRPr>
            </a:lvl5pPr>
            <a:lvl6pPr algn="l" rtl="0" marR="0" indent="0" marL="2286000">
              <a:defRPr strike="noStrike" u="none" b="0" cap="none" baseline="0" sz="1800" i="0">
                <a:solidFill>
                  <a:schemeClr val="lt1"/>
                </a:solidFill>
                <a:latin typeface="Tahoma"/>
                <a:ea typeface="Tahoma"/>
                <a:cs typeface="Tahoma"/>
                <a:sym typeface="Tahoma"/>
              </a:defRPr>
            </a:lvl6pPr>
            <a:lvl7pPr algn="l" rtl="0" marR="0" indent="0" marL="2743200">
              <a:defRPr strike="noStrike" u="none" b="0" cap="none" baseline="0" sz="1800" i="0">
                <a:solidFill>
                  <a:schemeClr val="lt1"/>
                </a:solidFill>
                <a:latin typeface="Tahoma"/>
                <a:ea typeface="Tahoma"/>
                <a:cs typeface="Tahoma"/>
                <a:sym typeface="Tahoma"/>
              </a:defRPr>
            </a:lvl7pPr>
            <a:lvl8pPr algn="l" rtl="0" marR="0" indent="0" marL="3200400">
              <a:defRPr strike="noStrike" u="none" b="0" cap="none" baseline="0" sz="1800" i="0">
                <a:solidFill>
                  <a:schemeClr val="lt1"/>
                </a:solidFill>
                <a:latin typeface="Tahoma"/>
                <a:ea typeface="Tahoma"/>
                <a:cs typeface="Tahoma"/>
                <a:sym typeface="Tahoma"/>
              </a:defRPr>
            </a:lvl8pPr>
            <a:lvl9pPr algn="l" rtl="0" marR="0" indent="0" marL="3657600">
              <a:defRPr strike="noStrike" u="none" b="0" cap="none" baseline="0" sz="1800" i="0">
                <a:solidFill>
                  <a:schemeClr val="lt1"/>
                </a:solidFill>
                <a:latin typeface="Tahoma"/>
                <a:ea typeface="Tahoma"/>
                <a:cs typeface="Tahoma"/>
                <a:sym typeface="Tahoma"/>
              </a:defRPr>
            </a:lvl9pPr>
          </a:lstStyle>
          <a:p/>
        </p:txBody>
      </p:sp>
      <p:pic>
        <p:nvPicPr>
          <p:cNvPr id="14" name="Shape 14"/>
          <p:cNvPicPr preferRelativeResize="0"/>
          <p:nvPr/>
        </p:nvPicPr>
        <p:blipFill>
          <a:blip r:embed="rId2"/>
          <a:stretch>
            <a:fillRect/>
          </a:stretch>
        </p:blipFill>
        <p:spPr>
          <a:xfrm>
            <a:off y="46038" x="61913"/>
            <a:ext cy="792161" cx="776286"/>
          </a:xfrm>
          <a:prstGeom prst="rect">
            <a:avLst/>
          </a:prstGeom>
        </p:spPr>
      </p:pic>
      <p:pic>
        <p:nvPicPr>
          <p:cNvPr id="15" name="Shape 15"/>
          <p:cNvPicPr preferRelativeResize="0"/>
          <p:nvPr/>
        </p:nvPicPr>
        <p:blipFill>
          <a:blip r:embed="rId3"/>
          <a:stretch>
            <a:fillRect/>
          </a:stretch>
        </p:blipFill>
        <p:spPr>
          <a:xfrm>
            <a:off y="65088" x="8305800"/>
            <a:ext cy="773112" cx="776287"/>
          </a:xfrm>
          <a:prstGeom prst="rect">
            <a:avLst/>
          </a:prstGeom>
        </p:spPr>
      </p:pic>
    </p:spTree>
  </p:cSld>
  <p:clrMap accent2="accent2" accent3="accent3" accent4="accent4" accent5="accent5" accent6="accent6" hlink="hlink" tx2="lt2" tx1="dk1" bg2="dk2" bg1="lt1" folHlink="folHlink" accent1="accent1"/>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7.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7.xml" Type="http://schemas.openxmlformats.org/officeDocument/2006/relationships/slideLayout" Id="rId1"/><Relationship Target="../media/image02.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7.xml" Type="http://schemas.openxmlformats.org/officeDocument/2006/relationships/slideLayout" Id="rId1"/><Relationship Target="../media/image11.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7.xml" Type="http://schemas.openxmlformats.org/officeDocument/2006/relationships/slideLayout" Id="rId1"/><Relationship Target="../media/image09.png" Type="http://schemas.openxmlformats.org/officeDocument/2006/relationships/image" Id="rId4"/><Relationship Target="../media/image06.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7.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7.xml" Type="http://schemas.openxmlformats.org/officeDocument/2006/relationships/slideLayout" Id="rId1"/><Relationship Target="../media/image14.png" Type="http://schemas.openxmlformats.org/officeDocument/2006/relationships/image" Id="rId4"/><Relationship Target="../media/image15.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7.xml" Type="http://schemas.openxmlformats.org/officeDocument/2006/relationships/slideLayout" Id="rId1"/><Relationship Target="../media/image10.png" Type="http://schemas.openxmlformats.org/officeDocument/2006/relationships/image" Id="rId4"/><Relationship Target="../media/image08.png" Type="http://schemas.openxmlformats.org/officeDocument/2006/relationships/image" Id="rId3"/><Relationship Target="../media/image12.png" Type="http://schemas.openxmlformats.org/officeDocument/2006/relationships/image" Id="rId5"/></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7.xml" Type="http://schemas.openxmlformats.org/officeDocument/2006/relationships/slideLayout" Id="rId1"/><Relationship Target="mailto:Yuanjie.li@noaa.gov" Type="http://schemas.openxmlformats.org/officeDocument/2006/relationships/hyperlink" TargetMode="External" Id="rId4"/><Relationship Target="mailto:Kenneth.casey@noaa.gov" Type="http://schemas.openxmlformats.org/officeDocument/2006/relationships/hyperlink" TargetMode="External"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7.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7.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7.xml" Type="http://schemas.openxmlformats.org/officeDocument/2006/relationships/slideLayout" Id="rId1"/><Relationship Target="../media/image03.jpg" Type="http://schemas.openxmlformats.org/officeDocument/2006/relationships/image" Id="rId4"/><Relationship Target="../media/image04.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7.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7.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7.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7.xml" Type="http://schemas.openxmlformats.org/officeDocument/2006/relationships/slideLayout" Id="rId1"/><Relationship Target="../media/image13.png" Type="http://schemas.openxmlformats.org/officeDocument/2006/relationships/image" Id="rId4"/><Relationship Target="../media/image07.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7.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7.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sp>
        <p:nvSpPr>
          <p:cNvPr id="84" name="Shape 84"/>
          <p:cNvSpPr txBox="1"/>
          <p:nvPr/>
        </p:nvSpPr>
        <p:spPr>
          <a:xfrm>
            <a:off y="1169987" x="609600"/>
            <a:ext cy="1508104" cx="784859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3200" lang="en-US" i="0">
                <a:latin typeface="Tahoma"/>
                <a:ea typeface="Tahoma"/>
                <a:cs typeface="Tahoma"/>
                <a:sym typeface="Tahoma"/>
              </a:rPr>
              <a:t>From Collection to Granule in</a:t>
            </a:r>
          </a:p>
          <a:p>
            <a:pPr algn="ctr" rtl="0" lvl="0" marR="0" indent="0" marL="0">
              <a:spcBef>
                <a:spcPts val="0"/>
              </a:spcBef>
              <a:spcAft>
                <a:spcPts val="0"/>
              </a:spcAft>
              <a:buSzPct val="25000"/>
              <a:buNone/>
            </a:pPr>
            <a:r>
              <a:rPr strike="noStrike" u="none" b="1" cap="none" baseline="0" sz="3200" lang="en-US" i="0">
                <a:latin typeface="Tahoma"/>
                <a:ea typeface="Tahoma"/>
                <a:cs typeface="Tahoma"/>
                <a:sym typeface="Tahoma"/>
              </a:rPr>
              <a:t>Data Discovery</a:t>
            </a:r>
          </a:p>
          <a:p>
            <a:r>
              <a:t/>
            </a:r>
          </a:p>
        </p:txBody>
      </p:sp>
      <p:sp>
        <p:nvSpPr>
          <p:cNvPr id="85" name="Shape 85"/>
          <p:cNvSpPr txBox="1"/>
          <p:nvPr/>
        </p:nvSpPr>
        <p:spPr>
          <a:xfrm>
            <a:off y="3733800" x="3124200"/>
            <a:ext cy="1524000" cx="2843212"/>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chemeClr val="hlink"/>
              </a:buClr>
              <a:buSzPct val="120000"/>
              <a:buFont typeface="Tahoma"/>
              <a:buChar char="•"/>
            </a:pPr>
            <a:r>
              <a:rPr strike="noStrike" u="none" b="1" cap="none" baseline="0" sz="2000" lang="en-US" i="0">
                <a:solidFill>
                  <a:srgbClr val="000000"/>
                </a:solidFill>
                <a:latin typeface="Tahoma"/>
                <a:ea typeface="Tahoma"/>
                <a:cs typeface="Tahoma"/>
                <a:sym typeface="Tahoma"/>
              </a:rPr>
              <a:t>NOAA/NODC</a:t>
            </a:r>
          </a:p>
          <a:p>
            <a:pPr algn="l" rtl="0" lvl="0" marR="0" indent="-342900" marL="342900">
              <a:spcBef>
                <a:spcPts val="400"/>
              </a:spcBef>
              <a:spcAft>
                <a:spcPts val="0"/>
              </a:spcAft>
              <a:buClr>
                <a:schemeClr val="hlink"/>
              </a:buClr>
              <a:buSzPct val="120000"/>
              <a:buFont typeface="Tahoma"/>
              <a:buChar char="•"/>
            </a:pPr>
            <a:r>
              <a:rPr strike="noStrike" u="none" b="1" cap="none" baseline="0" sz="2000" lang="en-US" i="0">
                <a:solidFill>
                  <a:srgbClr val="000000"/>
                </a:solidFill>
                <a:latin typeface="Tahoma"/>
                <a:ea typeface="Tahoma"/>
                <a:cs typeface="Tahoma"/>
                <a:sym typeface="Tahoma"/>
              </a:rPr>
              <a:t>Jan 08, 2014</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sp>
        <p:nvSpPr>
          <p:cNvPr id="183" name="Shape 183"/>
          <p:cNvSpPr txBox="1"/>
          <p:nvPr/>
        </p:nvSpPr>
        <p:spPr>
          <a:xfrm>
            <a:off y="1379907" x="647700"/>
            <a:ext cy="1126499" cx="784859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b="1" sz="3200" lang="en-US">
                <a:latin typeface="Tahoma"/>
                <a:ea typeface="Tahoma"/>
                <a:cs typeface="Tahoma"/>
                <a:sym typeface="Tahoma"/>
              </a:rPr>
              <a:t>Different Ways of Granule Level Discovery</a:t>
            </a:r>
          </a:p>
          <a:p>
            <a:r>
              <a:t/>
            </a:r>
          </a:p>
        </p:txBody>
      </p:sp>
      <p:pic>
        <p:nvPicPr>
          <p:cNvPr id="184" name="Shape 184"/>
          <p:cNvPicPr preferRelativeResize="0"/>
          <p:nvPr/>
        </p:nvPicPr>
        <p:blipFill>
          <a:blip r:embed="rId3"/>
          <a:stretch>
            <a:fillRect/>
          </a:stretch>
        </p:blipFill>
        <p:spPr>
          <a:xfrm>
            <a:off y="2894000" x="2906150"/>
            <a:ext cy="3028475" cx="3028475"/>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y="0" x="0"/>
          <a:ext cy="0" cx="0"/>
          <a:chOff y="0" x="0"/>
          <a:chExt cy="0" cx="0"/>
        </a:xfrm>
      </p:grpSpPr>
      <p:cxnSp>
        <p:nvCxnSpPr>
          <p:cNvPr id="190" name="Shape 190"/>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sp>
        <p:nvSpPr>
          <p:cNvPr id="191" name="Shape 191"/>
          <p:cNvSpPr txBox="1"/>
          <p:nvPr/>
        </p:nvSpPr>
        <p:spPr>
          <a:xfrm>
            <a:off y="228600" x="533400"/>
            <a:ext cy="523219" cx="793125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Different ways of granule level discovery</a:t>
            </a:r>
          </a:p>
        </p:txBody>
      </p:sp>
      <p:pic>
        <p:nvPicPr>
          <p:cNvPr id="192" name="Shape 192"/>
          <p:cNvPicPr preferRelativeResize="0"/>
          <p:nvPr/>
        </p:nvPicPr>
        <p:blipFill>
          <a:blip r:embed="rId3"/>
          <a:stretch>
            <a:fillRect/>
          </a:stretch>
        </p:blipFill>
        <p:spPr>
          <a:xfrm>
            <a:off y="1295400" x="914400"/>
            <a:ext cy="5050785" cx="7543799"/>
          </a:xfrm>
          <a:prstGeom prst="rect">
            <a:avLst/>
          </a:prstGeom>
        </p:spPr>
      </p:pic>
      <p:sp>
        <p:nvSpPr>
          <p:cNvPr id="193" name="Shape 193"/>
          <p:cNvSpPr txBox="1"/>
          <p:nvPr/>
        </p:nvSpPr>
        <p:spPr>
          <a:xfrm>
            <a:off y="3124200" x="1600200"/>
            <a:ext cy="1200329" cx="66294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2400" lang="en-US" i="0">
                <a:latin typeface="Tahoma"/>
                <a:ea typeface="Tahoma"/>
                <a:cs typeface="Tahoma"/>
                <a:sym typeface="Tahoma"/>
              </a:rPr>
              <a:t>Search directly from the Granule level Geoportal</a:t>
            </a:r>
          </a:p>
          <a:p>
            <a:pPr algn="l" rtl="0" lvl="0" marR="0" indent="0" marL="0">
              <a:spcBef>
                <a:spcPts val="0"/>
              </a:spcBef>
              <a:spcAft>
                <a:spcPts val="0"/>
              </a:spcAft>
              <a:buSzPct val="25000"/>
              <a:buNone/>
            </a:pPr>
            <a:r>
              <a:rPr strike="noStrike" u="none" b="1" cap="none" baseline="0" sz="2400" lang="en-US" i="0">
                <a:latin typeface="Tahoma"/>
                <a:ea typeface="Tahoma"/>
                <a:cs typeface="Tahoma"/>
                <a:sym typeface="Tahoma"/>
              </a:rPr>
              <a:t>www.nodc.noaa.gov/geoportal/</a:t>
            </a:r>
          </a:p>
        </p:txBody>
      </p:sp>
      <p:sp>
        <p:nvSpPr>
          <p:cNvPr id="194" name="Shape 194"/>
          <p:cNvSpPr txBox="1"/>
          <p:nvPr/>
        </p:nvSpPr>
        <p:spPr>
          <a:xfrm>
            <a:off y="6477000" x="8763000"/>
            <a:ext cy="381000" cx="3810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lang="en-US"/>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y="0" x="0"/>
          <a:ext cy="0" cx="0"/>
          <a:chOff y="0" x="0"/>
          <a:chExt cy="0" cx="0"/>
        </a:xfrm>
      </p:grpSpPr>
      <p:cxnSp>
        <p:nvCxnSpPr>
          <p:cNvPr id="199" name="Shape 199"/>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sp>
        <p:nvSpPr>
          <p:cNvPr id="200" name="Shape 200"/>
          <p:cNvSpPr txBox="1"/>
          <p:nvPr/>
        </p:nvSpPr>
        <p:spPr>
          <a:xfrm>
            <a:off y="228600" x="533400"/>
            <a:ext cy="523219" cx="793125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Different ways of granule level discovery</a:t>
            </a:r>
          </a:p>
        </p:txBody>
      </p:sp>
      <p:pic>
        <p:nvPicPr>
          <p:cNvPr id="201" name="Shape 201"/>
          <p:cNvPicPr preferRelativeResize="0"/>
          <p:nvPr/>
        </p:nvPicPr>
        <p:blipFill>
          <a:blip r:embed="rId3"/>
          <a:stretch>
            <a:fillRect/>
          </a:stretch>
        </p:blipFill>
        <p:spPr>
          <a:xfrm>
            <a:off y="2667000" x="228600"/>
            <a:ext cy="3200400" cx="5625548"/>
          </a:xfrm>
          <a:prstGeom prst="rect">
            <a:avLst/>
          </a:prstGeom>
        </p:spPr>
      </p:pic>
      <p:pic>
        <p:nvPicPr>
          <p:cNvPr id="202" name="Shape 202"/>
          <p:cNvPicPr preferRelativeResize="0"/>
          <p:nvPr/>
        </p:nvPicPr>
        <p:blipFill>
          <a:blip r:embed="rId4"/>
          <a:stretch>
            <a:fillRect/>
          </a:stretch>
        </p:blipFill>
        <p:spPr>
          <a:xfrm>
            <a:off y="2770093" x="3886200"/>
            <a:ext cy="3249705" cx="4267199"/>
          </a:xfrm>
          <a:prstGeom prst="rect">
            <a:avLst/>
          </a:prstGeom>
        </p:spPr>
      </p:pic>
      <p:sp>
        <p:nvSpPr>
          <p:cNvPr id="203" name="Shape 203"/>
          <p:cNvSpPr txBox="1"/>
          <p:nvPr/>
        </p:nvSpPr>
        <p:spPr>
          <a:xfrm>
            <a:off y="3581400" x="3962400"/>
            <a:ext cy="461664" cx="29717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2400" lang="en-US" i="0">
                <a:latin typeface="Tahoma"/>
                <a:ea typeface="Tahoma"/>
                <a:cs typeface="Tahoma"/>
                <a:sym typeface="Tahoma"/>
              </a:rPr>
              <a:t>CWIC Start Portal</a:t>
            </a:r>
          </a:p>
        </p:txBody>
      </p:sp>
      <p:sp>
        <p:nvSpPr>
          <p:cNvPr id="204" name="Shape 204"/>
          <p:cNvSpPr txBox="1"/>
          <p:nvPr/>
        </p:nvSpPr>
        <p:spPr>
          <a:xfrm>
            <a:off y="1143000" x="228600"/>
            <a:ext cy="1569660" cx="86868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2400" lang="en-US" i="0">
                <a:latin typeface="Tahoma"/>
                <a:ea typeface="Tahoma"/>
                <a:cs typeface="Tahoma"/>
                <a:sym typeface="Tahoma"/>
              </a:rPr>
              <a:t>Search through the CSW from the NODC Granule level Geoportal</a:t>
            </a:r>
          </a:p>
          <a:p>
            <a:pPr algn="l" rtl="0" lvl="0" marR="0" indent="0" marL="0">
              <a:spcBef>
                <a:spcPts val="0"/>
              </a:spcBef>
              <a:spcAft>
                <a:spcPts val="0"/>
              </a:spcAft>
              <a:buSzPct val="25000"/>
              <a:buNone/>
            </a:pPr>
            <a:r>
              <a:rPr strike="noStrike" u="sng" b="0" cap="none" baseline="0" sz="2400" lang="en-US" i="0">
                <a:latin typeface="Tahoma"/>
                <a:ea typeface="Tahoma"/>
                <a:cs typeface="Tahoma"/>
                <a:sym typeface="Tahoma"/>
              </a:rPr>
              <a:t>http://www.nodc.noaa.gov/geoportal/csw/discovery?Request=GetCapabilities&amp;Service=CSW&amp;Version=2.0.2 </a:t>
            </a:r>
          </a:p>
        </p:txBody>
      </p:sp>
      <p:sp>
        <p:nvSpPr>
          <p:cNvPr id="205" name="Shape 205"/>
          <p:cNvSpPr txBox="1"/>
          <p:nvPr/>
        </p:nvSpPr>
        <p:spPr>
          <a:xfrm>
            <a:off y="5950803" x="228600"/>
            <a:ext cy="830996" cx="81533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1" cap="none" baseline="0" sz="2400" lang="en-US" i="0">
                <a:latin typeface="Tahoma"/>
                <a:ea typeface="Tahoma"/>
                <a:cs typeface="Tahoma"/>
                <a:sym typeface="Tahoma"/>
              </a:rPr>
              <a:t>Similar to CSW, OpenSearch, JSON, RSS feed are also available for the granular discovery</a:t>
            </a:r>
          </a:p>
        </p:txBody>
      </p:sp>
      <p:sp>
        <p:nvSpPr>
          <p:cNvPr id="206" name="Shape 206"/>
          <p:cNvSpPr txBox="1"/>
          <p:nvPr/>
        </p:nvSpPr>
        <p:spPr>
          <a:xfrm>
            <a:off y="6477000" x="8610600"/>
            <a:ext cy="381000" cx="5333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lang="en-US"/>
              <a:t>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y="0" x="0"/>
          <a:ext cy="0" cx="0"/>
          <a:chOff y="0" x="0"/>
          <a:chExt cy="0" cx="0"/>
        </a:xfrm>
      </p:grpSpPr>
      <p:cxnSp>
        <p:nvCxnSpPr>
          <p:cNvPr id="211" name="Shape 211"/>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sp>
        <p:nvSpPr>
          <p:cNvPr id="212" name="Shape 212"/>
          <p:cNvSpPr txBox="1"/>
          <p:nvPr/>
        </p:nvSpPr>
        <p:spPr>
          <a:xfrm>
            <a:off y="542925" x="1796517"/>
            <a:ext cy="523219" cx="5497017"/>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Linking collections to granule</a:t>
            </a:r>
          </a:p>
        </p:txBody>
      </p:sp>
      <p:sp>
        <p:nvSpPr>
          <p:cNvPr id="213" name="Shape 213"/>
          <p:cNvSpPr txBox="1"/>
          <p:nvPr/>
        </p:nvSpPr>
        <p:spPr>
          <a:xfrm>
            <a:off y="1752600" x="990600"/>
            <a:ext cy="3785699" cx="74444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rgbClr val="000000"/>
              </a:buClr>
              <a:buSzPct val="100000"/>
              <a:buFont typeface="Tahoma"/>
              <a:buChar char="➢"/>
            </a:pPr>
            <a:r>
              <a:rPr strike="noStrike" u="none" b="0" cap="none" baseline="0" sz="2400" lang="en-US" i="0">
                <a:latin typeface="Tahoma"/>
                <a:ea typeface="Tahoma"/>
                <a:cs typeface="Tahoma"/>
                <a:sym typeface="Tahoma"/>
              </a:rPr>
              <a:t>The collection discovery is linked to the granule level discovery through the REST URL from geoportal by searching gmd:fileI</a:t>
            </a:r>
            <a:r>
              <a:rPr sz="2400" lang="en-US">
                <a:latin typeface="Tahoma"/>
                <a:ea typeface="Tahoma"/>
                <a:cs typeface="Tahoma"/>
                <a:sym typeface="Tahoma"/>
              </a:rPr>
              <a:t>dentifier or gmd:Identifier </a:t>
            </a:r>
          </a:p>
          <a:p>
            <a:pPr algn="l" rtl="0" lvl="0" marR="0" indent="0" marL="0">
              <a:spcBef>
                <a:spcPts val="0"/>
              </a:spcBef>
              <a:spcAft>
                <a:spcPts val="0"/>
              </a:spcAft>
              <a:buClr>
                <a:srgbClr val="000000"/>
              </a:buClr>
              <a:buSzPct val="100000"/>
              <a:buFont typeface="Tahoma"/>
              <a:buChar char="➢"/>
            </a:pPr>
            <a:r>
              <a:rPr sz="2400" lang="en-US">
                <a:latin typeface="Tahoma"/>
                <a:ea typeface="Tahoma"/>
                <a:cs typeface="Tahoma"/>
                <a:sym typeface="Tahoma"/>
              </a:rPr>
              <a:t>T</a:t>
            </a:r>
            <a:r>
              <a:rPr strike="noStrike" u="none" b="0" cap="none" baseline="0" sz="2400" lang="en-US" i="0">
                <a:latin typeface="Tahoma"/>
                <a:ea typeface="Tahoma"/>
                <a:cs typeface="Tahoma"/>
                <a:sym typeface="Tahoma"/>
              </a:rPr>
              <a:t>he URL is constructed using </a:t>
            </a:r>
            <a:r>
              <a:rPr sz="2400" lang="en-US">
                <a:latin typeface="Tahoma"/>
                <a:ea typeface="Tahoma"/>
                <a:cs typeface="Tahoma"/>
                <a:sym typeface="Tahoma"/>
              </a:rPr>
              <a:t>a </a:t>
            </a:r>
            <a:r>
              <a:rPr strike="noStrike" u="none" b="0" cap="none" baseline="0" sz="2400" lang="en-US" i="0">
                <a:latin typeface="Tahoma"/>
                <a:ea typeface="Tahoma"/>
                <a:cs typeface="Tahoma"/>
                <a:sym typeface="Tahoma"/>
              </a:rPr>
              <a:t>search query </a:t>
            </a:r>
            <a:r>
              <a:rPr sz="2400" lang="en-US">
                <a:latin typeface="Tahoma"/>
                <a:ea typeface="Tahoma"/>
                <a:cs typeface="Tahoma"/>
                <a:sym typeface="Tahoma"/>
              </a:rPr>
              <a:t>which links </a:t>
            </a:r>
            <a:r>
              <a:rPr strike="noStrike" u="none" b="0" cap="none" baseline="0" sz="2400" lang="en-US" i="0">
                <a:latin typeface="Tahoma"/>
                <a:ea typeface="Tahoma"/>
                <a:cs typeface="Tahoma"/>
                <a:sym typeface="Tahoma"/>
              </a:rPr>
              <a:t>to the discovery page of the granule level geoportal</a:t>
            </a:r>
          </a:p>
          <a:p>
            <a:pPr algn="l" rtl="0" lvl="0" marR="0" indent="0" marL="0">
              <a:spcBef>
                <a:spcPts val="0"/>
              </a:spcBef>
              <a:spcAft>
                <a:spcPts val="0"/>
              </a:spcAft>
              <a:buClr>
                <a:srgbClr val="000000"/>
              </a:buClr>
              <a:buSzPct val="100000"/>
              <a:buFont typeface="Tahoma"/>
              <a:buChar char="➢"/>
            </a:pPr>
            <a:r>
              <a:rPr strike="noStrike" u="none" b="0" cap="none" baseline="0" sz="2400" lang="en-US" i="0">
                <a:latin typeface="Tahoma"/>
                <a:ea typeface="Tahoma"/>
                <a:cs typeface="Tahoma"/>
                <a:sym typeface="Tahoma"/>
              </a:rPr>
              <a:t>This URL is added to the collection level metadata which is discover</a:t>
            </a:r>
            <a:r>
              <a:rPr sz="2400" lang="en-US">
                <a:latin typeface="Tahoma"/>
                <a:ea typeface="Tahoma"/>
                <a:cs typeface="Tahoma"/>
                <a:sym typeface="Tahoma"/>
              </a:rPr>
              <a:t>ed</a:t>
            </a:r>
            <a:r>
              <a:rPr strike="noStrike" u="none" b="0" cap="none" baseline="0" sz="2400" lang="en-US" i="0">
                <a:latin typeface="Tahoma"/>
                <a:ea typeface="Tahoma"/>
                <a:cs typeface="Tahoma"/>
                <a:sym typeface="Tahoma"/>
              </a:rPr>
              <a:t> through the collection level geoportal</a:t>
            </a:r>
          </a:p>
        </p:txBody>
      </p:sp>
      <p:sp>
        <p:nvSpPr>
          <p:cNvPr id="214" name="Shape 214"/>
          <p:cNvSpPr txBox="1"/>
          <p:nvPr/>
        </p:nvSpPr>
        <p:spPr>
          <a:xfrm>
            <a:off y="6477000" x="8610600"/>
            <a:ext cy="381000" cx="5333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lang="en-US"/>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y="0" x="0"/>
          <a:ext cy="0" cx="0"/>
          <a:chOff y="0" x="0"/>
          <a:chExt cy="0" cx="0"/>
        </a:xfrm>
      </p:grpSpPr>
      <p:cxnSp>
        <p:nvCxnSpPr>
          <p:cNvPr id="219" name="Shape 219"/>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pic>
        <p:nvPicPr>
          <p:cNvPr id="220" name="Shape 220"/>
          <p:cNvPicPr preferRelativeResize="0"/>
          <p:nvPr/>
        </p:nvPicPr>
        <p:blipFill>
          <a:blip r:embed="rId3"/>
          <a:stretch>
            <a:fillRect/>
          </a:stretch>
        </p:blipFill>
        <p:spPr>
          <a:xfrm>
            <a:off y="1676400" x="1143000"/>
            <a:ext cy="4884738" cx="6705599"/>
          </a:xfrm>
          <a:prstGeom prst="rect">
            <a:avLst/>
          </a:prstGeom>
        </p:spPr>
      </p:pic>
      <p:sp>
        <p:nvSpPr>
          <p:cNvPr id="221" name="Shape 221"/>
          <p:cNvSpPr/>
          <p:nvPr/>
        </p:nvSpPr>
        <p:spPr>
          <a:xfrm>
            <a:off y="3657600" x="5638800"/>
            <a:ext cy="228600" cx="685799"/>
          </a:xfrm>
          <a:prstGeom prst="rect">
            <a:avLst/>
          </a:prstGeom>
          <a:noFill/>
          <a:ln w="25400" cap="flat">
            <a:solidFill>
              <a:srgbClr val="8D2388"/>
            </a:solidFill>
            <a:prstDash val="solid"/>
            <a:round/>
            <a:headEnd w="med" len="med" type="none"/>
            <a:tailEnd w="med" len="med" type="none"/>
          </a:ln>
        </p:spPr>
        <p:txBody>
          <a:bodyPr bIns="45700" rIns="91425" lIns="91425" tIns="45700" anchor="t" anchorCtr="0">
            <a:noAutofit/>
          </a:bodyPr>
          <a:lstStyle/>
          <a:p/>
        </p:txBody>
      </p:sp>
      <p:sp>
        <p:nvSpPr>
          <p:cNvPr id="222" name="Shape 222"/>
          <p:cNvSpPr/>
          <p:nvPr/>
        </p:nvSpPr>
        <p:spPr>
          <a:xfrm>
            <a:off y="3886200" x="5867400"/>
            <a:ext cy="304799" cx="228600"/>
          </a:xfrm>
          <a:prstGeom prst="upArrow">
            <a:avLst>
              <a:gd fmla="val 50000" name="adj1"/>
              <a:gd fmla="val 50000" name="adj2"/>
            </a:avLst>
          </a:prstGeom>
          <a:noFill/>
          <a:ln w="19050" cap="flat">
            <a:solidFill>
              <a:srgbClr val="8D2388"/>
            </a:solidFill>
            <a:prstDash val="solid"/>
            <a:round/>
            <a:headEnd w="med" len="med" type="none"/>
            <a:tailEnd w="med" len="med" type="none"/>
          </a:ln>
        </p:spPr>
        <p:txBody>
          <a:bodyPr bIns="45700" rIns="91425" lIns="91425" tIns="45700" anchor="t" anchorCtr="0">
            <a:noAutofit/>
          </a:bodyPr>
          <a:lstStyle/>
          <a:p/>
        </p:txBody>
      </p:sp>
      <p:pic>
        <p:nvPicPr>
          <p:cNvPr id="223" name="Shape 223"/>
          <p:cNvPicPr preferRelativeResize="0"/>
          <p:nvPr/>
        </p:nvPicPr>
        <p:blipFill>
          <a:blip r:embed="rId4"/>
          <a:stretch>
            <a:fillRect/>
          </a:stretch>
        </p:blipFill>
        <p:spPr>
          <a:xfrm>
            <a:off y="1600200" x="762000"/>
            <a:ext cy="4800600" cx="7291388"/>
          </a:xfrm>
          <a:prstGeom prst="rect">
            <a:avLst/>
          </a:prstGeom>
        </p:spPr>
      </p:pic>
      <p:sp>
        <p:nvSpPr>
          <p:cNvPr id="224" name="Shape 224"/>
          <p:cNvSpPr txBox="1"/>
          <p:nvPr/>
        </p:nvSpPr>
        <p:spPr>
          <a:xfrm>
            <a:off y="542925" x="1669084"/>
            <a:ext cy="523219" cx="5751896"/>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Collections to file level granule</a:t>
            </a:r>
          </a:p>
        </p:txBody>
      </p:sp>
      <p:sp>
        <p:nvSpPr>
          <p:cNvPr id="225" name="Shape 225"/>
          <p:cNvSpPr txBox="1"/>
          <p:nvPr/>
        </p:nvSpPr>
        <p:spPr>
          <a:xfrm>
            <a:off y="6477000" x="8610600"/>
            <a:ext cy="381000" cx="5333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lang="en-US"/>
              <a:t> </a:t>
            </a:r>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0"/>
                                        </p:tgtEl>
                                        <p:attrNameLst>
                                          <p:attrName>style.visibility</p:attrName>
                                        </p:attrNameLst>
                                      </p:cBhvr>
                                      <p:to>
                                        <p:strVal val="visible"/>
                                      </p:to>
                                    </p:set>
                                    <p:animEffect transition="in" filter="fade">
                                      <p:cBhvr>
                                        <p:cTn dur="500"/>
                                        <p:tgtEl>
                                          <p:spTgt spid="220"/>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1"/>
                                        </p:tgtEl>
                                        <p:attrNameLst>
                                          <p:attrName>style.visibility</p:attrName>
                                        </p:attrNameLst>
                                      </p:cBhvr>
                                      <p:to>
                                        <p:strVal val="visible"/>
                                      </p:to>
                                    </p:set>
                                    <p:animEffect transition="in" filter="fade">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2"/>
                                        </p:tgtEl>
                                        <p:attrNameLst>
                                          <p:attrName>style.visibility</p:attrName>
                                        </p:attrNameLst>
                                      </p:cBhvr>
                                      <p:to>
                                        <p:strVal val="visible"/>
                                      </p:to>
                                    </p:set>
                                    <p:animEffect transition="in" filter="fade">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23"/>
                                        </p:tgtEl>
                                        <p:attrNameLst>
                                          <p:attrName>style.visibility</p:attrName>
                                        </p:attrNameLst>
                                      </p:cBhvr>
                                      <p:to>
                                        <p:strVal val="visible"/>
                                      </p:to>
                                    </p:set>
                                    <p:animEffect transition="in" filter="fade">
                                      <p:cBhvr>
                                        <p:cTn dur="5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cxnSp>
        <p:nvCxnSpPr>
          <p:cNvPr id="231" name="Shape 231"/>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sp>
        <p:nvSpPr>
          <p:cNvPr id="232" name="Shape 232"/>
          <p:cNvSpPr txBox="1"/>
          <p:nvPr/>
        </p:nvSpPr>
        <p:spPr>
          <a:xfrm>
            <a:off y="542925" x="1086395"/>
            <a:ext cy="523219" cx="6917278"/>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Clr>
                <a:srgbClr val="000000"/>
              </a:buClr>
              <a:buSzPct val="25000"/>
              <a:buFont typeface="Tahoma"/>
              <a:buNone/>
            </a:pPr>
            <a:r>
              <a:rPr strike="noStrike" u="none" b="1" cap="none" baseline="0" sz="2800" lang="en-US" i="0">
                <a:solidFill>
                  <a:srgbClr val="000000"/>
                </a:solidFill>
                <a:latin typeface="Tahoma"/>
                <a:ea typeface="Tahoma"/>
                <a:cs typeface="Tahoma"/>
                <a:sym typeface="Tahoma"/>
              </a:rPr>
              <a:t>Collections to accession level granule</a:t>
            </a:r>
          </a:p>
        </p:txBody>
      </p:sp>
      <p:sp>
        <p:nvSpPr>
          <p:cNvPr id="233" name="Shape 233"/>
          <p:cNvSpPr txBox="1"/>
          <p:nvPr/>
        </p:nvSpPr>
        <p:spPr>
          <a:xfrm>
            <a:off y="6477000" x="8610600"/>
            <a:ext cy="381000" cx="5333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Clr>
                <a:schemeClr val="dk1"/>
              </a:buClr>
              <a:buSzPct val="25000"/>
              <a:buFont typeface="Calibri"/>
              <a:buNone/>
            </a:pPr>
            <a:r>
              <a:rPr strike="noStrike" u="none" b="0" cap="none" baseline="0" sz="1800" lang="en-US" i="0">
                <a:solidFill>
                  <a:schemeClr val="dk1"/>
                </a:solidFill>
                <a:latin typeface="Calibri"/>
                <a:ea typeface="Calibri"/>
                <a:cs typeface="Calibri"/>
                <a:sym typeface="Calibri"/>
              </a:rPr>
              <a:t> </a:t>
            </a:r>
          </a:p>
        </p:txBody>
      </p:sp>
      <p:grpSp>
        <p:nvGrpSpPr>
          <p:cNvPr id="234" name="Shape 234"/>
          <p:cNvGrpSpPr/>
          <p:nvPr/>
        </p:nvGrpSpPr>
        <p:grpSpPr>
          <a:xfrm>
            <a:off y="1169636" x="184442"/>
            <a:ext cy="4918954" cx="3917464"/>
            <a:chOff y="1345950" x="152400"/>
            <a:chExt cy="4788701" cx="3612897"/>
          </a:xfrm>
        </p:grpSpPr>
        <p:pic>
          <p:nvPicPr>
            <p:cNvPr id="235" name="Shape 235"/>
            <p:cNvPicPr preferRelativeResize="0"/>
            <p:nvPr/>
          </p:nvPicPr>
          <p:blipFill>
            <a:blip r:embed="rId3"/>
            <a:stretch>
              <a:fillRect/>
            </a:stretch>
          </p:blipFill>
          <p:spPr>
            <a:xfrm>
              <a:off y="3429726" x="177998"/>
              <a:ext cy="2704925" cx="3587298"/>
            </a:xfrm>
            <a:prstGeom prst="rect">
              <a:avLst/>
            </a:prstGeom>
          </p:spPr>
        </p:pic>
        <p:pic>
          <p:nvPicPr>
            <p:cNvPr id="236" name="Shape 236"/>
            <p:cNvPicPr preferRelativeResize="0"/>
            <p:nvPr/>
          </p:nvPicPr>
          <p:blipFill>
            <a:blip r:embed="rId4"/>
            <a:stretch>
              <a:fillRect/>
            </a:stretch>
          </p:blipFill>
          <p:spPr>
            <a:xfrm>
              <a:off y="1345950" x="152400"/>
              <a:ext cy="2704925" cx="3587298"/>
            </a:xfrm>
            <a:prstGeom prst="rect">
              <a:avLst/>
            </a:prstGeom>
          </p:spPr>
        </p:pic>
      </p:grpSp>
      <p:pic>
        <p:nvPicPr>
          <p:cNvPr id="237" name="Shape 237"/>
          <p:cNvPicPr preferRelativeResize="0"/>
          <p:nvPr/>
        </p:nvPicPr>
        <p:blipFill>
          <a:blip r:embed="rId5"/>
          <a:stretch>
            <a:fillRect/>
          </a:stretch>
        </p:blipFill>
        <p:spPr>
          <a:xfrm>
            <a:off y="3124200" x="2819400"/>
            <a:ext cy="2743200" cx="5752376"/>
          </a:xfrm>
          <a:prstGeom prst="rect">
            <a:avLst/>
          </a:prstGeom>
        </p:spPr>
      </p:pic>
      <p:sp>
        <p:nvSpPr>
          <p:cNvPr id="238" name="Shape 238"/>
          <p:cNvSpPr/>
          <p:nvPr/>
        </p:nvSpPr>
        <p:spPr>
          <a:xfrm>
            <a:off y="4191000" x="304800"/>
            <a:ext cy="228600" cx="1752600"/>
          </a:xfrm>
          <a:prstGeom prst="rect">
            <a:avLst/>
          </a:prstGeom>
          <a:noFill/>
          <a:ln w="25400" cap="flat">
            <a:solidFill>
              <a:srgbClr val="8D2388"/>
            </a:solidFill>
            <a:prstDash val="solid"/>
            <a:round/>
            <a:headEnd w="med" len="med" type="none"/>
            <a:tailEnd w="med" len="med" type="none"/>
          </a:ln>
        </p:spPr>
        <p:txBody>
          <a:bodyPr bIns="45700" rIns="91425" lIns="91425" tIns="45700" anchor="t" anchorCtr="0">
            <a:noAutofit/>
          </a:bodyPr>
          <a:lstStyle/>
          <a:p/>
        </p:txBody>
      </p:sp>
      <p:sp>
        <p:nvSpPr>
          <p:cNvPr id="239" name="Shape 239"/>
          <p:cNvSpPr/>
          <p:nvPr/>
        </p:nvSpPr>
        <p:spPr>
          <a:xfrm rot="3269156">
            <a:off y="3243743" x="2472105"/>
            <a:ext cy="1351711" cx="228600"/>
          </a:xfrm>
          <a:prstGeom prst="upArrow">
            <a:avLst>
              <a:gd fmla="val 50000" name="adj1"/>
              <a:gd fmla="val 50000" name="adj2"/>
            </a:avLst>
          </a:prstGeom>
          <a:noFill/>
          <a:ln w="19050" cap="flat">
            <a:solidFill>
              <a:srgbClr val="8D2388"/>
            </a:solidFill>
            <a:prstDash val="solid"/>
            <a:round/>
            <a:headEnd w="med" len="med" type="none"/>
            <a:tailEnd w="med" len="med" type="none"/>
          </a:ln>
        </p:spPr>
        <p:txBody>
          <a:bodyPr bIns="45700" rIns="91425" lIns="91425" tIns="45700" anchor="t" anchorCtr="0">
            <a:noAutofit/>
          </a:bodyPr>
          <a:lstStyle/>
          <a:p/>
        </p:txBody>
      </p:sp>
    </p:spTree>
  </p:cSld>
  <p:clrMapOvr>
    <a:masterClrMapping/>
  </p:clrMapOvr>
  <p:transition spd="slow">
    <p:cut/>
  </p:transition>
  <p:timing>
    <p:tnLst>
      <p:par>
        <p:cTn restart="never" dur="indefinite" nodeType="tmRoot">
          <p:childTnLst>
            <p:seq nextAc="seek" concurrent="1">
              <p:cTn id="2" dur="indefinite" nodeType="mainSeq">
                <p:childTnLst>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34"/>
                                        </p:tgtEl>
                                        <p:attrNameLst>
                                          <p:attrName>style.visibility</p:attrName>
                                        </p:attrNameLst>
                                      </p:cBhvr>
                                      <p:to>
                                        <p:strVal val="visible"/>
                                      </p:to>
                                    </p:set>
                                    <p:animEffect transition="in" filter="fade">
                                      <p:cBhvr>
                                        <p:cTn dur="500"/>
                                        <p:tgtEl>
                                          <p:spTgt spid="234"/>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38"/>
                                        </p:tgtEl>
                                        <p:attrNameLst>
                                          <p:attrName>style.visibility</p:attrName>
                                        </p:attrNameLst>
                                      </p:cBhvr>
                                      <p:to>
                                        <p:strVal val="visible"/>
                                      </p:to>
                                    </p:set>
                                    <p:animEffect transition="in" filter="fade">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39"/>
                                        </p:tgtEl>
                                        <p:attrNameLst>
                                          <p:attrName>style.visibility</p:attrName>
                                        </p:attrNameLst>
                                      </p:cBhvr>
                                      <p:to>
                                        <p:strVal val="visible"/>
                                      </p:to>
                                    </p:set>
                                    <p:animEffect transition="in" filter="fade">
                                      <p:cBhvr>
                                        <p:cTn dur="500"/>
                                        <p:tgtEl>
                                          <p:spTgt spid="239"/>
                                        </p:tgtEl>
                                      </p:cBhvr>
                                    </p:animEffect>
                                  </p:childTnLst>
                                </p:cTn>
                              </p:par>
                            </p:childTnLst>
                          </p:cTn>
                        </p:par>
                      </p:childTnLst>
                    </p:cTn>
                  </p:par>
                  <p:par>
                    <p:cTn fill="hold">
                      <p:stCondLst>
                        <p:cond delay="indefinite"/>
                      </p:stCondLst>
                      <p:childTnLst>
                        <p:par>
                          <p:cTn fill="hold">
                            <p:stCondLst>
                              <p:cond delay="0"/>
                            </p:stCondLst>
                            <p:childTnLst>
                              <p:par>
                                <p:cTn presetID="10" fill="hold" presetSubtype="0" presetClass="entr" nodeType="clickEffect">
                                  <p:stCondLst>
                                    <p:cond delay="0"/>
                                  </p:stCondLst>
                                  <p:childTnLst>
                                    <p:set>
                                      <p:cBhvr>
                                        <p:cTn dur="1" fill="hold">
                                          <p:stCondLst>
                                            <p:cond delay="0"/>
                                          </p:stCondLst>
                                        </p:cTn>
                                        <p:tgtEl>
                                          <p:spTgt spid="237"/>
                                        </p:tgtEl>
                                        <p:attrNameLst>
                                          <p:attrName>style.visibility</p:attrName>
                                        </p:attrNameLst>
                                      </p:cBhvr>
                                      <p:to>
                                        <p:strVal val="visible"/>
                                      </p:to>
                                    </p:set>
                                    <p:animEffect transition="in" filter="fade">
                                      <p:cBhvr>
                                        <p:cTn dur="500"/>
                                        <p:tgtEl>
                                          <p:spTgt spid="2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y="0" x="0"/>
          <a:ext cy="0" cx="0"/>
          <a:chOff y="0" x="0"/>
          <a:chExt cy="0" cx="0"/>
        </a:xfrm>
      </p:grpSpPr>
      <p:cxnSp>
        <p:nvCxnSpPr>
          <p:cNvPr id="245" name="Shape 245"/>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sp>
        <p:nvSpPr>
          <p:cNvPr id="246" name="Shape 246"/>
          <p:cNvSpPr txBox="1"/>
          <p:nvPr/>
        </p:nvSpPr>
        <p:spPr>
          <a:xfrm>
            <a:off y="1905000" x="2827338"/>
            <a:ext cy="708024" cx="2655887"/>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0" cap="none" baseline="0" sz="4000" lang="en-US" i="0">
                <a:solidFill>
                  <a:srgbClr val="000066"/>
                </a:solidFill>
                <a:latin typeface="Tahoma"/>
                <a:ea typeface="Tahoma"/>
                <a:cs typeface="Tahoma"/>
                <a:sym typeface="Tahoma"/>
              </a:rPr>
              <a:t>Questions?</a:t>
            </a:r>
          </a:p>
        </p:txBody>
      </p:sp>
      <p:sp>
        <p:nvSpPr>
          <p:cNvPr id="247" name="Shape 247"/>
          <p:cNvSpPr txBox="1"/>
          <p:nvPr/>
        </p:nvSpPr>
        <p:spPr>
          <a:xfrm>
            <a:off y="2819400" x="1371925"/>
            <a:ext cy="1385099" cx="553619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u="sng" baseline="0" sz="3000" lang="en-US">
                <a:solidFill>
                  <a:schemeClr val="hlink"/>
                </a:solidFill>
                <a:hlinkClick r:id="rId3"/>
              </a:rPr>
              <a:t>Kenneth.casey@noaa.gov</a:t>
            </a:r>
          </a:p>
          <a:p>
            <a:r>
              <a:t/>
            </a:r>
          </a:p>
          <a:p>
            <a:pPr algn="ctr" rtl="0" lvl="0" marR="0" indent="0" marL="0">
              <a:spcBef>
                <a:spcPts val="0"/>
              </a:spcBef>
              <a:spcAft>
                <a:spcPts val="0"/>
              </a:spcAft>
              <a:buSzPct val="25000"/>
              <a:buNone/>
            </a:pPr>
            <a:r>
              <a:rPr strike="noStrike" u="sng" b="0" cap="none" baseline="0" sz="3000" lang="en-US" i="0">
                <a:solidFill>
                  <a:schemeClr val="hlink"/>
                </a:solidFill>
                <a:latin typeface="Tahoma"/>
                <a:ea typeface="Tahoma"/>
                <a:cs typeface="Tahoma"/>
                <a:sym typeface="Tahoma"/>
                <a:hlinkClick r:id="rId4"/>
              </a:rPr>
              <a:t>Yuanjie.li@noaa.gov</a:t>
            </a:r>
          </a:p>
          <a:p>
            <a:r>
              <a:t/>
            </a:r>
          </a:p>
          <a:p>
            <a:r>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y="0" x="0"/>
          <a:ext cy="0" cx="0"/>
          <a:chOff y="0" x="0"/>
          <a:chExt cy="0" cx="0"/>
        </a:xfrm>
      </p:grpSpPr>
      <p:cxnSp>
        <p:nvCxnSpPr>
          <p:cNvPr id="252" name="Shape 252"/>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sp>
        <p:nvSpPr>
          <p:cNvPr id="253" name="Shape 253"/>
          <p:cNvSpPr txBox="1"/>
          <p:nvPr/>
        </p:nvSpPr>
        <p:spPr>
          <a:xfrm>
            <a:off y="0" x="457200"/>
            <a:ext cy="954106" cx="793125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Granule level:</a:t>
            </a:r>
          </a:p>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Data + the collection level metadata</a:t>
            </a:r>
          </a:p>
        </p:txBody>
      </p:sp>
      <p:sp>
        <p:nvSpPr>
          <p:cNvPr id="254" name="Shape 254"/>
          <p:cNvSpPr txBox="1"/>
          <p:nvPr/>
        </p:nvSpPr>
        <p:spPr>
          <a:xfrm>
            <a:off y="1447800" x="381000"/>
            <a:ext cy="646112" cx="8201025"/>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800" lang="en-US" i="0">
                <a:solidFill>
                  <a:srgbClr val="0033CC"/>
                </a:solidFill>
                <a:latin typeface="Tahoma"/>
                <a:ea typeface="Tahoma"/>
                <a:cs typeface="Tahoma"/>
                <a:sym typeface="Tahoma"/>
              </a:rPr>
              <a:t>Combine the collection level metadata information with granule level metadata</a:t>
            </a:r>
          </a:p>
          <a:p>
            <a:pPr algn="l" rtl="0" lvl="0" marR="0" indent="0" marL="0">
              <a:spcBef>
                <a:spcPts val="0"/>
              </a:spcBef>
              <a:spcAft>
                <a:spcPts val="0"/>
              </a:spcAft>
              <a:buSzPct val="25000"/>
              <a:buNone/>
            </a:pPr>
            <a:r>
              <a:rPr strike="noStrike" u="none" b="0" cap="none" baseline="0" sz="1800" lang="en-US" i="0">
                <a:solidFill>
                  <a:srgbClr val="0033CC"/>
                </a:solidFill>
                <a:latin typeface="Tahoma"/>
                <a:ea typeface="Tahoma"/>
                <a:cs typeface="Tahoma"/>
                <a:sym typeface="Tahoma"/>
              </a:rPr>
              <a:t>Example data sets – GHRSST granule level metadata</a:t>
            </a:r>
          </a:p>
        </p:txBody>
      </p:sp>
      <p:sp>
        <p:nvSpPr>
          <p:cNvPr id="255" name="Shape 255"/>
          <p:cNvSpPr/>
          <p:nvPr/>
        </p:nvSpPr>
        <p:spPr>
          <a:xfrm>
            <a:off y="2819400" x="381000"/>
            <a:ext cy="685799" cx="1524000"/>
          </a:xfrm>
          <a:prstGeom prst="roundRect">
            <a:avLst>
              <a:gd fmla="val 16667" name="adj"/>
            </a:avLst>
          </a:prstGeom>
          <a:noFill/>
          <a:ln w="19050" cap="flat">
            <a:solidFill>
              <a:srgbClr val="8D2388"/>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600" lang="en-US" i="0">
                <a:solidFill>
                  <a:srgbClr val="0033CC"/>
                </a:solidFill>
                <a:latin typeface="Tahoma"/>
                <a:ea typeface="Tahoma"/>
                <a:cs typeface="Tahoma"/>
                <a:sym typeface="Tahoma"/>
              </a:rPr>
              <a:t>GHRSST granule data</a:t>
            </a:r>
          </a:p>
        </p:txBody>
      </p:sp>
      <p:sp>
        <p:nvSpPr>
          <p:cNvPr id="256" name="Shape 256"/>
          <p:cNvSpPr/>
          <p:nvPr/>
        </p:nvSpPr>
        <p:spPr>
          <a:xfrm>
            <a:off y="2819400" x="2865438"/>
            <a:ext cy="685799" cx="1904999"/>
          </a:xfrm>
          <a:prstGeom prst="roundRect">
            <a:avLst>
              <a:gd fmla="val 16667" name="adj"/>
            </a:avLst>
          </a:prstGeom>
          <a:noFill/>
          <a:ln w="19050" cap="flat">
            <a:solidFill>
              <a:srgbClr val="8D2388"/>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600" lang="en-US" i="0">
                <a:solidFill>
                  <a:srgbClr val="0033CC"/>
                </a:solidFill>
                <a:latin typeface="Tahoma"/>
                <a:ea typeface="Tahoma"/>
                <a:cs typeface="Tahoma"/>
                <a:sym typeface="Tahoma"/>
              </a:rPr>
              <a:t>GHRSST granule metadata</a:t>
            </a:r>
          </a:p>
        </p:txBody>
      </p:sp>
      <p:cxnSp>
        <p:nvCxnSpPr>
          <p:cNvPr id="257" name="Shape 257"/>
          <p:cNvCxnSpPr>
            <a:stCxn id="255" idx="3"/>
            <a:endCxn id="256" idx="1"/>
          </p:cNvCxnSpPr>
          <p:nvPr/>
        </p:nvCxnSpPr>
        <p:spPr>
          <a:xfrm>
            <a:off y="3162299" x="1905000"/>
            <a:ext cy="0" cx="960438"/>
          </a:xfrm>
          <a:prstGeom prst="straightConnector1">
            <a:avLst/>
          </a:prstGeom>
          <a:noFill/>
          <a:ln w="19050" cap="flat">
            <a:solidFill>
              <a:srgbClr val="8D2388"/>
            </a:solidFill>
            <a:prstDash val="solid"/>
            <a:round/>
            <a:headEnd w="med" len="med" type="none"/>
            <a:tailEnd w="lg" len="lg" type="stealth"/>
          </a:ln>
        </p:spPr>
      </p:cxnSp>
      <p:sp>
        <p:nvSpPr>
          <p:cNvPr id="258" name="Shape 258"/>
          <p:cNvSpPr txBox="1"/>
          <p:nvPr/>
        </p:nvSpPr>
        <p:spPr>
          <a:xfrm>
            <a:off y="2932113" x="1912938"/>
            <a:ext cy="461961" cx="9144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200" lang="en-US" i="0">
                <a:solidFill>
                  <a:srgbClr val="8D2388"/>
                </a:solidFill>
                <a:latin typeface="Tahoma"/>
                <a:ea typeface="Tahoma"/>
                <a:cs typeface="Tahoma"/>
                <a:sym typeface="Tahoma"/>
              </a:rPr>
              <a:t>Modified ncISO xslt</a:t>
            </a:r>
          </a:p>
        </p:txBody>
      </p:sp>
      <p:sp>
        <p:nvSpPr>
          <p:cNvPr id="259" name="Shape 259"/>
          <p:cNvSpPr/>
          <p:nvPr/>
        </p:nvSpPr>
        <p:spPr>
          <a:xfrm>
            <a:off y="4276725" x="2971800"/>
            <a:ext cy="990599" cx="1676399"/>
          </a:xfrm>
          <a:prstGeom prst="roundRect">
            <a:avLst>
              <a:gd fmla="val 16667" name="adj"/>
            </a:avLst>
          </a:prstGeom>
          <a:noFill/>
          <a:ln w="19050" cap="flat">
            <a:solidFill>
              <a:srgbClr val="8D2388"/>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600" lang="en-US" i="0">
                <a:solidFill>
                  <a:srgbClr val="0033CC"/>
                </a:solidFill>
                <a:latin typeface="Tahoma"/>
                <a:ea typeface="Tahoma"/>
                <a:cs typeface="Tahoma"/>
                <a:sym typeface="Tahoma"/>
              </a:rPr>
              <a:t>GHRSST collection level metadata</a:t>
            </a:r>
          </a:p>
        </p:txBody>
      </p:sp>
      <p:sp>
        <p:nvSpPr>
          <p:cNvPr id="260" name="Shape 260"/>
          <p:cNvSpPr/>
          <p:nvPr/>
        </p:nvSpPr>
        <p:spPr>
          <a:xfrm>
            <a:off y="4191000" x="381000"/>
            <a:ext cy="1219199" cx="1676399"/>
          </a:xfrm>
          <a:prstGeom prst="roundRect">
            <a:avLst>
              <a:gd fmla="val 16667" name="adj"/>
            </a:avLst>
          </a:prstGeom>
          <a:noFill/>
          <a:ln w="19050" cap="flat">
            <a:solidFill>
              <a:srgbClr val="8D2388"/>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600" lang="en-US" i="0">
                <a:solidFill>
                  <a:srgbClr val="0033CC"/>
                </a:solidFill>
                <a:latin typeface="Tahoma"/>
                <a:ea typeface="Tahoma"/>
                <a:cs typeface="Tahoma"/>
                <a:sym typeface="Tahoma"/>
              </a:rPr>
              <a:t>GHRSST collection level metadata from JPL</a:t>
            </a:r>
          </a:p>
        </p:txBody>
      </p:sp>
      <p:cxnSp>
        <p:nvCxnSpPr>
          <p:cNvPr id="261" name="Shape 261"/>
          <p:cNvCxnSpPr>
            <a:stCxn id="262" idx="1"/>
            <a:endCxn id="259" idx="1"/>
          </p:cNvCxnSpPr>
          <p:nvPr/>
        </p:nvCxnSpPr>
        <p:spPr>
          <a:xfrm rot="10800000" flipH="1">
            <a:off y="4772024" x="2057400"/>
            <a:ext cy="3175" cx="914400"/>
          </a:xfrm>
          <a:prstGeom prst="straightConnector1">
            <a:avLst/>
          </a:prstGeom>
          <a:noFill/>
          <a:ln w="19050" cap="flat">
            <a:solidFill>
              <a:srgbClr val="8D2388"/>
            </a:solidFill>
            <a:prstDash val="solid"/>
            <a:round/>
            <a:headEnd w="med" len="med" type="none"/>
            <a:tailEnd w="lg" len="lg" type="stealth"/>
          </a:ln>
        </p:spPr>
      </p:cxnSp>
      <p:sp>
        <p:nvSpPr>
          <p:cNvPr id="262" name="Shape 262"/>
          <p:cNvSpPr txBox="1"/>
          <p:nvPr/>
        </p:nvSpPr>
        <p:spPr>
          <a:xfrm>
            <a:off y="4267200" x="2057400"/>
            <a:ext cy="1016000" cx="9144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200" lang="en-US" i="0">
                <a:solidFill>
                  <a:srgbClr val="8D2388"/>
                </a:solidFill>
                <a:latin typeface="Tahoma"/>
                <a:ea typeface="Tahoma"/>
                <a:cs typeface="Tahoma"/>
                <a:sym typeface="Tahoma"/>
              </a:rPr>
              <a:t>Add NODC keywords &amp; resolution info</a:t>
            </a:r>
          </a:p>
        </p:txBody>
      </p:sp>
      <p:cxnSp>
        <p:nvCxnSpPr>
          <p:cNvPr id="263" name="Shape 263"/>
          <p:cNvCxnSpPr>
            <a:stCxn id="259" idx="0"/>
            <a:endCxn id="256" idx="2"/>
          </p:cNvCxnSpPr>
          <p:nvPr/>
        </p:nvCxnSpPr>
        <p:spPr>
          <a:xfrm rot="10800000" flipH="1">
            <a:off y="3505199" x="3809999"/>
            <a:ext cy="771525" cx="7938"/>
          </a:xfrm>
          <a:prstGeom prst="straightConnector1">
            <a:avLst/>
          </a:prstGeom>
          <a:noFill/>
          <a:ln w="19050" cap="flat">
            <a:solidFill>
              <a:srgbClr val="8D2388"/>
            </a:solidFill>
            <a:prstDash val="solid"/>
            <a:round/>
            <a:headEnd w="med" len="med" type="none"/>
            <a:tailEnd w="lg" len="lg" type="stealth"/>
          </a:ln>
        </p:spPr>
      </p:cxnSp>
      <p:sp>
        <p:nvSpPr>
          <p:cNvPr id="264" name="Shape 264"/>
          <p:cNvSpPr/>
          <p:nvPr/>
        </p:nvSpPr>
        <p:spPr>
          <a:xfrm>
            <a:off y="2438400" x="5562600"/>
            <a:ext cy="1524000" cx="2590800"/>
          </a:xfrm>
          <a:prstGeom prst="roundRect">
            <a:avLst>
              <a:gd fmla="val 16667" name="adj"/>
            </a:avLst>
          </a:prstGeom>
          <a:noFill/>
          <a:ln w="19050" cap="flat">
            <a:solidFill>
              <a:srgbClr val="8D2388"/>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600" lang="en-US" i="0">
                <a:solidFill>
                  <a:srgbClr val="0033CC"/>
                </a:solidFill>
                <a:latin typeface="Tahoma"/>
                <a:ea typeface="Tahoma"/>
                <a:cs typeface="Tahoma"/>
                <a:sym typeface="Tahoma"/>
              </a:rPr>
              <a:t>GHRSST granule metadata NODC keywords &amp; other required information for discovery</a:t>
            </a:r>
          </a:p>
        </p:txBody>
      </p:sp>
      <p:cxnSp>
        <p:nvCxnSpPr>
          <p:cNvPr id="265" name="Shape 265"/>
          <p:cNvCxnSpPr>
            <a:stCxn id="256" idx="3"/>
            <a:endCxn id="264" idx="1"/>
          </p:cNvCxnSpPr>
          <p:nvPr/>
        </p:nvCxnSpPr>
        <p:spPr>
          <a:xfrm>
            <a:off y="3162299" x="4770438"/>
            <a:ext cy="38100" cx="792161"/>
          </a:xfrm>
          <a:prstGeom prst="straightConnector1">
            <a:avLst/>
          </a:prstGeom>
          <a:noFill/>
          <a:ln w="19050" cap="flat">
            <a:solidFill>
              <a:srgbClr val="8D2388"/>
            </a:solidFill>
            <a:prstDash val="solid"/>
            <a:round/>
            <a:headEnd w="med" len="med" type="none"/>
            <a:tailEnd w="lg" len="lg" type="stealth"/>
          </a:ln>
        </p:spPr>
      </p:cxnSp>
      <p:sp>
        <p:nvSpPr>
          <p:cNvPr id="266" name="Shape 266"/>
          <p:cNvSpPr/>
          <p:nvPr/>
        </p:nvSpPr>
        <p:spPr>
          <a:xfrm>
            <a:off y="4572000" x="5562600"/>
            <a:ext cy="685799" cx="2590800"/>
          </a:xfrm>
          <a:prstGeom prst="roundRect">
            <a:avLst>
              <a:gd fmla="val 16667" name="adj"/>
            </a:avLst>
          </a:prstGeom>
          <a:noFill/>
          <a:ln w="19050" cap="flat">
            <a:solidFill>
              <a:srgbClr val="8D2388"/>
            </a:solidFill>
            <a:prstDash val="solid"/>
            <a:round/>
            <a:headEnd w="med" len="med" type="none"/>
            <a:tailEnd w="med" len="med" type="none"/>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600" lang="en-US" i="0">
                <a:solidFill>
                  <a:srgbClr val="0033CC"/>
                </a:solidFill>
                <a:latin typeface="Tahoma"/>
                <a:ea typeface="Tahoma"/>
                <a:cs typeface="Tahoma"/>
                <a:sym typeface="Tahoma"/>
              </a:rPr>
              <a:t>GHRSST granule level geoportal server</a:t>
            </a:r>
          </a:p>
        </p:txBody>
      </p:sp>
      <p:cxnSp>
        <p:nvCxnSpPr>
          <p:cNvPr id="267" name="Shape 267"/>
          <p:cNvCxnSpPr>
            <a:stCxn id="264" idx="2"/>
            <a:endCxn id="266" idx="0"/>
          </p:cNvCxnSpPr>
          <p:nvPr/>
        </p:nvCxnSpPr>
        <p:spPr>
          <a:xfrm>
            <a:off y="3962400" x="6858000"/>
            <a:ext cy="609599" cx="0"/>
          </a:xfrm>
          <a:prstGeom prst="straightConnector1">
            <a:avLst/>
          </a:prstGeom>
          <a:noFill/>
          <a:ln w="19050" cap="flat">
            <a:solidFill>
              <a:srgbClr val="8D2388"/>
            </a:solidFill>
            <a:prstDash val="solid"/>
            <a:round/>
            <a:headEnd w="med" len="med" type="none"/>
            <a:tailEnd w="lg" len="lg" type="stealth"/>
          </a:ln>
        </p:spPr>
      </p:cxnSp>
      <p:sp>
        <p:nvSpPr>
          <p:cNvPr id="268" name="Shape 268"/>
          <p:cNvSpPr txBox="1"/>
          <p:nvPr/>
        </p:nvSpPr>
        <p:spPr>
          <a:xfrm>
            <a:off y="4038600" x="6059487"/>
            <a:ext cy="461962" cx="1484312"/>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200" lang="en-US" i="0">
                <a:solidFill>
                  <a:srgbClr val="8D2388"/>
                </a:solidFill>
                <a:latin typeface="Tahoma"/>
                <a:ea typeface="Tahoma"/>
                <a:cs typeface="Tahoma"/>
                <a:sym typeface="Tahoma"/>
              </a:rPr>
              <a:t>Index into geoportal</a:t>
            </a:r>
          </a:p>
        </p:txBody>
      </p:sp>
      <p:sp>
        <p:nvSpPr>
          <p:cNvPr id="269" name="Shape 269"/>
          <p:cNvSpPr txBox="1"/>
          <p:nvPr/>
        </p:nvSpPr>
        <p:spPr>
          <a:xfrm>
            <a:off y="6477000" x="8763000"/>
            <a:ext cy="381000" cx="3810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lang="en-US"/>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nvSpPr>
        <p:spPr>
          <a:xfrm>
            <a:off y="2133600" x="914400"/>
            <a:ext cy="3505200" cx="7331100"/>
          </a:xfrm>
          <a:prstGeom prst="rect">
            <a:avLst/>
          </a:prstGeom>
          <a:noFill/>
          <a:ln>
            <a:noFill/>
          </a:ln>
        </p:spPr>
        <p:txBody>
          <a:bodyPr bIns="45700" rIns="91425" lIns="91425" tIns="45700" anchor="t" anchorCtr="0">
            <a:noAutofit/>
          </a:bodyPr>
          <a:lstStyle/>
          <a:p>
            <a:pPr algn="l" rtl="0" lvl="0" marR="0" indent="-342900" marL="342900">
              <a:spcBef>
                <a:spcPts val="0"/>
              </a:spcBef>
              <a:spcAft>
                <a:spcPts val="0"/>
              </a:spcAft>
              <a:buClr>
                <a:srgbClr val="000000"/>
              </a:buClr>
              <a:buSzPct val="119999"/>
              <a:buFont typeface="Tahoma"/>
              <a:buChar char="➢"/>
            </a:pPr>
            <a:r>
              <a:rPr strike="noStrike" u="none" b="0" cap="none" baseline="0" sz="2400" lang="en-US" i="0">
                <a:latin typeface="Tahoma"/>
                <a:ea typeface="Tahoma"/>
                <a:cs typeface="Tahoma"/>
                <a:sym typeface="Tahoma"/>
              </a:rPr>
              <a:t>Collections and Granules</a:t>
            </a:r>
          </a:p>
          <a:p>
            <a:pPr algn="l" rtl="0" lvl="0" marR="0" indent="-342900" marL="342900">
              <a:spcBef>
                <a:spcPts val="1200"/>
              </a:spcBef>
              <a:spcAft>
                <a:spcPts val="0"/>
              </a:spcAft>
              <a:buClr>
                <a:srgbClr val="000000"/>
              </a:buClr>
              <a:buSzPct val="119999"/>
              <a:buFont typeface="Tahoma"/>
              <a:buChar char="➢"/>
            </a:pPr>
            <a:r>
              <a:rPr strike="noStrike" u="none" b="0" cap="none" baseline="0" sz="2400" lang="en-US" i="0">
                <a:latin typeface="Tahoma"/>
                <a:ea typeface="Tahoma"/>
                <a:cs typeface="Tahoma"/>
                <a:sym typeface="Tahoma"/>
              </a:rPr>
              <a:t>Rich information in the ISO metadata</a:t>
            </a:r>
          </a:p>
          <a:p>
            <a:pPr algn="l" rtl="0" lvl="0" marR="0" indent="-342900" marL="342900">
              <a:spcBef>
                <a:spcPts val="1200"/>
              </a:spcBef>
              <a:spcAft>
                <a:spcPts val="0"/>
              </a:spcAft>
              <a:buClr>
                <a:srgbClr val="000000"/>
              </a:buClr>
              <a:buSzPct val="119999"/>
              <a:buFont typeface="Tahoma"/>
              <a:buChar char="➢"/>
            </a:pPr>
            <a:r>
              <a:rPr strike="noStrike" u="none" b="0" cap="none" baseline="0" sz="2400" lang="en-US" i="0">
                <a:latin typeface="Tahoma"/>
                <a:ea typeface="Tahoma"/>
                <a:cs typeface="Tahoma"/>
                <a:sym typeface="Tahoma"/>
              </a:rPr>
              <a:t>Different ways of granule level discovery</a:t>
            </a:r>
          </a:p>
          <a:p>
            <a:pPr algn="l" rtl="0" lvl="0" marR="0" indent="-342900" marL="342900">
              <a:spcBef>
                <a:spcPts val="1200"/>
              </a:spcBef>
              <a:spcAft>
                <a:spcPts val="0"/>
              </a:spcAft>
              <a:buClr>
                <a:srgbClr val="000000"/>
              </a:buClr>
              <a:buSzPct val="119999"/>
              <a:buFont typeface="Tahoma"/>
              <a:buChar char="➢"/>
            </a:pPr>
            <a:r>
              <a:rPr strike="noStrike" u="none" b="0" cap="none" baseline="0" sz="2400" lang="en-US" i="0">
                <a:latin typeface="Tahoma"/>
                <a:ea typeface="Tahoma"/>
                <a:cs typeface="Tahoma"/>
                <a:sym typeface="Tahoma"/>
              </a:rPr>
              <a:t>Linking collection level discovery to granule level discovery</a:t>
            </a:r>
          </a:p>
        </p:txBody>
      </p:sp>
      <p:cxnSp>
        <p:nvCxnSpPr>
          <p:cNvPr id="92" name="Shape 92"/>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sp>
        <p:nvSpPr>
          <p:cNvPr id="93" name="Shape 93"/>
          <p:cNvSpPr txBox="1"/>
          <p:nvPr/>
        </p:nvSpPr>
        <p:spPr>
          <a:xfrm>
            <a:off y="542925" x="2867025"/>
            <a:ext cy="523874" cx="3355974"/>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Table of Contents</a:t>
            </a:r>
          </a:p>
        </p:txBody>
      </p:sp>
      <p:sp>
        <p:nvSpPr>
          <p:cNvPr id="94" name="Shape 94"/>
          <p:cNvSpPr txBox="1"/>
          <p:nvPr/>
        </p:nvSpPr>
        <p:spPr>
          <a:xfrm>
            <a:off y="6477000" x="8763000"/>
            <a:ext cy="381000" cx="3810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lang="en-US"/>
              <a:t>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nvSpPr>
        <p:spPr>
          <a:xfrm>
            <a:off y="1943867" x="647700"/>
            <a:ext cy="562500" cx="784859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b="1" sz="3200" lang="en-US">
                <a:latin typeface="Tahoma"/>
                <a:ea typeface="Tahoma"/>
                <a:cs typeface="Tahoma"/>
                <a:sym typeface="Tahoma"/>
              </a:rPr>
              <a:t>Collections and Granules</a:t>
            </a:r>
          </a:p>
          <a:p>
            <a:r>
              <a:t/>
            </a:r>
          </a:p>
        </p:txBody>
      </p:sp>
      <p:pic>
        <p:nvPicPr>
          <p:cNvPr id="101" name="Shape 101"/>
          <p:cNvPicPr preferRelativeResize="0"/>
          <p:nvPr/>
        </p:nvPicPr>
        <p:blipFill>
          <a:blip r:embed="rId3"/>
          <a:stretch>
            <a:fillRect/>
          </a:stretch>
        </p:blipFill>
        <p:spPr>
          <a:xfrm>
            <a:off y="2749325" x="707150"/>
            <a:ext cy="2438400" cx="2438400"/>
          </a:xfrm>
          <a:prstGeom prst="rect">
            <a:avLst/>
          </a:prstGeom>
          <a:noFill/>
          <a:ln>
            <a:noFill/>
          </a:ln>
        </p:spPr>
      </p:pic>
      <p:pic>
        <p:nvPicPr>
          <p:cNvPr id="102" name="Shape 102"/>
          <p:cNvPicPr preferRelativeResize="0"/>
          <p:nvPr/>
        </p:nvPicPr>
        <p:blipFill>
          <a:blip r:embed="rId4"/>
          <a:stretch>
            <a:fillRect/>
          </a:stretch>
        </p:blipFill>
        <p:spPr>
          <a:xfrm>
            <a:off y="3008700" x="5846575"/>
            <a:ext cy="2438399" cx="2493378"/>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nvSpPr>
        <p:spPr>
          <a:xfrm>
            <a:off y="542925" x="2222775"/>
            <a:ext cy="523219" cx="4644495"/>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Collections and Granules</a:t>
            </a:r>
          </a:p>
        </p:txBody>
      </p:sp>
      <p:cxnSp>
        <p:nvCxnSpPr>
          <p:cNvPr id="109" name="Shape 109"/>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sp>
        <p:nvSpPr>
          <p:cNvPr id="110" name="Shape 110"/>
          <p:cNvSpPr txBox="1"/>
          <p:nvPr/>
        </p:nvSpPr>
        <p:spPr>
          <a:xfrm>
            <a:off y="1371600" x="457200"/>
            <a:ext cy="4801315" cx="80771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800" lang="en-US" i="0">
                <a:latin typeface="Tahoma"/>
                <a:ea typeface="Tahoma"/>
                <a:cs typeface="Tahoma"/>
                <a:sym typeface="Tahoma"/>
              </a:rPr>
              <a:t>From the Open Archival Information System Reference Model (OAIS-RM):</a:t>
            </a:r>
          </a:p>
          <a:p>
            <a:r>
              <a:t/>
            </a:r>
          </a:p>
          <a:p>
            <a:pPr algn="l" rtl="0" lvl="0" marR="0" indent="-285750" marL="285750">
              <a:spcBef>
                <a:spcPts val="0"/>
              </a:spcBef>
              <a:spcAft>
                <a:spcPts val="0"/>
              </a:spcAft>
              <a:buClr>
                <a:srgbClr val="000000"/>
              </a:buClr>
              <a:buSzPct val="100000"/>
              <a:buFont typeface="Tahoma"/>
              <a:buChar char="•"/>
            </a:pPr>
            <a:r>
              <a:rPr strike="noStrike" u="none" b="0" cap="none" baseline="0" sz="1800" lang="en-US" i="0">
                <a:latin typeface="Tahoma"/>
                <a:ea typeface="Tahoma"/>
                <a:cs typeface="Tahoma"/>
                <a:sym typeface="Tahoma"/>
              </a:rPr>
              <a:t>Archival Information Package (AIP): An Information Package, consisting of the Content Information and the associated Preservation Description Information (PDI), which is preserved within an OAIS.</a:t>
            </a:r>
          </a:p>
          <a:p>
            <a:r>
              <a:t/>
            </a:r>
          </a:p>
          <a:p>
            <a:pPr algn="l" rtl="0" lvl="0" marR="0" indent="-285750" marL="285750">
              <a:spcBef>
                <a:spcPts val="0"/>
              </a:spcBef>
              <a:spcAft>
                <a:spcPts val="0"/>
              </a:spcAft>
              <a:buClr>
                <a:srgbClr val="000000"/>
              </a:buClr>
              <a:buSzPct val="100000"/>
              <a:buFont typeface="Tahoma"/>
              <a:buChar char="•"/>
            </a:pPr>
            <a:r>
              <a:rPr strike="noStrike" u="none" b="0" cap="none" baseline="0" sz="1800" lang="en-US" i="0">
                <a:latin typeface="Tahoma"/>
                <a:ea typeface="Tahoma"/>
                <a:cs typeface="Tahoma"/>
                <a:sym typeface="Tahoma"/>
              </a:rPr>
              <a:t>Archival Information Collection (AIC): An Archival Information Package whose Content  Information is an aggregation of other Archival Information Packages. </a:t>
            </a:r>
          </a:p>
          <a:p>
            <a:r>
              <a:t/>
            </a:r>
          </a:p>
          <a:p>
            <a:pPr algn="l" rtl="0" lvl="0" marR="0" indent="0" marL="0">
              <a:spcBef>
                <a:spcPts val="0"/>
              </a:spcBef>
              <a:spcAft>
                <a:spcPts val="0"/>
              </a:spcAft>
              <a:buSzPct val="25000"/>
              <a:buNone/>
            </a:pPr>
            <a:r>
              <a:rPr strike="noStrike" u="none" b="0" cap="none" baseline="0" sz="1800" lang="en-US" i="0">
                <a:latin typeface="Tahoma"/>
                <a:ea typeface="Tahoma"/>
                <a:cs typeface="Tahoma"/>
                <a:sym typeface="Tahoma"/>
              </a:rPr>
              <a:t>In NODC terms, an </a:t>
            </a:r>
            <a:r>
              <a:rPr strike="noStrike" u="none" b="0" cap="none" baseline="0" sz="1800" lang="en-US" i="1">
                <a:latin typeface="Tahoma"/>
                <a:ea typeface="Tahoma"/>
                <a:cs typeface="Tahoma"/>
                <a:sym typeface="Tahoma"/>
              </a:rPr>
              <a:t>accession</a:t>
            </a:r>
            <a:r>
              <a:rPr strike="noStrike" u="none" b="0" cap="none" baseline="0" sz="1800" lang="en-US" i="0">
                <a:latin typeface="Tahoma"/>
                <a:ea typeface="Tahoma"/>
                <a:cs typeface="Tahoma"/>
                <a:sym typeface="Tahoma"/>
              </a:rPr>
              <a:t> is an AIP, and a </a:t>
            </a:r>
            <a:r>
              <a:rPr strike="noStrike" u="none" b="0" cap="none" baseline="0" sz="1800" lang="en-US" i="1">
                <a:latin typeface="Tahoma"/>
                <a:ea typeface="Tahoma"/>
                <a:cs typeface="Tahoma"/>
                <a:sym typeface="Tahoma"/>
              </a:rPr>
              <a:t>collection</a:t>
            </a:r>
            <a:r>
              <a:rPr strike="noStrike" u="none" b="0" cap="none" baseline="0" sz="1800" lang="en-US" i="0">
                <a:latin typeface="Tahoma"/>
                <a:ea typeface="Tahoma"/>
                <a:cs typeface="Tahoma"/>
                <a:sym typeface="Tahoma"/>
              </a:rPr>
              <a:t> is an AIC, which consists of one or more accessions.   When a collection is sufficiently large, we define searchable granules within that collection.  Sometimes the searchable granule is an accession, sometimes it is a file, and sometimes it is a part of a file…. Ideally, we would define that searchable granule based on an understanding of user discovery and access patterns.  In reality, we make our best guess and have to operate within limited resources.  </a:t>
            </a:r>
          </a:p>
        </p:txBody>
      </p:sp>
      <p:sp>
        <p:nvSpPr>
          <p:cNvPr id="111" name="Shape 111"/>
          <p:cNvSpPr txBox="1"/>
          <p:nvPr/>
        </p:nvSpPr>
        <p:spPr>
          <a:xfrm>
            <a:off y="6477000" x="8763000"/>
            <a:ext cy="381000" cx="3810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lang="en-US"/>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y="0" x="0"/>
          <a:ext cy="0" cx="0"/>
          <a:chOff y="0" x="0"/>
          <a:chExt cy="0" cx="0"/>
        </a:xfrm>
      </p:grpSpPr>
      <p:sp>
        <p:nvSpPr>
          <p:cNvPr id="116" name="Shape 116"/>
          <p:cNvSpPr txBox="1"/>
          <p:nvPr/>
        </p:nvSpPr>
        <p:spPr>
          <a:xfrm>
            <a:off y="542925" x="2222775"/>
            <a:ext cy="523219" cx="4644495"/>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Collections and Granules</a:t>
            </a:r>
          </a:p>
        </p:txBody>
      </p:sp>
      <p:cxnSp>
        <p:nvCxnSpPr>
          <p:cNvPr id="117" name="Shape 117"/>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sp>
        <p:nvSpPr>
          <p:cNvPr id="118" name="Shape 118"/>
          <p:cNvSpPr txBox="1"/>
          <p:nvPr/>
        </p:nvSpPr>
        <p:spPr>
          <a:xfrm>
            <a:off y="1371600" x="457200"/>
            <a:ext cy="5355312" cx="80771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800" lang="en-US" i="0">
                <a:latin typeface="Tahoma"/>
                <a:ea typeface="Tahoma"/>
                <a:cs typeface="Tahoma"/>
                <a:sym typeface="Tahoma"/>
              </a:rPr>
              <a:t>From a functional perspective:</a:t>
            </a:r>
          </a:p>
          <a:p>
            <a:r>
              <a:t/>
            </a:r>
          </a:p>
          <a:p>
            <a:pPr algn="l" rtl="0" lvl="0" marR="0" indent="-285750" marL="285750">
              <a:spcBef>
                <a:spcPts val="0"/>
              </a:spcBef>
              <a:spcAft>
                <a:spcPts val="0"/>
              </a:spcAft>
              <a:buClr>
                <a:srgbClr val="000000"/>
              </a:buClr>
              <a:buSzPct val="100000"/>
              <a:buFont typeface="Tahoma"/>
              <a:buChar char="•"/>
            </a:pPr>
            <a:r>
              <a:rPr strike="noStrike" u="none" b="0" cap="none" baseline="0" sz="1800" lang="en-US" i="0">
                <a:latin typeface="Tahoma"/>
                <a:ea typeface="Tahoma"/>
                <a:cs typeface="Tahoma"/>
                <a:sym typeface="Tahoma"/>
              </a:rPr>
              <a:t>Collections are the minimum citable unit, akin to a journal article</a:t>
            </a:r>
          </a:p>
          <a:p>
            <a:pPr algn="l" rtl="0" lvl="0" marR="0" indent="-285750" marL="285750">
              <a:spcBef>
                <a:spcPts val="0"/>
              </a:spcBef>
              <a:spcAft>
                <a:spcPts val="0"/>
              </a:spcAft>
              <a:buClr>
                <a:srgbClr val="000000"/>
              </a:buClr>
              <a:buSzPct val="100000"/>
              <a:buFont typeface="Tahoma"/>
              <a:buChar char="•"/>
            </a:pPr>
            <a:r>
              <a:rPr strike="noStrike" u="none" b="0" cap="none" baseline="0" sz="1800" lang="en-US" i="0">
                <a:latin typeface="Tahoma"/>
                <a:ea typeface="Tahoma"/>
                <a:cs typeface="Tahoma"/>
                <a:sym typeface="Tahoma"/>
              </a:rPr>
              <a:t>Granules are the minimum searchable unit, akin to a word in the article</a:t>
            </a:r>
          </a:p>
          <a:p>
            <a:r>
              <a:t/>
            </a:r>
          </a:p>
          <a:p>
            <a:pPr algn="l" rtl="0" lvl="0" marR="0" indent="0" marL="0">
              <a:spcBef>
                <a:spcPts val="0"/>
              </a:spcBef>
              <a:spcAft>
                <a:spcPts val="0"/>
              </a:spcAft>
              <a:buSzPct val="25000"/>
              <a:buNone/>
            </a:pPr>
            <a:r>
              <a:rPr strike="noStrike" u="none" b="0" cap="none" baseline="0" sz="1800" lang="en-US" i="0">
                <a:latin typeface="Tahoma"/>
                <a:ea typeface="Tahoma"/>
                <a:cs typeface="Tahoma"/>
                <a:sym typeface="Tahoma"/>
              </a:rPr>
              <a:t>Depending on the situation, an accession can be a collection, a part of an collection, or a granule.</a:t>
            </a:r>
          </a:p>
          <a:p>
            <a:r>
              <a:t/>
            </a:r>
          </a:p>
          <a:p>
            <a:r>
              <a:t/>
            </a:r>
          </a:p>
          <a:p>
            <a:r>
              <a:t/>
            </a:r>
          </a:p>
          <a:p>
            <a:r>
              <a:t/>
            </a:r>
          </a:p>
          <a:p>
            <a:r>
              <a:t/>
            </a:r>
          </a:p>
          <a:p>
            <a:r>
              <a:t/>
            </a:r>
          </a:p>
          <a:p>
            <a:r>
              <a:t/>
            </a:r>
          </a:p>
          <a:p>
            <a:r>
              <a:t/>
            </a:r>
          </a:p>
          <a:p>
            <a:r>
              <a:t/>
            </a:r>
          </a:p>
          <a:p>
            <a:pPr algn="l" rtl="0" lvl="0" marR="0" indent="0" marL="0">
              <a:spcBef>
                <a:spcPts val="0"/>
              </a:spcBef>
              <a:spcAft>
                <a:spcPts val="0"/>
              </a:spcAft>
              <a:buSzPct val="25000"/>
              <a:buNone/>
            </a:pPr>
            <a:r>
              <a:rPr strike="noStrike" u="none" b="0" cap="none" baseline="0" sz="1800" lang="en-US" i="0">
                <a:latin typeface="Tahoma"/>
                <a:ea typeface="Tahoma"/>
                <a:cs typeface="Tahoma"/>
                <a:sym typeface="Tahoma"/>
              </a:rPr>
              <a:t>We don’t currently enable granule-level discovery for all collections since many collections </a:t>
            </a:r>
            <a:r>
              <a:rPr sz="1800" lang="en-US">
                <a:latin typeface="Tahoma"/>
                <a:ea typeface="Tahoma"/>
                <a:cs typeface="Tahoma"/>
                <a:sym typeface="Tahoma"/>
              </a:rPr>
              <a:t>contain</a:t>
            </a:r>
            <a:r>
              <a:rPr strike="noStrike" u="none" b="0" cap="none" baseline="0" sz="1800" lang="en-US" i="0">
                <a:latin typeface="Tahoma"/>
                <a:ea typeface="Tahoma"/>
                <a:cs typeface="Tahoma"/>
                <a:sym typeface="Tahoma"/>
              </a:rPr>
              <a:t> very few granules.  </a:t>
            </a:r>
          </a:p>
        </p:txBody>
      </p:sp>
      <p:sp>
        <p:nvSpPr>
          <p:cNvPr id="119" name="Shape 119"/>
          <p:cNvSpPr/>
          <p:nvPr/>
        </p:nvSpPr>
        <p:spPr>
          <a:xfrm>
            <a:off y="3505200" x="1371600"/>
            <a:ext cy="457200" cx="1981199"/>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rgbClr val="00006D"/>
              </a:buClr>
              <a:buSzPct val="25000"/>
              <a:buFont typeface="Tahoma"/>
              <a:buNone/>
            </a:pPr>
            <a:r>
              <a:rPr strike="noStrike" u="none" b="0" cap="none" baseline="0" sz="1800" lang="en-US" i="0">
                <a:solidFill>
                  <a:srgbClr val="00006D"/>
                </a:solidFill>
                <a:latin typeface="Tahoma"/>
                <a:ea typeface="Tahoma"/>
                <a:cs typeface="Tahoma"/>
                <a:sym typeface="Tahoma"/>
              </a:rPr>
              <a:t>Collection level</a:t>
            </a:r>
          </a:p>
        </p:txBody>
      </p:sp>
      <p:sp>
        <p:nvSpPr>
          <p:cNvPr id="120" name="Shape 120"/>
          <p:cNvSpPr/>
          <p:nvPr/>
        </p:nvSpPr>
        <p:spPr>
          <a:xfrm>
            <a:off y="4267200" x="1371600"/>
            <a:ext cy="457200" cx="1981199"/>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rgbClr val="00006D"/>
              </a:buClr>
              <a:buSzPct val="25000"/>
              <a:buFont typeface="Tahoma"/>
              <a:buNone/>
            </a:pPr>
            <a:r>
              <a:rPr strike="noStrike" u="none" b="0" cap="none" baseline="0" sz="1800" lang="en-US" i="0">
                <a:solidFill>
                  <a:srgbClr val="00006D"/>
                </a:solidFill>
                <a:latin typeface="Tahoma"/>
                <a:ea typeface="Tahoma"/>
                <a:cs typeface="Tahoma"/>
                <a:sym typeface="Tahoma"/>
              </a:rPr>
              <a:t>Accession</a:t>
            </a:r>
            <a:r>
              <a:rPr strike="noStrike" u="none" b="0" cap="none" baseline="0" sz="1800" lang="en-US" i="0">
                <a:solidFill>
                  <a:schemeClr val="dk1"/>
                </a:solidFill>
                <a:latin typeface="Tahoma"/>
                <a:ea typeface="Tahoma"/>
                <a:cs typeface="Tahoma"/>
                <a:sym typeface="Tahoma"/>
              </a:rPr>
              <a:t> </a:t>
            </a:r>
            <a:r>
              <a:rPr strike="noStrike" u="none" b="0" cap="none" baseline="0" sz="1800" lang="en-US" i="0">
                <a:solidFill>
                  <a:srgbClr val="00006D"/>
                </a:solidFill>
                <a:latin typeface="Tahoma"/>
                <a:ea typeface="Tahoma"/>
                <a:cs typeface="Tahoma"/>
                <a:sym typeface="Tahoma"/>
              </a:rPr>
              <a:t>level</a:t>
            </a:r>
          </a:p>
        </p:txBody>
      </p:sp>
      <p:sp>
        <p:nvSpPr>
          <p:cNvPr id="121" name="Shape 121"/>
          <p:cNvSpPr/>
          <p:nvPr/>
        </p:nvSpPr>
        <p:spPr>
          <a:xfrm>
            <a:off y="5029200" x="1371600"/>
            <a:ext cy="457200" cx="1981199"/>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rgbClr val="00006D"/>
              </a:buClr>
              <a:buSzPct val="25000"/>
              <a:buFont typeface="Tahoma"/>
              <a:buNone/>
            </a:pPr>
            <a:r>
              <a:rPr strike="noStrike" u="none" b="0" cap="none" baseline="0" sz="1800" lang="en-US" i="0">
                <a:solidFill>
                  <a:srgbClr val="00006D"/>
                </a:solidFill>
                <a:latin typeface="Tahoma"/>
                <a:ea typeface="Tahoma"/>
                <a:cs typeface="Tahoma"/>
                <a:sym typeface="Tahoma"/>
              </a:rPr>
              <a:t>File/sub file</a:t>
            </a:r>
            <a:r>
              <a:rPr strike="noStrike" u="none" b="0" cap="none" baseline="0" sz="1800" lang="en-US" i="0">
                <a:solidFill>
                  <a:schemeClr val="dk1"/>
                </a:solidFill>
                <a:latin typeface="Tahoma"/>
                <a:ea typeface="Tahoma"/>
                <a:cs typeface="Tahoma"/>
                <a:sym typeface="Tahoma"/>
              </a:rPr>
              <a:t> </a:t>
            </a:r>
            <a:r>
              <a:rPr strike="noStrike" u="none" b="0" cap="none" baseline="0" sz="1800" lang="en-US" i="0">
                <a:solidFill>
                  <a:srgbClr val="00006D"/>
                </a:solidFill>
                <a:latin typeface="Tahoma"/>
                <a:ea typeface="Tahoma"/>
                <a:cs typeface="Tahoma"/>
                <a:sym typeface="Tahoma"/>
              </a:rPr>
              <a:t>level</a:t>
            </a:r>
          </a:p>
        </p:txBody>
      </p:sp>
      <p:sp>
        <p:nvSpPr>
          <p:cNvPr id="122" name="Shape 122"/>
          <p:cNvSpPr/>
          <p:nvPr/>
        </p:nvSpPr>
        <p:spPr>
          <a:xfrm>
            <a:off y="4495800" x="3429000"/>
            <a:ext cy="762000" cx="609599"/>
          </a:xfrm>
          <a:prstGeom prst="rightBrace">
            <a:avLst>
              <a:gd fmla="val 8333" name="adj1"/>
              <a:gd fmla="val 50000" name="adj2"/>
            </a:avLst>
          </a:prstGeom>
          <a:noFill/>
          <a:ln w="38100" cap="flat">
            <a:solidFill>
              <a:srgbClr val="5B5BFF"/>
            </a:solidFill>
            <a:prstDash val="solid"/>
            <a:round/>
            <a:headEnd w="med" len="med" type="none"/>
            <a:tailEnd w="med" len="med" type="none"/>
          </a:ln>
        </p:spPr>
        <p:txBody>
          <a:bodyPr bIns="45700" rIns="91425" lIns="91425" tIns="45700" anchor="t" anchorCtr="0">
            <a:noAutofit/>
          </a:bodyPr>
          <a:lstStyle/>
          <a:p/>
        </p:txBody>
      </p:sp>
      <p:sp>
        <p:nvSpPr>
          <p:cNvPr id="123" name="Shape 123"/>
          <p:cNvSpPr/>
          <p:nvPr/>
        </p:nvSpPr>
        <p:spPr>
          <a:xfrm>
            <a:off y="3733800" x="3429000"/>
            <a:ext cy="762000" cx="609599"/>
          </a:xfrm>
          <a:prstGeom prst="rightBrace">
            <a:avLst>
              <a:gd fmla="val 8333" name="adj1"/>
              <a:gd fmla="val 50000" name="adj2"/>
            </a:avLst>
          </a:prstGeom>
          <a:noFill/>
          <a:ln w="38100" cap="flat">
            <a:solidFill>
              <a:srgbClr val="5B5BFF"/>
            </a:solidFill>
            <a:prstDash val="solid"/>
            <a:round/>
            <a:headEnd w="med" len="med" type="none"/>
            <a:tailEnd w="med" len="med" type="none"/>
          </a:ln>
        </p:spPr>
        <p:txBody>
          <a:bodyPr bIns="45700" rIns="91425" lIns="91425" tIns="45700" anchor="t" anchorCtr="0">
            <a:noAutofit/>
          </a:bodyPr>
          <a:lstStyle/>
          <a:p/>
        </p:txBody>
      </p:sp>
      <p:sp>
        <p:nvSpPr>
          <p:cNvPr id="124" name="Shape 124"/>
          <p:cNvSpPr/>
          <p:nvPr/>
        </p:nvSpPr>
        <p:spPr>
          <a:xfrm>
            <a:off y="3886200" x="4191000"/>
            <a:ext cy="457200" cx="3352799"/>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rgbClr val="00006D"/>
              </a:buClr>
              <a:buSzPct val="25000"/>
              <a:buFont typeface="Tahoma"/>
              <a:buNone/>
            </a:pPr>
            <a:r>
              <a:rPr strike="noStrike" u="none" b="0" cap="none" baseline="0" sz="1800" lang="en-US" i="0">
                <a:solidFill>
                  <a:srgbClr val="00006D"/>
                </a:solidFill>
                <a:latin typeface="Tahoma"/>
                <a:ea typeface="Tahoma"/>
                <a:cs typeface="Tahoma"/>
                <a:sym typeface="Tahoma"/>
              </a:rPr>
              <a:t>Searchable/Citable Collection</a:t>
            </a:r>
          </a:p>
        </p:txBody>
      </p:sp>
      <p:sp>
        <p:nvSpPr>
          <p:cNvPr id="125" name="Shape 125"/>
          <p:cNvSpPr/>
          <p:nvPr/>
        </p:nvSpPr>
        <p:spPr>
          <a:xfrm>
            <a:off y="4648200" x="4191000"/>
            <a:ext cy="457200" cx="3352799"/>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rgbClr val="00006D"/>
              </a:buClr>
              <a:buSzPct val="25000"/>
              <a:buFont typeface="Tahoma"/>
              <a:buNone/>
            </a:pPr>
            <a:r>
              <a:rPr strike="noStrike" u="none" b="0" cap="none" baseline="0" sz="1800" lang="en-US" i="0">
                <a:solidFill>
                  <a:srgbClr val="00006D"/>
                </a:solidFill>
                <a:latin typeface="Tahoma"/>
                <a:ea typeface="Tahoma"/>
                <a:cs typeface="Tahoma"/>
                <a:sym typeface="Tahoma"/>
              </a:rPr>
              <a:t>Searchable Granule</a:t>
            </a:r>
          </a:p>
        </p:txBody>
      </p:sp>
      <p:sp>
        <p:nvSpPr>
          <p:cNvPr id="126" name="Shape 126"/>
          <p:cNvSpPr txBox="1"/>
          <p:nvPr/>
        </p:nvSpPr>
        <p:spPr>
          <a:xfrm>
            <a:off y="6477000" x="8763000"/>
            <a:ext cy="381000" cx="3810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lang="en-US"/>
              <a:t>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sp>
        <p:nvSpPr>
          <p:cNvPr id="131" name="Shape 131"/>
          <p:cNvSpPr txBox="1"/>
          <p:nvPr/>
        </p:nvSpPr>
        <p:spPr>
          <a:xfrm>
            <a:off y="542925" x="1398732"/>
            <a:ext cy="523219" cx="6292583"/>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Collections and Granules Example</a:t>
            </a:r>
          </a:p>
        </p:txBody>
      </p:sp>
      <p:cxnSp>
        <p:nvCxnSpPr>
          <p:cNvPr id="132" name="Shape 132"/>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sp>
        <p:nvSpPr>
          <p:cNvPr id="133" name="Shape 133"/>
          <p:cNvSpPr txBox="1"/>
          <p:nvPr/>
        </p:nvSpPr>
        <p:spPr>
          <a:xfrm>
            <a:off y="1371600" x="457200"/>
            <a:ext cy="2031325" cx="80771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800" lang="en-US" i="0">
                <a:latin typeface="Tahoma"/>
                <a:ea typeface="Tahoma"/>
                <a:cs typeface="Tahoma"/>
                <a:sym typeface="Tahoma"/>
              </a:rPr>
              <a:t>As an example, there are currently 60 GHRSST </a:t>
            </a:r>
            <a:r>
              <a:rPr strike="noStrike" u="none" b="0" cap="none" baseline="0" sz="1800" lang="en-US" i="1">
                <a:latin typeface="Tahoma"/>
                <a:ea typeface="Tahoma"/>
                <a:cs typeface="Tahoma"/>
                <a:sym typeface="Tahoma"/>
              </a:rPr>
              <a:t>collections</a:t>
            </a:r>
            <a:r>
              <a:rPr strike="noStrike" u="none" b="0" cap="none" baseline="0" sz="1800" lang="en-US" i="0">
                <a:latin typeface="Tahoma"/>
                <a:ea typeface="Tahoma"/>
                <a:cs typeface="Tahoma"/>
                <a:sym typeface="Tahoma"/>
              </a:rPr>
              <a:t> archived at NODC.  Each of them consists of hundreds to thousands of accessions, each of which holds between one and a few hundred individual data files.  Users want to find and access the individual data files, and don’t really care much about the accessioning strategy we have implemented for these collections (all the data for a given collection per day go into one accession).</a:t>
            </a:r>
          </a:p>
          <a:p>
            <a:r>
              <a:t/>
            </a:r>
          </a:p>
        </p:txBody>
      </p:sp>
      <p:sp>
        <p:nvSpPr>
          <p:cNvPr id="134" name="Shape 134"/>
          <p:cNvSpPr/>
          <p:nvPr/>
        </p:nvSpPr>
        <p:spPr>
          <a:xfrm>
            <a:off y="3886200" x="1371600"/>
            <a:ext cy="457200" cx="1981199"/>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rgbClr val="00006D"/>
              </a:buClr>
              <a:buSzPct val="25000"/>
              <a:buFont typeface="Tahoma"/>
              <a:buNone/>
            </a:pPr>
            <a:r>
              <a:rPr strike="noStrike" u="none" b="0" cap="none" baseline="0" sz="1800" lang="en-US" i="0">
                <a:solidFill>
                  <a:srgbClr val="00006D"/>
                </a:solidFill>
                <a:latin typeface="Tahoma"/>
                <a:ea typeface="Tahoma"/>
                <a:cs typeface="Tahoma"/>
                <a:sym typeface="Tahoma"/>
              </a:rPr>
              <a:t>Collection level</a:t>
            </a:r>
          </a:p>
        </p:txBody>
      </p:sp>
      <p:sp>
        <p:nvSpPr>
          <p:cNvPr id="135" name="Shape 135"/>
          <p:cNvSpPr/>
          <p:nvPr/>
        </p:nvSpPr>
        <p:spPr>
          <a:xfrm>
            <a:off y="4648200" x="1371600"/>
            <a:ext cy="457200" cx="1981199"/>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rgbClr val="00006D"/>
              </a:buClr>
              <a:buSzPct val="25000"/>
              <a:buFont typeface="Tahoma"/>
              <a:buNone/>
            </a:pPr>
            <a:r>
              <a:rPr strike="noStrike" u="none" b="0" cap="none" baseline="0" sz="1800" lang="en-US" i="0">
                <a:latin typeface="Tahoma"/>
                <a:ea typeface="Tahoma"/>
                <a:cs typeface="Tahoma"/>
                <a:sym typeface="Tahoma"/>
              </a:rPr>
              <a:t>File level</a:t>
            </a:r>
          </a:p>
        </p:txBody>
      </p:sp>
      <p:sp>
        <p:nvSpPr>
          <p:cNvPr id="136" name="Shape 136"/>
          <p:cNvSpPr/>
          <p:nvPr/>
        </p:nvSpPr>
        <p:spPr>
          <a:xfrm>
            <a:off y="4495800" x="3429000"/>
            <a:ext cy="762000" cx="609599"/>
          </a:xfrm>
          <a:prstGeom prst="rightBrace">
            <a:avLst>
              <a:gd fmla="val 8333" name="adj1"/>
              <a:gd fmla="val 50000" name="adj2"/>
            </a:avLst>
          </a:prstGeom>
          <a:noFill/>
          <a:ln w="38100" cap="flat">
            <a:solidFill>
              <a:srgbClr val="5B5BFF"/>
            </a:solidFill>
            <a:prstDash val="solid"/>
            <a:round/>
            <a:headEnd w="med" len="med" type="none"/>
            <a:tailEnd w="med" len="med" type="none"/>
          </a:ln>
        </p:spPr>
        <p:txBody>
          <a:bodyPr bIns="45700" rIns="91425" lIns="91425" tIns="45700" anchor="t" anchorCtr="0">
            <a:noAutofit/>
          </a:bodyPr>
          <a:lstStyle/>
          <a:p/>
        </p:txBody>
      </p:sp>
      <p:sp>
        <p:nvSpPr>
          <p:cNvPr id="137" name="Shape 137"/>
          <p:cNvSpPr/>
          <p:nvPr/>
        </p:nvSpPr>
        <p:spPr>
          <a:xfrm>
            <a:off y="3733800" x="3429000"/>
            <a:ext cy="762000" cx="609599"/>
          </a:xfrm>
          <a:prstGeom prst="rightBrace">
            <a:avLst>
              <a:gd fmla="val 8333" name="adj1"/>
              <a:gd fmla="val 50000" name="adj2"/>
            </a:avLst>
          </a:prstGeom>
          <a:noFill/>
          <a:ln w="38100" cap="flat">
            <a:solidFill>
              <a:srgbClr val="5B5BFF"/>
            </a:solidFill>
            <a:prstDash val="solid"/>
            <a:round/>
            <a:headEnd w="med" len="med" type="none"/>
            <a:tailEnd w="med" len="med" type="none"/>
          </a:ln>
        </p:spPr>
        <p:txBody>
          <a:bodyPr bIns="45700" rIns="91425" lIns="91425" tIns="45700" anchor="t" anchorCtr="0">
            <a:noAutofit/>
          </a:bodyPr>
          <a:lstStyle/>
          <a:p/>
        </p:txBody>
      </p:sp>
      <p:sp>
        <p:nvSpPr>
          <p:cNvPr id="138" name="Shape 138"/>
          <p:cNvSpPr/>
          <p:nvPr/>
        </p:nvSpPr>
        <p:spPr>
          <a:xfrm>
            <a:off y="3886200" x="4191000"/>
            <a:ext cy="457200" cx="3352799"/>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rgbClr val="00006D"/>
              </a:buClr>
              <a:buSzPct val="25000"/>
              <a:buFont typeface="Tahoma"/>
              <a:buNone/>
            </a:pPr>
            <a:r>
              <a:rPr strike="noStrike" u="none" b="0" cap="none" baseline="0" sz="1800" lang="en-US" i="0">
                <a:latin typeface="Tahoma"/>
                <a:ea typeface="Tahoma"/>
                <a:cs typeface="Tahoma"/>
                <a:sym typeface="Tahoma"/>
              </a:rPr>
              <a:t>Searchable/Citable Collection</a:t>
            </a:r>
          </a:p>
        </p:txBody>
      </p:sp>
      <p:sp>
        <p:nvSpPr>
          <p:cNvPr id="139" name="Shape 139"/>
          <p:cNvSpPr/>
          <p:nvPr/>
        </p:nvSpPr>
        <p:spPr>
          <a:xfrm>
            <a:off y="4648200" x="4191000"/>
            <a:ext cy="457200" cx="3352799"/>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ctr" rtl="0" lvl="0" marR="0" indent="0" marL="0">
              <a:lnSpc>
                <a:spcPct val="100000"/>
              </a:lnSpc>
              <a:spcBef>
                <a:spcPts val="0"/>
              </a:spcBef>
              <a:spcAft>
                <a:spcPts val="0"/>
              </a:spcAft>
              <a:buClr>
                <a:srgbClr val="00006D"/>
              </a:buClr>
              <a:buSzPct val="25000"/>
              <a:buFont typeface="Tahoma"/>
              <a:buNone/>
            </a:pPr>
            <a:r>
              <a:rPr strike="noStrike" u="none" b="0" cap="none" baseline="0" sz="1800" lang="en-US" i="0">
                <a:latin typeface="Tahoma"/>
                <a:ea typeface="Tahoma"/>
                <a:cs typeface="Tahoma"/>
                <a:sym typeface="Tahoma"/>
              </a:rPr>
              <a:t>Searchable Granule</a:t>
            </a:r>
          </a:p>
        </p:txBody>
      </p:sp>
      <p:sp>
        <p:nvSpPr>
          <p:cNvPr id="140" name="Shape 140"/>
          <p:cNvSpPr txBox="1"/>
          <p:nvPr/>
        </p:nvSpPr>
        <p:spPr>
          <a:xfrm>
            <a:off y="5486400" x="457200"/>
            <a:ext cy="369332" cx="80771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1800" lang="en-US" i="0">
                <a:latin typeface="Tahoma"/>
                <a:ea typeface="Tahoma"/>
                <a:cs typeface="Tahoma"/>
                <a:sym typeface="Tahoma"/>
              </a:rPr>
              <a:t>The user defines the level they want to search and we provide the services.</a:t>
            </a:r>
          </a:p>
        </p:txBody>
      </p:sp>
      <p:sp>
        <p:nvSpPr>
          <p:cNvPr id="141" name="Shape 141"/>
          <p:cNvSpPr txBox="1"/>
          <p:nvPr/>
        </p:nvSpPr>
        <p:spPr>
          <a:xfrm>
            <a:off y="6477000" x="8763000"/>
            <a:ext cy="381000" cx="3810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lang="en-US"/>
              <a:t>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y="0" x="0"/>
          <a:ext cy="0" cx="0"/>
          <a:chOff y="0" x="0"/>
          <a:chExt cy="0" cx="0"/>
        </a:xfrm>
      </p:grpSpPr>
      <p:sp>
        <p:nvSpPr>
          <p:cNvPr id="146" name="Shape 146"/>
          <p:cNvSpPr txBox="1"/>
          <p:nvPr/>
        </p:nvSpPr>
        <p:spPr>
          <a:xfrm>
            <a:off y="1124258" x="647700"/>
            <a:ext cy="1168800" cx="7848599"/>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b="1" sz="3200" lang="en-US">
                <a:latin typeface="Tahoma"/>
                <a:ea typeface="Tahoma"/>
                <a:cs typeface="Tahoma"/>
                <a:sym typeface="Tahoma"/>
              </a:rPr>
              <a:t>Rich Information In the ISO Metadata</a:t>
            </a:r>
          </a:p>
          <a:p>
            <a:r>
              <a:t/>
            </a:r>
          </a:p>
        </p:txBody>
      </p:sp>
      <p:pic>
        <p:nvPicPr>
          <p:cNvPr id="147" name="Shape 147"/>
          <p:cNvPicPr preferRelativeResize="0"/>
          <p:nvPr/>
        </p:nvPicPr>
        <p:blipFill>
          <a:blip r:embed="rId3"/>
          <a:stretch>
            <a:fillRect/>
          </a:stretch>
        </p:blipFill>
        <p:spPr>
          <a:xfrm>
            <a:off y="2144450" x="131650"/>
            <a:ext cy="3167650" cx="4220599"/>
          </a:xfrm>
          <a:prstGeom prst="rect">
            <a:avLst/>
          </a:prstGeom>
        </p:spPr>
      </p:pic>
      <p:pic>
        <p:nvPicPr>
          <p:cNvPr id="148" name="Shape 148"/>
          <p:cNvPicPr preferRelativeResize="0"/>
          <p:nvPr/>
        </p:nvPicPr>
        <p:blipFill>
          <a:blip r:embed="rId4"/>
          <a:stretch>
            <a:fillRect/>
          </a:stretch>
        </p:blipFill>
        <p:spPr>
          <a:xfrm>
            <a:off y="3341125" x="4510650"/>
            <a:ext cy="3330675" cx="437120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y="0" x="0"/>
          <a:ext cy="0" cx="0"/>
          <a:chOff y="0" x="0"/>
          <a:chExt cy="0" cx="0"/>
        </a:xfrm>
      </p:grpSpPr>
      <p:cxnSp>
        <p:nvCxnSpPr>
          <p:cNvPr id="154" name="Shape 154"/>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sp>
        <p:nvSpPr>
          <p:cNvPr id="155" name="Shape 155"/>
          <p:cNvSpPr txBox="1"/>
          <p:nvPr/>
        </p:nvSpPr>
        <p:spPr>
          <a:xfrm>
            <a:off y="152400" x="1367708"/>
            <a:ext cy="954106" cx="6354625"/>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Collection level:</a:t>
            </a:r>
          </a:p>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Use NODC ISO metadata template</a:t>
            </a:r>
          </a:p>
        </p:txBody>
      </p:sp>
      <p:sp>
        <p:nvSpPr>
          <p:cNvPr id="156" name="Shape 156"/>
          <p:cNvSpPr txBox="1"/>
          <p:nvPr/>
        </p:nvSpPr>
        <p:spPr>
          <a:xfrm>
            <a:off y="1225701" x="838200"/>
            <a:ext cy="5251199" cx="78485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2400" lang="en-US" i="0">
                <a:latin typeface="Tahoma"/>
                <a:ea typeface="Tahoma"/>
                <a:cs typeface="Tahoma"/>
                <a:sym typeface="Tahoma"/>
              </a:rPr>
              <a:t>The metadata for collection level discovery follows the best practice of ISO 19115-2 template, with </a:t>
            </a:r>
          </a:p>
          <a:p>
            <a:r>
              <a:t/>
            </a:r>
          </a:p>
          <a:p>
            <a:pPr algn="l" rtl="0" lvl="0" marR="0" indent="0" marL="0">
              <a:spcBef>
                <a:spcPts val="0"/>
              </a:spcBef>
              <a:spcAft>
                <a:spcPts val="0"/>
              </a:spcAft>
              <a:buClr>
                <a:srgbClr val="000000"/>
              </a:buClr>
              <a:buSzPct val="100000"/>
              <a:buFont typeface="Tahoma"/>
              <a:buChar char="➢"/>
            </a:pPr>
            <a:r>
              <a:rPr strike="noStrike" u="none" b="0" cap="none" baseline="0" sz="2400" lang="en-US" i="0">
                <a:latin typeface="Tahoma"/>
                <a:ea typeface="Tahoma"/>
                <a:cs typeface="Tahoma"/>
                <a:sym typeface="Tahoma"/>
              </a:rPr>
              <a:t>Citation information </a:t>
            </a:r>
          </a:p>
          <a:p>
            <a:pPr algn="l" rtl="0" lvl="0" marR="0" indent="0" marL="0">
              <a:spcBef>
                <a:spcPts val="0"/>
              </a:spcBef>
              <a:spcAft>
                <a:spcPts val="0"/>
              </a:spcAft>
              <a:buClr>
                <a:srgbClr val="000000"/>
              </a:buClr>
              <a:buSzPct val="100000"/>
              <a:buFont typeface="Tahoma"/>
              <a:buChar char="➢"/>
            </a:pPr>
            <a:r>
              <a:rPr strike="noStrike" u="none" b="0" cap="none" baseline="0" sz="2400" lang="en-US" i="0">
                <a:latin typeface="Tahoma"/>
                <a:ea typeface="Tahoma"/>
                <a:cs typeface="Tahoma"/>
                <a:sym typeface="Tahoma"/>
              </a:rPr>
              <a:t>A place holder for future DOI information </a:t>
            </a:r>
          </a:p>
          <a:p>
            <a:pPr algn="l" rtl="0" lvl="0" marR="0" indent="0" marL="0">
              <a:spcBef>
                <a:spcPts val="0"/>
              </a:spcBef>
              <a:spcAft>
                <a:spcPts val="0"/>
              </a:spcAft>
              <a:buClr>
                <a:srgbClr val="000000"/>
              </a:buClr>
              <a:buSzPct val="100000"/>
              <a:buFont typeface="Tahoma"/>
              <a:buChar char="➢"/>
            </a:pPr>
            <a:r>
              <a:rPr strike="noStrike" u="none" b="0" cap="none" baseline="0" sz="2400" lang="en-US" i="0">
                <a:latin typeface="Tahoma"/>
                <a:ea typeface="Tahoma"/>
                <a:cs typeface="Tahoma"/>
                <a:sym typeface="Tahoma"/>
              </a:rPr>
              <a:t>NODC vocabulary keywords entries</a:t>
            </a:r>
          </a:p>
          <a:p>
            <a:pPr algn="l" rtl="0" lvl="0" marR="0" indent="0" marL="0">
              <a:spcBef>
                <a:spcPts val="0"/>
              </a:spcBef>
              <a:spcAft>
                <a:spcPts val="0"/>
              </a:spcAft>
              <a:buClr>
                <a:srgbClr val="000000"/>
              </a:buClr>
              <a:buSzPct val="100000"/>
              <a:buFont typeface="Tahoma"/>
              <a:buChar char="➢"/>
            </a:pPr>
            <a:r>
              <a:rPr strike="noStrike" u="none" b="0" cap="none" baseline="0" sz="2400" lang="en-US" i="0">
                <a:latin typeface="Tahoma"/>
                <a:ea typeface="Tahoma"/>
                <a:cs typeface="Tahoma"/>
                <a:sym typeface="Tahoma"/>
              </a:rPr>
              <a:t>GCMD Keywords section</a:t>
            </a:r>
          </a:p>
          <a:p>
            <a:pPr algn="l" rtl="0" lvl="0" marR="0" indent="0" marL="0">
              <a:spcBef>
                <a:spcPts val="0"/>
              </a:spcBef>
              <a:spcAft>
                <a:spcPts val="0"/>
              </a:spcAft>
              <a:buClr>
                <a:srgbClr val="000000"/>
              </a:buClr>
              <a:buSzPct val="100000"/>
              <a:buFont typeface="Tahoma"/>
              <a:buChar char="➢"/>
            </a:pPr>
            <a:r>
              <a:rPr strike="noStrike" u="none" b="0" cap="none" baseline="0" sz="2400" lang="en-US" i="0">
                <a:latin typeface="Tahoma"/>
                <a:ea typeface="Tahoma"/>
                <a:cs typeface="Tahoma"/>
                <a:sym typeface="Tahoma"/>
              </a:rPr>
              <a:t>ISO topic categories </a:t>
            </a:r>
          </a:p>
          <a:p>
            <a:pPr algn="l" rtl="0" lvl="0" marR="0" indent="0" marL="0">
              <a:spcBef>
                <a:spcPts val="0"/>
              </a:spcBef>
              <a:spcAft>
                <a:spcPts val="0"/>
              </a:spcAft>
              <a:buClr>
                <a:srgbClr val="000000"/>
              </a:buClr>
              <a:buSzPct val="100000"/>
              <a:buFont typeface="Tahoma"/>
              <a:buChar char="➢"/>
            </a:pPr>
            <a:r>
              <a:rPr strike="noStrike" u="none" b="0" cap="none" baseline="0" sz="2400" lang="en-US" i="0">
                <a:latin typeface="Tahoma"/>
                <a:ea typeface="Tahoma"/>
                <a:cs typeface="Tahoma"/>
                <a:sym typeface="Tahoma"/>
              </a:rPr>
              <a:t>Multiple data access links </a:t>
            </a:r>
          </a:p>
          <a:p>
            <a:pPr algn="l" rtl="0" lvl="0" marR="0" indent="0" marL="0">
              <a:spcBef>
                <a:spcPts val="0"/>
              </a:spcBef>
              <a:spcAft>
                <a:spcPts val="0"/>
              </a:spcAft>
              <a:buClr>
                <a:srgbClr val="000000"/>
              </a:buClr>
              <a:buSzPct val="100000"/>
              <a:buFont typeface="Tahoma"/>
              <a:buChar char="➢"/>
            </a:pPr>
            <a:r>
              <a:rPr strike="noStrike" u="none" b="0" cap="none" baseline="0" sz="2400" lang="en-US" i="0">
                <a:latin typeface="Tahoma"/>
                <a:ea typeface="Tahoma"/>
                <a:cs typeface="Tahoma"/>
                <a:sym typeface="Tahoma"/>
              </a:rPr>
              <a:t>Browse graphic URLs</a:t>
            </a:r>
          </a:p>
          <a:p>
            <a:r>
              <a:t/>
            </a:r>
          </a:p>
          <a:p>
            <a:pPr algn="l" rtl="0" lvl="0" marR="0">
              <a:spcBef>
                <a:spcPts val="0"/>
              </a:spcBef>
              <a:spcAft>
                <a:spcPts val="0"/>
              </a:spcAft>
              <a:buNone/>
            </a:pPr>
            <a:r>
              <a:rPr sz="2400" lang="en-US">
                <a:latin typeface="Tahoma"/>
                <a:ea typeface="Tahoma"/>
                <a:cs typeface="Tahoma"/>
                <a:sym typeface="Tahoma"/>
              </a:rPr>
              <a:t>Following these best practices facilitates effective discovery.</a:t>
            </a:r>
          </a:p>
          <a:p>
            <a:r>
              <a:t/>
            </a:r>
          </a:p>
          <a:p>
            <a:r>
              <a:t/>
            </a:r>
          </a:p>
        </p:txBody>
      </p:sp>
      <p:sp>
        <p:nvSpPr>
          <p:cNvPr id="157" name="Shape 157"/>
          <p:cNvSpPr txBox="1"/>
          <p:nvPr/>
        </p:nvSpPr>
        <p:spPr>
          <a:xfrm>
            <a:off y="6477000" x="8763000"/>
            <a:ext cy="381000" cx="3810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lang="en-US"/>
              <a:t> </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y="0" x="0"/>
          <a:ext cy="0" cx="0"/>
          <a:chOff y="0" x="0"/>
          <a:chExt cy="0" cx="0"/>
        </a:xfrm>
      </p:grpSpPr>
      <p:sp>
        <p:nvSpPr>
          <p:cNvPr id="163" name="Shape 163"/>
          <p:cNvSpPr/>
          <p:nvPr/>
        </p:nvSpPr>
        <p:spPr>
          <a:xfrm>
            <a:off y="3581400" x="228600"/>
            <a:ext cy="457200" cx="1752600"/>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6D"/>
              </a:buClr>
              <a:buSzPct val="25000"/>
              <a:buFont typeface="Tahoma"/>
              <a:buNone/>
            </a:pPr>
            <a:r>
              <a:rPr strike="noStrike" u="none" b="0" cap="none" baseline="0" sz="1800" lang="en-US" i="0">
                <a:latin typeface="Tahoma"/>
                <a:ea typeface="Tahoma"/>
                <a:cs typeface="Tahoma"/>
                <a:sym typeface="Tahoma"/>
              </a:rPr>
              <a:t>Collection level</a:t>
            </a:r>
          </a:p>
        </p:txBody>
      </p:sp>
      <p:sp>
        <p:nvSpPr>
          <p:cNvPr id="164" name="Shape 164"/>
          <p:cNvSpPr/>
          <p:nvPr/>
        </p:nvSpPr>
        <p:spPr>
          <a:xfrm>
            <a:off y="4343400" x="228600"/>
            <a:ext cy="457200" cx="1752600"/>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6D"/>
              </a:buClr>
              <a:buSzPct val="25000"/>
              <a:buFont typeface="Tahoma"/>
              <a:buNone/>
            </a:pPr>
            <a:r>
              <a:rPr strike="noStrike" u="none" b="0" cap="none" baseline="0" sz="1800" lang="en-US" i="0">
                <a:latin typeface="Tahoma"/>
                <a:ea typeface="Tahoma"/>
                <a:cs typeface="Tahoma"/>
                <a:sym typeface="Tahoma"/>
              </a:rPr>
              <a:t>Accession level</a:t>
            </a:r>
          </a:p>
        </p:txBody>
      </p:sp>
      <p:sp>
        <p:nvSpPr>
          <p:cNvPr id="165" name="Shape 165"/>
          <p:cNvSpPr/>
          <p:nvPr/>
        </p:nvSpPr>
        <p:spPr>
          <a:xfrm>
            <a:off y="5105400" x="228600"/>
            <a:ext cy="457200" cx="1752600"/>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6D"/>
              </a:buClr>
              <a:buSzPct val="25000"/>
              <a:buFont typeface="Tahoma"/>
              <a:buNone/>
            </a:pPr>
            <a:r>
              <a:rPr strike="noStrike" u="none" b="0" cap="none" baseline="0" sz="1800" lang="en-US" i="0">
                <a:latin typeface="Tahoma"/>
                <a:ea typeface="Tahoma"/>
                <a:cs typeface="Tahoma"/>
                <a:sym typeface="Tahoma"/>
              </a:rPr>
              <a:t>File level</a:t>
            </a:r>
          </a:p>
        </p:txBody>
      </p:sp>
      <p:sp>
        <p:nvSpPr>
          <p:cNvPr id="166" name="Shape 166"/>
          <p:cNvSpPr/>
          <p:nvPr/>
        </p:nvSpPr>
        <p:spPr>
          <a:xfrm>
            <a:off y="3733800" x="2819400"/>
            <a:ext cy="990599" cx="2895600"/>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6D"/>
              </a:buClr>
              <a:buSzPct val="25000"/>
              <a:buFont typeface="Tahoma"/>
              <a:buNone/>
            </a:pPr>
            <a:r>
              <a:rPr strike="noStrike" u="none" b="0" cap="none" baseline="0" sz="1800" lang="en-US" i="0">
                <a:latin typeface="Tahoma"/>
                <a:ea typeface="Tahoma"/>
                <a:cs typeface="Tahoma"/>
                <a:sym typeface="Tahoma"/>
              </a:rPr>
              <a:t>ISO metadata is created directly from the archive system</a:t>
            </a:r>
          </a:p>
        </p:txBody>
      </p:sp>
      <p:sp>
        <p:nvSpPr>
          <p:cNvPr id="167" name="Shape 167"/>
          <p:cNvSpPr/>
          <p:nvPr/>
        </p:nvSpPr>
        <p:spPr>
          <a:xfrm>
            <a:off y="5029200" x="2819400"/>
            <a:ext cy="1219199" cx="2895600"/>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6D"/>
              </a:buClr>
              <a:buSzPct val="25000"/>
              <a:buFont typeface="Tahoma"/>
              <a:buNone/>
            </a:pPr>
            <a:r>
              <a:rPr strike="noStrike" u="none" b="0" cap="none" baseline="0" sz="1800" lang="en-US" i="0">
                <a:latin typeface="Tahoma"/>
                <a:ea typeface="Tahoma"/>
                <a:cs typeface="Tahoma"/>
                <a:sym typeface="Tahoma"/>
              </a:rPr>
              <a:t>ISO metadata is created based on both the data file and the collection level metadata</a:t>
            </a:r>
          </a:p>
        </p:txBody>
      </p:sp>
      <p:cxnSp>
        <p:nvCxnSpPr>
          <p:cNvPr id="168" name="Shape 168"/>
          <p:cNvCxnSpPr/>
          <p:nvPr/>
        </p:nvCxnSpPr>
        <p:spPr>
          <a:xfrm>
            <a:off y="1066800" x="0"/>
            <a:ext cy="0" cx="9144000"/>
          </a:xfrm>
          <a:prstGeom prst="straightConnector1">
            <a:avLst/>
          </a:prstGeom>
          <a:noFill/>
          <a:ln w="57150" cap="flat">
            <a:solidFill>
              <a:srgbClr val="000000"/>
            </a:solidFill>
            <a:prstDash val="solid"/>
            <a:round/>
            <a:headEnd w="med" len="med" type="none"/>
            <a:tailEnd w="med" len="med" type="none"/>
          </a:ln>
        </p:spPr>
      </p:cxnSp>
      <p:sp>
        <p:nvSpPr>
          <p:cNvPr id="169" name="Shape 169"/>
          <p:cNvSpPr txBox="1"/>
          <p:nvPr/>
        </p:nvSpPr>
        <p:spPr>
          <a:xfrm>
            <a:off y="152400" x="1600200"/>
            <a:ext cy="954106" cx="5638800"/>
          </a:xfrm>
          <a:prstGeom prst="rect">
            <a:avLst/>
          </a:prstGeom>
          <a:noFill/>
          <a:ln>
            <a:noFill/>
          </a:ln>
        </p:spPr>
        <p:txBody>
          <a:bodyPr bIns="45700" rIns="91425" lIns="91425" tIns="45700" anchor="t" anchorCtr="0">
            <a:noAutofit/>
          </a:bodyPr>
          <a:lstStyle/>
          <a:p>
            <a:pPr algn="ctr" rtl="0" lvl="0" marR="0" indent="0" marL="0">
              <a:spcBef>
                <a:spcPts val="0"/>
              </a:spcBef>
              <a:spcAft>
                <a:spcPts val="0"/>
              </a:spcAft>
              <a:buSzPct val="25000"/>
              <a:buNone/>
            </a:pPr>
            <a:r>
              <a:rPr strike="noStrike" u="none" b="1" cap="none" baseline="0" sz="2800" lang="en-US" i="0">
                <a:solidFill>
                  <a:srgbClr val="000000"/>
                </a:solidFill>
                <a:latin typeface="Tahoma"/>
                <a:ea typeface="Tahoma"/>
                <a:cs typeface="Tahoma"/>
                <a:sym typeface="Tahoma"/>
              </a:rPr>
              <a:t>Rich information in the ISO metadata</a:t>
            </a:r>
          </a:p>
        </p:txBody>
      </p:sp>
      <p:sp>
        <p:nvSpPr>
          <p:cNvPr id="170" name="Shape 170"/>
          <p:cNvSpPr/>
          <p:nvPr/>
        </p:nvSpPr>
        <p:spPr>
          <a:xfrm>
            <a:off y="3733800" x="2133600"/>
            <a:ext cy="914400" cx="457200"/>
          </a:xfrm>
          <a:prstGeom prst="rightBrace">
            <a:avLst>
              <a:gd fmla="val 8333" name="adj1"/>
              <a:gd fmla="val 50000" name="adj2"/>
            </a:avLst>
          </a:prstGeom>
          <a:noFill/>
          <a:ln w="38100" cap="flat">
            <a:solidFill>
              <a:srgbClr val="5B5BFF"/>
            </a:solidFill>
            <a:prstDash val="solid"/>
            <a:round/>
            <a:headEnd w="med" len="med" type="none"/>
            <a:tailEnd w="med" len="med" type="none"/>
          </a:ln>
        </p:spPr>
        <p:txBody>
          <a:bodyPr bIns="45700" rIns="91425" lIns="91425" tIns="45700" anchor="t" anchorCtr="0">
            <a:noAutofit/>
          </a:bodyPr>
          <a:lstStyle/>
          <a:p/>
        </p:txBody>
      </p:sp>
      <p:cxnSp>
        <p:nvCxnSpPr>
          <p:cNvPr id="171" name="Shape 171"/>
          <p:cNvCxnSpPr/>
          <p:nvPr/>
        </p:nvCxnSpPr>
        <p:spPr>
          <a:xfrm rot="10800000" flipH="1">
            <a:off y="5332800" x="2133600"/>
            <a:ext cy="1199" cx="553499"/>
          </a:xfrm>
          <a:prstGeom prst="straightConnector1">
            <a:avLst/>
          </a:prstGeom>
          <a:solidFill>
            <a:schemeClr val="accent1"/>
          </a:solidFill>
          <a:ln w="38100" cap="flat">
            <a:solidFill>
              <a:srgbClr val="5B5BFF"/>
            </a:solidFill>
            <a:prstDash val="solid"/>
            <a:round/>
            <a:headEnd w="med" len="med" type="none"/>
            <a:tailEnd w="lg" len="lg" type="stealth"/>
          </a:ln>
        </p:spPr>
      </p:cxnSp>
      <p:sp>
        <p:nvSpPr>
          <p:cNvPr id="172" name="Shape 172"/>
          <p:cNvSpPr txBox="1"/>
          <p:nvPr/>
        </p:nvSpPr>
        <p:spPr>
          <a:xfrm>
            <a:off y="1447800" x="457200"/>
            <a:ext cy="1899599" cx="8077199"/>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strike="noStrike" u="none" b="0" cap="none" baseline="0" sz="2000" lang="en-US" i="0">
                <a:latin typeface="Tahoma"/>
                <a:ea typeface="Tahoma"/>
                <a:cs typeface="Tahoma"/>
                <a:sym typeface="Tahoma"/>
              </a:rPr>
              <a:t>An automatic </a:t>
            </a:r>
            <a:r>
              <a:rPr sz="2000" lang="en-US">
                <a:latin typeface="Tahoma"/>
                <a:ea typeface="Tahoma"/>
                <a:cs typeface="Tahoma"/>
                <a:sym typeface="Tahoma"/>
              </a:rPr>
              <a:t>workflow</a:t>
            </a:r>
            <a:r>
              <a:rPr strike="noStrike" u="none" b="0" cap="none" baseline="0" sz="2000" lang="en-US" i="0">
                <a:latin typeface="Tahoma"/>
                <a:ea typeface="Tahoma"/>
                <a:cs typeface="Tahoma"/>
                <a:sym typeface="Tahoma"/>
              </a:rPr>
              <a:t> has been set up to create collection level and accession level ISO standard metadata directly from the archive data system. The ISO metadata follows a standard template we released recently as well. Another automatic </a:t>
            </a:r>
            <a:r>
              <a:rPr sz="2000" lang="en-US">
                <a:latin typeface="Tahoma"/>
                <a:ea typeface="Tahoma"/>
                <a:cs typeface="Tahoma"/>
                <a:sym typeface="Tahoma"/>
              </a:rPr>
              <a:t>workflow</a:t>
            </a:r>
            <a:r>
              <a:rPr strike="noStrike" u="none" b="0" cap="none" baseline="0" sz="2000" lang="en-US" i="0">
                <a:latin typeface="Tahoma"/>
                <a:ea typeface="Tahoma"/>
                <a:cs typeface="Tahoma"/>
                <a:sym typeface="Tahoma"/>
              </a:rPr>
              <a:t> was set up for the granule metadata creation.</a:t>
            </a:r>
          </a:p>
        </p:txBody>
      </p:sp>
      <p:sp>
        <p:nvSpPr>
          <p:cNvPr id="173" name="Shape 173"/>
          <p:cNvSpPr/>
          <p:nvPr/>
        </p:nvSpPr>
        <p:spPr>
          <a:xfrm>
            <a:off y="3810000" x="5791200"/>
            <a:ext cy="914400" cx="609599"/>
          </a:xfrm>
          <a:prstGeom prst="rightBrace">
            <a:avLst>
              <a:gd fmla="val 8333" name="adj1"/>
              <a:gd fmla="val 50000" name="adj2"/>
            </a:avLst>
          </a:prstGeom>
          <a:noFill/>
          <a:ln w="38100" cap="flat">
            <a:solidFill>
              <a:srgbClr val="5B5BFF"/>
            </a:solidFill>
            <a:prstDash val="solid"/>
            <a:round/>
            <a:headEnd w="med" len="med" type="none"/>
            <a:tailEnd w="med" len="med" type="none"/>
          </a:ln>
        </p:spPr>
        <p:txBody>
          <a:bodyPr bIns="45700" rIns="91425" lIns="91425" tIns="45700" anchor="t" anchorCtr="0">
            <a:noAutofit/>
          </a:bodyPr>
          <a:lstStyle/>
          <a:p/>
        </p:txBody>
      </p:sp>
      <p:sp>
        <p:nvSpPr>
          <p:cNvPr id="174" name="Shape 174"/>
          <p:cNvSpPr/>
          <p:nvPr/>
        </p:nvSpPr>
        <p:spPr>
          <a:xfrm>
            <a:off y="3962400" x="6553200"/>
            <a:ext cy="762000" cx="1981199"/>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6D"/>
              </a:buClr>
              <a:buSzPct val="25000"/>
              <a:buFont typeface="Tahoma"/>
              <a:buNone/>
            </a:pPr>
            <a:r>
              <a:rPr strike="noStrike" u="none" b="0" cap="none" baseline="0" sz="1800" lang="en-US" i="0">
                <a:latin typeface="Tahoma"/>
                <a:ea typeface="Tahoma"/>
                <a:cs typeface="Tahoma"/>
                <a:sym typeface="Tahoma"/>
              </a:rPr>
              <a:t>Collection level geoportal</a:t>
            </a:r>
          </a:p>
        </p:txBody>
      </p:sp>
      <p:sp>
        <p:nvSpPr>
          <p:cNvPr id="175" name="Shape 175"/>
          <p:cNvSpPr/>
          <p:nvPr/>
        </p:nvSpPr>
        <p:spPr>
          <a:xfrm>
            <a:off y="5181600" x="6553200"/>
            <a:ext cy="685799" cx="1981199"/>
          </a:xfrm>
          <a:prstGeom prst="roundRect">
            <a:avLst>
              <a:gd fmla="val 16667" name="adj"/>
            </a:avLst>
          </a:prstGeom>
          <a:solidFill>
            <a:schemeClr val="lt1"/>
          </a:solidFill>
          <a:ln w="9525" cap="flat">
            <a:solidFill>
              <a:schemeClr val="accent1"/>
            </a:solidFill>
            <a:prstDash val="solid"/>
            <a:round/>
            <a:headEnd w="med" len="med" type="none"/>
            <a:tailEnd w="med" len="med" type="none"/>
          </a:ln>
        </p:spPr>
        <p:txBody>
          <a:bodyPr bIns="45700" rIns="91425" lIns="91425" tIns="45700" anchor="t" anchorCtr="0">
            <a:noAutofit/>
          </a:bodyPr>
          <a:lstStyle/>
          <a:p>
            <a:pPr algn="l" rtl="0" lvl="0" marR="0" indent="0" marL="0">
              <a:lnSpc>
                <a:spcPct val="100000"/>
              </a:lnSpc>
              <a:spcBef>
                <a:spcPts val="0"/>
              </a:spcBef>
              <a:spcAft>
                <a:spcPts val="0"/>
              </a:spcAft>
              <a:buClr>
                <a:srgbClr val="00006D"/>
              </a:buClr>
              <a:buSzPct val="25000"/>
              <a:buFont typeface="Tahoma"/>
              <a:buNone/>
            </a:pPr>
            <a:r>
              <a:rPr strike="noStrike" u="none" b="0" cap="none" baseline="0" sz="1800" lang="en-US" i="0">
                <a:latin typeface="Tahoma"/>
                <a:ea typeface="Tahoma"/>
                <a:cs typeface="Tahoma"/>
                <a:sym typeface="Tahoma"/>
              </a:rPr>
              <a:t>Granule level geoportal</a:t>
            </a:r>
          </a:p>
        </p:txBody>
      </p:sp>
      <p:sp>
        <p:nvSpPr>
          <p:cNvPr id="176" name="Shape 176"/>
          <p:cNvSpPr/>
          <p:nvPr/>
        </p:nvSpPr>
        <p:spPr>
          <a:xfrm>
            <a:off y="4800600" x="5791200"/>
            <a:ext cy="1143000" cx="609599"/>
          </a:xfrm>
          <a:prstGeom prst="rightBrace">
            <a:avLst>
              <a:gd fmla="val 0" name="adj1"/>
              <a:gd fmla="val 50000" name="adj2"/>
            </a:avLst>
          </a:prstGeom>
          <a:noFill/>
          <a:ln w="38100" cap="flat">
            <a:solidFill>
              <a:srgbClr val="5B5BFF"/>
            </a:solidFill>
            <a:prstDash val="solid"/>
            <a:round/>
            <a:headEnd w="med" len="med" type="none"/>
            <a:tailEnd w="med" len="med" type="none"/>
          </a:ln>
        </p:spPr>
        <p:txBody>
          <a:bodyPr bIns="45700" rIns="91425" lIns="91425" tIns="45700" anchor="t" anchorCtr="0">
            <a:noAutofit/>
          </a:bodyPr>
          <a:lstStyle/>
          <a:p/>
        </p:txBody>
      </p:sp>
      <p:sp>
        <p:nvSpPr>
          <p:cNvPr id="177" name="Shape 177"/>
          <p:cNvSpPr txBox="1"/>
          <p:nvPr/>
        </p:nvSpPr>
        <p:spPr>
          <a:xfrm>
            <a:off y="6477000" x="8763000"/>
            <a:ext cy="381000" cx="381000"/>
          </a:xfrm>
          <a:prstGeom prst="rect">
            <a:avLst/>
          </a:prstGeom>
          <a:noFill/>
          <a:ln>
            <a:noFill/>
          </a:ln>
        </p:spPr>
        <p:txBody>
          <a:bodyPr bIns="45700" rIns="91425" lIns="91425" tIns="45700" anchor="t" anchorCtr="0">
            <a:noAutofit/>
          </a:bodyPr>
          <a:lstStyle/>
          <a:p>
            <a:pPr algn="l" rtl="0" lvl="0" marR="0" indent="0" marL="0">
              <a:spcBef>
                <a:spcPts val="0"/>
              </a:spcBef>
              <a:spcAft>
                <a:spcPts val="0"/>
              </a:spcAft>
              <a:buSzPct val="25000"/>
              <a:buNone/>
            </a:pPr>
            <a:r>
              <a:rPr lang="en-US"/>
              <a:t> </a:t>
            </a:r>
          </a:p>
        </p:txBody>
      </p:sp>
      <p:cxnSp>
        <p:nvCxnSpPr>
          <p:cNvPr id="178" name="Shape 178"/>
          <p:cNvCxnSpPr>
            <a:stCxn id="166" idx="2"/>
            <a:endCxn id="167" idx="0"/>
          </p:cNvCxnSpPr>
          <p:nvPr/>
        </p:nvCxnSpPr>
        <p:spPr>
          <a:xfrm>
            <a:off y="4724399" x="4267200"/>
            <a:ext cy="304800" cx="0"/>
          </a:xfrm>
          <a:prstGeom prst="straightConnector1">
            <a:avLst/>
          </a:prstGeom>
          <a:noFill/>
          <a:ln w="38100" cap="flat">
            <a:solidFill>
              <a:srgbClr val="0B5394"/>
            </a:solidFill>
            <a:prstDash val="solid"/>
            <a:round/>
            <a:headEnd w="lg" len="lg" type="none"/>
            <a:tailEnd w="lg" len="lg" type="triangle"/>
          </a:ln>
        </p:spPr>
      </p:cxn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cean">
  <a:themeElements>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