
<file path=[Content_Types].xml><?xml version="1.0" encoding="utf-8"?>
<Types xmlns="http://schemas.openxmlformats.org/package/2006/content-types">
  <Override PartName="/ppt/slideLayouts/slideLayout149.xml" ContentType="application/vnd.openxmlformats-officedocument.presentationml.slideLayout+xml"/>
  <Override PartName="/ppt/slideLayouts/slideLayout162.xml" ContentType="application/vnd.openxmlformats-officedocument.presentationml.slideLayout+xml"/>
  <Override PartName="/ppt/slideLayouts/slideLayout41.xml" ContentType="application/vnd.openxmlformats-officedocument.presentationml.slideLayout+xml"/>
  <Override PartName="/ppt/slideLayouts/slideLayout99.xml" ContentType="application/vnd.openxmlformats-officedocument.presentationml.slideLayout+xml"/>
  <Override PartName="/ppt/theme/theme18.xml" ContentType="application/vnd.openxmlformats-officedocument.theme+xml"/>
  <Override PartName="/ppt/slideLayouts/slideLayout35.xml" ContentType="application/vnd.openxmlformats-officedocument.presentationml.slideLayout+xml"/>
  <Override PartName="/ppt/slideMasters/slideMaster9.xml" ContentType="application/vnd.openxmlformats-officedocument.presentationml.slideMaster+xml"/>
  <Override PartName="/ppt/slideLayouts/slideLayout127.xml" ContentType="application/vnd.openxmlformats-officedocument.presentationml.slideLayout+xml"/>
  <Override PartName="/ppt/slideLayouts/slideLayout140.xml" ContentType="application/vnd.openxmlformats-officedocument.presentationml.slideLayout+xml"/>
  <Override PartName="/ppt/slideLayouts/slideLayout77.xml" ContentType="application/vnd.openxmlformats-officedocument.presentationml.slideLayout+xml"/>
  <Override PartName="/ppt/slideLayouts/slideLayout13.xml" ContentType="application/vnd.openxmlformats-officedocument.presentationml.slideLayout+xml"/>
  <Override PartName="/ppt/slideLayouts/slideLayout182.xml" ContentType="application/vnd.openxmlformats-officedocument.presentationml.slideLayout+xml"/>
  <Override PartName="/ppt/slideLayouts/slideLayout105.xml" ContentType="application/vnd.openxmlformats-officedocument.presentationml.slideLayout+xml"/>
  <Override PartName="/ppt/slideLayouts/slideLayout55.xml" ContentType="application/vnd.openxmlformats-officedocument.presentationml.slideLayout+xml"/>
  <Override PartName="/ppt/theme/theme16.xml" ContentType="application/vnd.openxmlformats-officedocument.theme+xml"/>
  <Override PartName="/ppt/slideLayouts/slideLayout160.xml" ContentType="application/vnd.openxmlformats-officedocument.presentationml.slideLayout+xml"/>
  <Override PartName="/ppt/slideLayouts/slideLayout97.xml" ContentType="application/vnd.openxmlformats-officedocument.presentationml.slideLayout+xml"/>
  <Override PartName="/ppt/slideLayouts/slideLayout33.xml" ContentType="application/vnd.openxmlformats-officedocument.presentationml.slideLayout+xml"/>
  <Override PartName="/ppt/slideMasters/slideMaster7.xml" ContentType="application/vnd.openxmlformats-officedocument.presentationml.slideMaster+xml"/>
  <Override PartName="/ppt/slideLayouts/slideLayout125.xml" ContentType="application/vnd.openxmlformats-officedocument.presentationml.slideLayout+xml"/>
  <Override PartName="/ppt/slideLayouts/slideLayout75.xml" ContentType="application/vnd.openxmlformats-officedocument.presentationml.slideLayout+xml"/>
  <Default Extension="xml" ContentType="application/xml"/>
  <Override PartName="/ppt/slideLayouts/slideLayout119.xml" ContentType="application/vnd.openxmlformats-officedocument.presentationml.slideLayout+xml"/>
  <Override PartName="/ppt/slideLayouts/slideLayout11.xml" ContentType="application/vnd.openxmlformats-officedocument.presentationml.slideLayout+xml"/>
  <Override PartName="/ppt/slideLayouts/slideLayout180.xml" ContentType="application/vnd.openxmlformats-officedocument.presentationml.slideLayout+xml"/>
  <Override PartName="/ppt/slideLayouts/slideLayout103.xml" ContentType="application/vnd.openxmlformats-officedocument.presentationml.slideLayout+xml"/>
  <Override PartName="/ppt/slideLayouts/slideLayout53.xml" ContentType="application/vnd.openxmlformats-officedocument.presentationml.slideLayout+xml"/>
  <Override PartName="/ppt/theme/theme20.xml" ContentType="application/vnd.openxmlformats-officedocument.theme+xml"/>
  <Override PartName="/ppt/theme/theme14.xml" ContentType="application/vnd.openxmlformats-officedocument.theme+xml"/>
  <Override PartName="/ppt/slideLayouts/slideLayout95.xml" ContentType="application/vnd.openxmlformats-officedocument.presentationml.slideLayout+xml"/>
  <Override PartName="/ppt/slideLayouts/slideLayout139.xml" ContentType="application/vnd.openxmlformats-officedocument.presentationml.slideLayout+xml"/>
  <Override PartName="/ppt/slideLayouts/slideLayout31.xml" ContentType="application/vnd.openxmlformats-officedocument.presentationml.slideLayout+xml"/>
  <Override PartName="/ppt/slideMasters/slideMaster5.xml" ContentType="application/vnd.openxmlformats-officedocument.presentationml.slideMaster+xml"/>
  <Override PartName="/ppt/slideMasters/slideMaster18.xml" ContentType="application/vnd.openxmlformats-officedocument.presentationml.slideMaster+xml"/>
  <Override PartName="/ppt/slideLayouts/slideLayout73.xml" ContentType="application/vnd.openxmlformats-officedocument.presentationml.slideLayout+xml"/>
  <Override PartName="/ppt/slideLayouts/slideLayout117.xml" ContentType="application/vnd.openxmlformats-officedocument.presentationml.slideLayout+xml"/>
  <Override PartName="/ppt/notesSlides/notesSlide7.xml" ContentType="application/vnd.openxmlformats-officedocument.presentationml.notesSlide+xml"/>
  <Override PartName="/ppt/slideLayouts/slideLayout101.xml" ContentType="application/vnd.openxmlformats-officedocument.presentationml.slideLayout+xml"/>
  <Override PartName="/ppt/slides/slide9.xml" ContentType="application/vnd.openxmlformats-officedocument.presentationml.slide+xml"/>
  <Override PartName="/ppt/slideLayouts/slideLayout159.xml" ContentType="application/vnd.openxmlformats-officedocument.presentationml.slideLayout+xml"/>
  <Override PartName="/ppt/slideLayouts/slideLayout51.xml" ContentType="application/vnd.openxmlformats-officedocument.presentationml.slideLayout+xml"/>
  <Default Extension="jpeg" ContentType="image/jpeg"/>
  <Override PartName="/ppt/theme/theme12.xml" ContentType="application/vnd.openxmlformats-officedocument.theme+xml"/>
  <Override PartName="/ppt/slideLayouts/slideLayout93.xml" ContentType="application/vnd.openxmlformats-officedocument.presentationml.slideLayout+xml"/>
  <Override PartName="/ppt/slideLayouts/slideLayout137.xml" ContentType="application/vnd.openxmlformats-officedocument.presentationml.slideLayout+xml"/>
  <Override PartName="/ppt/slideLayouts/slideLayout87.xml" ContentType="application/vnd.openxmlformats-officedocument.presentationml.slideLayout+xml"/>
  <Override PartName="/docProps/app.xml" ContentType="application/vnd.openxmlformats-officedocument.extended-properties+xml"/>
  <Override PartName="/ppt/slideMasters/slideMaster3.xml" ContentType="application/vnd.openxmlformats-officedocument.presentationml.slideMaster+xml"/>
  <Override PartName="/ppt/slideLayouts/slideLayout179.xml" ContentType="application/vnd.openxmlformats-officedocument.presentationml.slideLayout+xml"/>
  <Override PartName="/ppt/slideMasters/slideMaster16.xml" ContentType="application/vnd.openxmlformats-officedocument.presentationml.slideMaster+xml"/>
  <Override PartName="/ppt/slideLayouts/slideLayout8.xml" ContentType="application/vnd.openxmlformats-officedocument.presentationml.slideLayout+xml"/>
  <Override PartName="/ppt/slideLayouts/slideLayout71.xml" ContentType="application/vnd.openxmlformats-officedocument.presentationml.slideLayout+xml"/>
  <Override PartName="/ppt/slideLayouts/slideLayout115.xml" ContentType="application/vnd.openxmlformats-officedocument.presentationml.slideLayout+xml"/>
  <Override PartName="/ppt/slideLayouts/slideLayout209.xml" ContentType="application/vnd.openxmlformats-officedocument.presentationml.slideLayout+xml"/>
  <Override PartName="/ppt/notesSlides/notesSlide5.xml" ContentType="application/vnd.openxmlformats-officedocument.presentationml.notesSlide+xml"/>
  <Override PartName="/ppt/slides/slide7.xml" ContentType="application/vnd.openxmlformats-officedocument.presentationml.slide+xml"/>
  <Override PartName="/ppt/slideLayouts/slideLayout157.xml" ContentType="application/vnd.openxmlformats-officedocument.presentationml.slideLayout+xml"/>
  <Override PartName="/ppt/theme/theme10.xml" ContentType="application/vnd.openxmlformats-officedocument.theme+xml"/>
  <Override PartName="/ppt/slideLayouts/slideLayout199.xml" ContentType="application/vnd.openxmlformats-officedocument.presentationml.slideLayout+xml"/>
  <Override PartName="/ppt/slideLayouts/slideLayout91.xml" ContentType="application/vnd.openxmlformats-officedocument.presentationml.slideLayout+xml"/>
  <Override PartName="/ppt/slideLayouts/slideLayout135.xml" ContentType="application/vnd.openxmlformats-officedocument.presentationml.slideLayout+xml"/>
  <Override PartName="/ppt/slideLayouts/slideLayout85.xml" ContentType="application/vnd.openxmlformats-officedocument.presentationml.slideLayout+xml"/>
  <Override PartName="/ppt/theme/theme9.xml" ContentType="application/vnd.openxmlformats-officedocument.theme+xml"/>
  <Override PartName="/ppt/slideMasters/slideMaster1.xml" ContentType="application/vnd.openxmlformats-officedocument.presentationml.slideMaster+xml"/>
  <Override PartName="/ppt/slideLayouts/slideLayout177.xml" ContentType="application/vnd.openxmlformats-officedocument.presentationml.slideLayout+xml"/>
  <Override PartName="/ppt/slideMasters/slideMaster14.xml" ContentType="application/vnd.openxmlformats-officedocument.presentationml.slideMaster+xml"/>
  <Override PartName="/ppt/slideLayouts/slideLayout6.xml" ContentType="application/vnd.openxmlformats-officedocument.presentationml.slideLayout+xml"/>
  <Override PartName="/ppt/slideLayouts/slideLayout207.xml" ContentType="application/vnd.openxmlformats-officedocument.presentationml.slideLayout+xml"/>
  <Override PartName="/ppt/slideLayouts/slideLayout113.xml" ContentType="application/vnd.openxmlformats-officedocument.presentationml.slideLayout+xml"/>
  <Override PartName="/ppt/slideLayouts/slideLayout63.xml" ContentType="application/vnd.openxmlformats-officedocument.presentationml.slideLayout+xml"/>
  <Override PartName="/ppt/notesSlides/notesSlide3.xml" ContentType="application/vnd.openxmlformats-officedocument.presentationml.notesSlide+xml"/>
  <Override PartName="/ppt/slides/slide5.xml" ContentType="application/vnd.openxmlformats-officedocument.presentationml.slide+xml"/>
  <Override PartName="/ppt/slideLayouts/slideLayout155.xml" ContentType="application/vnd.openxmlformats-officedocument.presentationml.slideLayout+xml"/>
  <Override PartName="/ppt/slideLayouts/slideLayout28.xml" ContentType="application/vnd.openxmlformats-officedocument.presentationml.slideLayout+xml"/>
  <Override PartName="/ppt/slideLayouts/slideLayout197.xml" ContentType="application/vnd.openxmlformats-officedocument.presentationml.slideLayout+xml"/>
  <Override PartName="/ppt/slideLayouts/slideLayout133.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175.xml" ContentType="application/vnd.openxmlformats-officedocument.presentationml.slideLayout+xml"/>
  <Override PartName="/ppt/slideLayouts/slideLayout4.xml" ContentType="application/vnd.openxmlformats-officedocument.presentationml.slideLayout+xml"/>
  <Override PartName="/ppt/slideMasters/slideMaster12.xml" ContentType="application/vnd.openxmlformats-officedocument.presentationml.slideMaster+xml"/>
  <Override PartName="/ppt/slideLayouts/slideLayout205.xml" ContentType="application/vnd.openxmlformats-officedocument.presentationml.slideLayout+xml"/>
  <Override PartName="/ppt/slideLayouts/slideLayout111.xml" ContentType="application/vnd.openxmlformats-officedocument.presentationml.slideLayout+xml"/>
  <Override PartName="/ppt/slideLayouts/slideLayout169.xml" ContentType="application/vnd.openxmlformats-officedocument.presentationml.slideLayout+xml"/>
  <Override PartName="/ppt/slideLayouts/slideLayout48.xml" ContentType="application/vnd.openxmlformats-officedocument.presentationml.slideLayout+xml"/>
  <Override PartName="/ppt/slideLayouts/slideLayout61.xml" ContentType="application/vnd.openxmlformats-officedocument.presentationml.slideLayout+xml"/>
  <Override PartName="/ppt/notesSlides/notesSlide1.xml" ContentType="application/vnd.openxmlformats-officedocument.presentationml.notesSlide+xml"/>
  <Override PartName="/ppt/slideLayouts/slideLayout153.xml" ContentType="application/vnd.openxmlformats-officedocument.presentationml.slideLayout+xml"/>
  <Override PartName="/ppt/slides/slide3.xml" ContentType="application/vnd.openxmlformats-officedocument.presentationml.slide+xml"/>
  <Override PartName="/ppt/slideLayouts/slideLayout147.xml" ContentType="application/vnd.openxmlformats-officedocument.presentationml.slideLayout+xml"/>
  <Override PartName="/ppt/slideLayouts/slideLayout26.xml" ContentType="application/vnd.openxmlformats-officedocument.presentationml.slideLayout+xml"/>
  <Override PartName="/ppt/slideLayouts/slideLayout195.xml" ContentType="application/vnd.openxmlformats-officedocument.presentationml.slideLayout+xml"/>
  <Override PartName="/ppt/slideLayouts/slideLayout131.xml" ContentType="application/vnd.openxmlformats-officedocument.presentationml.slideLayout+xml"/>
  <Override PartName="/ppt/slideLayouts/slideLayout189.xml" ContentType="application/vnd.openxmlformats-officedocument.presentationml.slideLayout+xml"/>
  <Override PartName="/ppt/slideLayouts/slideLayout68.xml" ContentType="application/vnd.openxmlformats-officedocument.presentationml.slideLayout+xml"/>
  <Override PartName="/ppt/slideLayouts/slideLayout81.xml" ContentType="application/vnd.openxmlformats-officedocument.presentationml.slideLayout+xml"/>
  <Override PartName="/ppt/notesSlides/notesSlide8.xml" ContentType="application/vnd.openxmlformats-officedocument.presentationml.notesSlide+xml"/>
  <Override PartName="/ppt/theme/theme5.xml" ContentType="application/vnd.openxmlformats-officedocument.theme+xml"/>
  <Override PartName="/ppt/slideLayouts/slideLayout173.xml" ContentType="application/vnd.openxmlformats-officedocument.presentationml.slideLayout+xml"/>
  <Override PartName="/ppt/slideMasters/slideMaster10.xml" ContentType="application/vnd.openxmlformats-officedocument.presentationml.slideMaster+xml"/>
  <Override PartName="/ppt/slideLayouts/slideLayout2.xml" ContentType="application/vnd.openxmlformats-officedocument.presentationml.slideLayout+xml"/>
  <Override PartName="/ppt/slideLayouts/slideLayout203.xml" ContentType="application/vnd.openxmlformats-officedocument.presentationml.slideLayout+xml"/>
  <Override PartName="/ppt/slideLayouts/slideLayout167.xml" ContentType="application/vnd.openxmlformats-officedocument.presentationml.slideLayout+xml"/>
  <Override PartName="/ppt/slideLayouts/slideLayout46.xml" ContentType="application/vnd.openxmlformats-officedocument.presentationml.slideLayout+xml"/>
  <Override PartName="/ppt/slides/slide1.xml" ContentType="application/vnd.openxmlformats-officedocument.presentationml.slide+xml"/>
  <Override PartName="/ppt/slideLayouts/slideLayout151.xml" ContentType="application/vnd.openxmlformats-officedocument.presentationml.slideLayout+xml"/>
  <Override PartName="/ppt/slideLayouts/slideLayout145.xml" ContentType="application/vnd.openxmlformats-officedocument.presentationml.slideLayout+xml"/>
  <Override PartName="/ppt/slideLayouts/slideLayout24.xml" ContentType="application/vnd.openxmlformats-officedocument.presentationml.slideLayout+xml"/>
  <Override PartName="/ppt/slideLayouts/slideLayout193.xml" ContentType="application/vnd.openxmlformats-officedocument.presentationml.slideLayout+xml"/>
  <Override PartName="/ppt/slideLayouts/slideLayout18.xml" ContentType="application/vnd.openxmlformats-officedocument.presentationml.slideLayout+xml"/>
  <Override PartName="/ppt/slideLayouts/slideLayout187.xml" ContentType="application/vnd.openxmlformats-officedocument.presentationml.slideLayout+xml"/>
  <Override PartName="/ppt/slideLayouts/slideLayout66.xml" ContentType="application/vnd.openxmlformats-officedocument.presentationml.slideLayout+xml"/>
  <Override PartName="/ppt/slideLayouts/slideLayout123.xml" ContentType="application/vnd.openxmlformats-officedocument.presentationml.slideLayout+xml"/>
  <Override PartName="/ppt/theme/theme3.xml" ContentType="application/vnd.openxmlformats-officedocument.theme+xml"/>
  <Override PartName="/ppt/slideLayouts/slideLayout171.xml" ContentType="application/vnd.openxmlformats-officedocument.presentationml.slideLayout+xml"/>
  <Override PartName="/ppt/slideLayouts/slideLayout201.xml" ContentType="application/vnd.openxmlformats-officedocument.presentationml.slideLayout+xml"/>
  <Override PartName="/ppt/viewProps.xml" ContentType="application/vnd.openxmlformats-officedocument.presentationml.viewProps+xml"/>
  <Override PartName="/ppt/slideLayouts/slideLayout165.xml" ContentType="application/vnd.openxmlformats-officedocument.presentationml.slideLayout+xml"/>
  <Override PartName="/ppt/slideLayouts/slideLayout44.xml" ContentType="application/vnd.openxmlformats-officedocument.presentationml.slideLayout+xml"/>
  <Override PartName="/docProps/core.xml" ContentType="application/vnd.openxmlformats-package.core-properties+xml"/>
  <Override PartName="/ppt/slideLayouts/slideLayout38.xml" ContentType="application/vnd.openxmlformats-officedocument.presentationml.slideLayout+xml"/>
  <Override PartName="/ppt/slideLayouts/slideLayout143.xml" ContentType="application/vnd.openxmlformats-officedocument.presentationml.slideLayout+xml"/>
  <Override PartName="/ppt/slideLayouts/slideLayout22.xml" ContentType="application/vnd.openxmlformats-officedocument.presentationml.slideLayout+xml"/>
  <Override PartName="/ppt/slideLayouts/slideLayout191.xml" ContentType="application/vnd.openxmlformats-officedocument.presentationml.slideLayout+xml"/>
  <Override PartName="/ppt/slideLayouts/slideLayout16.xml" ContentType="application/vnd.openxmlformats-officedocument.presentationml.slideLayout+xml"/>
  <Override PartName="/ppt/slideLayouts/slideLayout185.xml" ContentType="application/vnd.openxmlformats-officedocument.presentationml.slideLayout+xml"/>
  <Override PartName="/ppt/slideLayouts/slideLayout108.xml" ContentType="application/vnd.openxmlformats-officedocument.presentationml.slideLayout+xml"/>
  <Override PartName="/ppt/slideLayouts/slideLayout121.xml" ContentType="application/vnd.openxmlformats-officedocument.presentationml.slideLayout+xml"/>
  <Override PartName="/ppt/theme/theme1.xml" ContentType="application/vnd.openxmlformats-officedocument.theme+xml"/>
  <Override PartName="/ppt/slideLayouts/slideLayout58.xml" ContentType="application/vnd.openxmlformats-officedocument.presentationml.slideLayout+xml"/>
  <Override PartName="/ppt/theme/theme19.xml" ContentType="application/vnd.openxmlformats-officedocument.theme+xml"/>
  <Override PartName="/ppt/slideLayouts/slideLayout163.xml" ContentType="application/vnd.openxmlformats-officedocument.presentationml.slideLayout+xml"/>
  <Override PartName="/ppt/slideLayouts/slideLayout42.xml" ContentType="application/vnd.openxmlformats-officedocument.presentationml.slideLayout+xml"/>
  <Override PartName="/ppt/slideLayouts/slideLayout36.xml" ContentType="application/vnd.openxmlformats-officedocument.presentationml.slideLayout+xml"/>
  <Override PartName="/ppt/slideLayouts/slideLayout128.xml" ContentType="application/vnd.openxmlformats-officedocument.presentationml.slideLayout+xml"/>
  <Override PartName="/ppt/slideLayouts/slideLayout141.xml" ContentType="application/vnd.openxmlformats-officedocument.presentationml.slideLayout+xml"/>
  <Override PartName="/ppt/slideLayouts/slideLayout20.xml" ContentType="application/vnd.openxmlformats-officedocument.presentationml.slideLayout+xml"/>
  <Override PartName="/ppt/slideLayouts/slideLayout78.xml" ContentType="application/vnd.openxmlformats-officedocument.presentationml.slideLayout+xml"/>
  <Override PartName="/ppt/slideLayouts/slideLayout14.xml" ContentType="application/vnd.openxmlformats-officedocument.presentationml.slideLayout+xml"/>
  <Override PartName="/ppt/slideLayouts/slideLayout183.xml" ContentType="application/vnd.openxmlformats-officedocument.presentationml.slideLayout+xml"/>
  <Override PartName="/ppt/slideLayouts/slideLayout106.xml" ContentType="application/vnd.openxmlformats-officedocument.presentationml.slideLayout+xml"/>
  <Override PartName="/ppt/slideLayouts/slideLayout56.xml" ContentType="application/vnd.openxmlformats-officedocument.presentationml.slideLayout+xml"/>
  <Override PartName="/ppt/theme/theme17.xml" ContentType="application/vnd.openxmlformats-officedocument.theme+xml"/>
  <Override PartName="/ppt/slideLayouts/slideLayout161.xml" ContentType="application/vnd.openxmlformats-officedocument.presentationml.slideLayout+xml"/>
  <Override PartName="/ppt/slideLayouts/slideLayout40.xml" ContentType="application/vnd.openxmlformats-officedocument.presentationml.slideLayout+xml"/>
  <Override PartName="/ppt/slideLayouts/slideLayout98.xml" ContentType="application/vnd.openxmlformats-officedocument.presentationml.slideLayout+xml"/>
  <Override PartName="/ppt/slideLayouts/slideLayout34.xml" ContentType="application/vnd.openxmlformats-officedocument.presentationml.slideLayout+xml"/>
  <Override PartName="/ppt/slideMasters/slideMaster8.xml" ContentType="application/vnd.openxmlformats-officedocument.presentationml.slideMaster+xml"/>
  <Override PartName="/ppt/slideLayouts/slideLayout126.xml" ContentType="application/vnd.openxmlformats-officedocument.presentationml.slideLayout+xml"/>
  <Override PartName="/ppt/slideLayouts/slideLayout76.xml" ContentType="application/vnd.openxmlformats-officedocument.presentationml.slideLayout+xml"/>
  <Override PartName="/ppt/slideLayouts/slideLayout12.xml" ContentType="application/vnd.openxmlformats-officedocument.presentationml.slideLayout+xml"/>
  <Override PartName="/ppt/slideLayouts/slideLayout181.xml" ContentType="application/vnd.openxmlformats-officedocument.presentationml.slideLayout+xml"/>
  <Override PartName="/ppt/slideLayouts/slideLayout104.xml" ContentType="application/vnd.openxmlformats-officedocument.presentationml.slideLayout+xml"/>
  <Override PartName="/ppt/slideLayouts/slideLayout54.xml" ContentType="application/vnd.openxmlformats-officedocument.presentationml.slideLayout+xml"/>
  <Override PartName="/ppt/theme/theme15.xml" ContentType="application/vnd.openxmlformats-officedocument.theme+xml"/>
  <Override PartName="/ppt/slideLayouts/slideLayout96.xml" ContentType="application/vnd.openxmlformats-officedocument.presentationml.slideLayout+xml"/>
  <Override PartName="/ppt/slideLayouts/slideLayout32.xml" ContentType="application/vnd.openxmlformats-officedocument.presentationml.slideLayout+xml"/>
  <Override PartName="/ppt/notesMasters/notesMaster1.xml" ContentType="application/vnd.openxmlformats-officedocument.presentationml.notesMaster+xml"/>
  <Override PartName="/ppt/slideMasters/slideMaster6.xml" ContentType="application/vnd.openxmlformats-officedocument.presentationml.slideMaster+xml"/>
  <Override PartName="/ppt/slideMasters/slideMaster19.xml" ContentType="application/vnd.openxmlformats-officedocument.presentationml.slideMaster+xml"/>
  <Override PartName="/ppt/slideLayouts/slideLayout74.xml" ContentType="application/vnd.openxmlformats-officedocument.presentationml.slideLayout+xml"/>
  <Override PartName="/ppt/slideLayouts/slideLayout118.xml" ContentType="application/vnd.openxmlformats-officedocument.presentationml.slideLayout+xml"/>
  <Override PartName="/ppt/slideLayouts/slideLayout10.xml" ContentType="application/vnd.openxmlformats-officedocument.presentationml.slideLayout+xml"/>
  <Override PartName="/ppt/presentation.xml" ContentType="application/vnd.openxmlformats-officedocument.presentationml.presentation.main+xml"/>
  <Override PartName="/ppt/slideLayouts/slideLayout102.xml" ContentType="application/vnd.openxmlformats-officedocument.presentationml.slideLayout+xml"/>
  <Override PartName="/ppt/slideLayouts/slideLayout52.xml" ContentType="application/vnd.openxmlformats-officedocument.presentationml.slideLayout+xml"/>
  <Override PartName="/ppt/theme/theme13.xml" ContentType="application/vnd.openxmlformats-officedocument.theme+xml"/>
  <Override PartName="/ppt/slideLayouts/slideLayout94.xml" ContentType="application/vnd.openxmlformats-officedocument.presentationml.slideLayout+xml"/>
  <Override PartName="/ppt/slideLayouts/slideLayout138.xml" ContentType="application/vnd.openxmlformats-officedocument.presentationml.slideLayout+xml"/>
  <Override PartName="/ppt/slideLayouts/slideLayout30.xml" ContentType="application/vnd.openxmlformats-officedocument.presentationml.slideLayout+xml"/>
  <Override PartName="/ppt/slideLayouts/slideLayout88.xml" ContentType="application/vnd.openxmlformats-officedocument.presentationml.slideLayout+xml"/>
  <Override PartName="/ppt/slideMasters/slideMaster4.xml" ContentType="application/vnd.openxmlformats-officedocument.presentationml.slideMaster+xml"/>
  <Override PartName="/ppt/slideMasters/slideMaster17.xml" ContentType="application/vnd.openxmlformats-officedocument.presentationml.slideMaster+xml"/>
  <Override PartName="/ppt/slideLayouts/slideLayout72.xml" ContentType="application/vnd.openxmlformats-officedocument.presentationml.slideLayout+xml"/>
  <Override PartName="/ppt/slideLayouts/slideLayout9.xml" ContentType="application/vnd.openxmlformats-officedocument.presentationml.slideLayout+xml"/>
  <Override PartName="/ppt/slideLayouts/slideLayout116.xml" ContentType="application/vnd.openxmlformats-officedocument.presentationml.slideLayout+xml"/>
  <Override PartName="/ppt/notesSlides/notesSlide6.xml" ContentType="application/vnd.openxmlformats-officedocument.presentationml.notesSlide+xml"/>
  <Override PartName="/ppt/slideLayouts/slideLayout100.xml" ContentType="application/vnd.openxmlformats-officedocument.presentationml.slideLayout+xml"/>
  <Override PartName="/ppt/slides/slide8.xml" ContentType="application/vnd.openxmlformats-officedocument.presentationml.slide+xml"/>
  <Override PartName="/ppt/slideLayouts/slideLayout158.xml" ContentType="application/vnd.openxmlformats-officedocument.presentationml.slideLayout+xml"/>
  <Override PartName="/ppt/slideLayouts/slideLayout50.xml" ContentType="application/vnd.openxmlformats-officedocument.presentationml.slideLayout+xml"/>
  <Override PartName="/ppt/theme/theme11.xml" ContentType="application/vnd.openxmlformats-officedocument.theme+xml"/>
  <Override PartName="/ppt/slideLayouts/slideLayout92.xml" ContentType="application/vnd.openxmlformats-officedocument.presentationml.slideLayout+xml"/>
  <Override PartName="/ppt/slideLayouts/slideLayout136.xml" ContentType="application/vnd.openxmlformats-officedocument.presentationml.slideLayout+xml"/>
  <Override PartName="/ppt/slideLayouts/slideLayout86.xml" ContentType="application/vnd.openxmlformats-officedocument.presentationml.slideLayout+xml"/>
  <Override PartName="/ppt/slideMasters/slideMaster2.xml" ContentType="application/vnd.openxmlformats-officedocument.presentationml.slideMaster+xml"/>
  <Override PartName="/ppt/slideLayouts/slideLayout178.xml" ContentType="application/vnd.openxmlformats-officedocument.presentationml.slideLayout+xml"/>
  <Override PartName="/ppt/slideMasters/slideMaster15.xml" ContentType="application/vnd.openxmlformats-officedocument.presentationml.slideMaster+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114.xml" ContentType="application/vnd.openxmlformats-officedocument.presentationml.slideLayout+xml"/>
  <Override PartName="/ppt/slideLayouts/slideLayout208.xml" ContentType="application/vnd.openxmlformats-officedocument.presentationml.slideLayout+xml"/>
  <Override PartName="/ppt/slideLayouts/slideLayout64.xml" ContentType="application/vnd.openxmlformats-officedocument.presentationml.slideLayout+xml"/>
  <Override PartName="/ppt/notesSlides/notesSlide4.xml" ContentType="application/vnd.openxmlformats-officedocument.presentationml.notesSlide+xml"/>
  <Override PartName="/ppt/slides/slide6.xml" ContentType="application/vnd.openxmlformats-officedocument.presentationml.slide+xml"/>
  <Override PartName="/ppt/slideLayouts/slideLayout156.xml" ContentType="application/vnd.openxmlformats-officedocument.presentationml.slideLayout+xml"/>
  <Override PartName="/ppt/slideLayouts/slideLayout29.xml" ContentType="application/vnd.openxmlformats-officedocument.presentationml.slideLayout+xml"/>
  <Override PartName="/ppt/slideLayouts/slideLayout198.xml" ContentType="application/vnd.openxmlformats-officedocument.presentationml.slideLayout+xml"/>
  <Override PartName="/ppt/slideLayouts/slideLayout90.xml" ContentType="application/vnd.openxmlformats-officedocument.presentationml.slideLayout+xml"/>
  <Override PartName="/ppt/slideLayouts/slideLayout134.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tableStyles.xml" ContentType="application/vnd.openxmlformats-officedocument.presentationml.tableStyles+xml"/>
  <Override PartName="/ppt/slideLayouts/slideLayout176.xml" ContentType="application/vnd.openxmlformats-officedocument.presentationml.slideLayout+xml"/>
  <Override PartName="/ppt/slideMasters/slideMaster13.xml" ContentType="application/vnd.openxmlformats-officedocument.presentationml.slideMaster+xml"/>
  <Override PartName="/ppt/slideLayouts/slideLayout5.xml" ContentType="application/vnd.openxmlformats-officedocument.presentationml.slideLayout+xml"/>
  <Override PartName="/ppt/slideLayouts/slideLayout206.xml" ContentType="application/vnd.openxmlformats-officedocument.presentationml.slideLayout+xml"/>
  <Override PartName="/ppt/slideLayouts/slideLayout112.xml" ContentType="application/vnd.openxmlformats-officedocument.presentationml.slideLayout+xml"/>
  <Override PartName="/ppt/slideLayouts/slideLayout49.xml" ContentType="application/vnd.openxmlformats-officedocument.presentationml.slideLayout+xml"/>
  <Override PartName="/ppt/slideLayouts/slideLayout62.xml" ContentType="application/vnd.openxmlformats-officedocument.presentationml.slideLayout+xml"/>
  <Default Extension="bin" ContentType="application/vnd.openxmlformats-officedocument.presentationml.printerSettings"/>
  <Override PartName="/ppt/notesSlides/notesSlide2.xml" ContentType="application/vnd.openxmlformats-officedocument.presentationml.notesSlide+xml"/>
  <Override PartName="/ppt/slides/slide4.xml" ContentType="application/vnd.openxmlformats-officedocument.presentationml.slide+xml"/>
  <Override PartName="/ppt/slideLayouts/slideLayout154.xml" ContentType="application/vnd.openxmlformats-officedocument.presentationml.slideLayout+xml"/>
  <Override PartName="/ppt/notesSlides/notesSlide10.xml" ContentType="application/vnd.openxmlformats-officedocument.presentationml.notesSlide+xml"/>
  <Override PartName="/ppt/slideLayouts/slideLayout148.xml" ContentType="application/vnd.openxmlformats-officedocument.presentationml.slideLayout+xml"/>
  <Override PartName="/ppt/slideLayouts/slideLayout27.xml" ContentType="application/vnd.openxmlformats-officedocument.presentationml.slideLayout+xml"/>
  <Override PartName="/ppt/slideLayouts/slideLayout196.xml" ContentType="application/vnd.openxmlformats-officedocument.presentationml.slideLayout+xml"/>
  <Override PartName="/ppt/slideLayouts/slideLayout132.xml" ContentType="application/vnd.openxmlformats-officedocument.presentationml.slideLayout+xml"/>
  <Override PartName="/ppt/slideLayouts/slideLayout69.xml" ContentType="application/vnd.openxmlformats-officedocument.presentationml.slideLayout+xml"/>
  <Override PartName="/ppt/slideLayouts/slideLayout82.xml" ContentType="application/vnd.openxmlformats-officedocument.presentationml.slideLayout+xml"/>
  <Override PartName="/ppt/notesSlides/notesSlide9.xml" ContentType="application/vnd.openxmlformats-officedocument.presentationml.notesSlide+xml"/>
  <Override PartName="/ppt/theme/theme6.xml" ContentType="application/vnd.openxmlformats-officedocument.theme+xml"/>
  <Override PartName="/ppt/slideLayouts/slideLayout174.xml" ContentType="application/vnd.openxmlformats-officedocument.presentationml.slideLayout+xml"/>
  <Override PartName="/ppt/slideMasters/slideMaster11.xml" ContentType="application/vnd.openxmlformats-officedocument.presentationml.slideMaster+xml"/>
  <Override PartName="/ppt/slideLayouts/slideLayout3.xml" ContentType="application/vnd.openxmlformats-officedocument.presentationml.slideLayout+xml"/>
  <Override PartName="/ppt/slideLayouts/slideLayout204.xml" ContentType="application/vnd.openxmlformats-officedocument.presentationml.slideLayout+xml"/>
  <Override PartName="/ppt/slideLayouts/slideLayout110.xml" ContentType="application/vnd.openxmlformats-officedocument.presentationml.slideLayout+xml"/>
  <Override PartName="/ppt/slideLayouts/slideLayout168.xml" ContentType="application/vnd.openxmlformats-officedocument.presentationml.slideLayout+xml"/>
  <Override PartName="/ppt/slideLayouts/slideLayout47.xml" ContentType="application/vnd.openxmlformats-officedocument.presentationml.slideLayout+xml"/>
  <Override PartName="/ppt/slideLayouts/slideLayout60.xml" ContentType="application/vnd.openxmlformats-officedocument.presentationml.slideLayout+xml"/>
  <Override PartName="/ppt/slides/slide2.xml" ContentType="application/vnd.openxmlformats-officedocument.presentationml.slide+xml"/>
  <Override PartName="/ppt/slideLayouts/slideLayout152.xml" ContentType="application/vnd.openxmlformats-officedocument.presentationml.slideLayout+xml"/>
  <Override PartName="/ppt/slideLayouts/slideLayout89.xml" ContentType="application/vnd.openxmlformats-officedocument.presentationml.slideLayout+xml"/>
  <Override PartName="/ppt/slideLayouts/slideLayout146.xml" ContentType="application/vnd.openxmlformats-officedocument.presentationml.slideLayout+xml"/>
  <Override PartName="/ppt/slideLayouts/slideLayout25.xml" ContentType="application/vnd.openxmlformats-officedocument.presentationml.slideLayout+xml"/>
  <Override PartName="/ppt/slideLayouts/slideLayout194.xml" ContentType="application/vnd.openxmlformats-officedocument.presentationml.slideLayout+xml"/>
  <Override PartName="/ppt/slideLayouts/slideLayout19.xml" ContentType="application/vnd.openxmlformats-officedocument.presentationml.slideLayout+xml"/>
  <Override PartName="/ppt/slideLayouts/slideLayout130.xml" ContentType="application/vnd.openxmlformats-officedocument.presentationml.slideLayout+xml"/>
  <Override PartName="/ppt/slideLayouts/slideLayout188.xml" ContentType="application/vnd.openxmlformats-officedocument.presentationml.slideLayout+xml"/>
  <Override PartName="/ppt/slideLayouts/slideLayout67.xml" ContentType="application/vnd.openxmlformats-officedocument.presentationml.slideLayout+xml"/>
  <Override PartName="/ppt/slideLayouts/slideLayout80.xml" ContentType="application/vnd.openxmlformats-officedocument.presentationml.slideLayout+xml"/>
  <Override PartName="/ppt/slideLayouts/slideLayout124.xml" ContentType="application/vnd.openxmlformats-officedocument.presentationml.slideLayout+xml"/>
  <Override PartName="/ppt/theme/theme4.xml" ContentType="application/vnd.openxmlformats-officedocument.theme+xml"/>
  <Override PartName="/ppt/slideLayouts/slideLayout172.xml" ContentType="application/vnd.openxmlformats-officedocument.presentationml.slideLayout+xml"/>
  <Override PartName="/ppt/slideLayouts/slideLayout1.xml" ContentType="application/vnd.openxmlformats-officedocument.presentationml.slideLayout+xml"/>
  <Override PartName="/ppt/slideLayouts/slideLayout202.xml" ContentType="application/vnd.openxmlformats-officedocument.presentationml.slideLayout+xml"/>
  <Override PartName="/ppt/slideLayouts/slideLayout166.xml" ContentType="application/vnd.openxmlformats-officedocument.presentationml.slideLayout+xml"/>
  <Override PartName="/ppt/slideLayouts/slideLayout45.xml" ContentType="application/vnd.openxmlformats-officedocument.presentationml.slideLayout+xml"/>
  <Override PartName="/ppt/slideLayouts/slideLayout39.xml" ContentType="application/vnd.openxmlformats-officedocument.presentationml.slideLayout+xml"/>
  <Override PartName="/ppt/slideLayouts/slideLayout150.xml" ContentType="application/vnd.openxmlformats-officedocument.presentationml.slideLayout+xml"/>
  <Default Extension="png" ContentType="image/png"/>
  <Override PartName="/ppt/slideLayouts/slideLayout144.xml" ContentType="application/vnd.openxmlformats-officedocument.presentationml.slideLayout+xml"/>
  <Override PartName="/ppt/slideLayouts/slideLayout23.xml" ContentType="application/vnd.openxmlformats-officedocument.presentationml.slideLayout+xml"/>
  <Override PartName="/ppt/slideLayouts/slideLayout192.xml" ContentType="application/vnd.openxmlformats-officedocument.presentationml.slideLayout+xml"/>
  <Default Extension="rels" ContentType="application/vnd.openxmlformats-package.relationships+xml"/>
  <Override PartName="/ppt/slideLayouts/slideLayout17.xml" ContentType="application/vnd.openxmlformats-officedocument.presentationml.slideLayout+xml"/>
  <Override PartName="/ppt/slideLayouts/slideLayout186.xml" ContentType="application/vnd.openxmlformats-officedocument.presentationml.slideLayout+xml"/>
  <Override PartName="/ppt/slideLayouts/slideLayout65.xml" ContentType="application/vnd.openxmlformats-officedocument.presentationml.slideLayout+xml"/>
  <Override PartName="/ppt/slideLayouts/slideLayout109.xml" ContentType="application/vnd.openxmlformats-officedocument.presentationml.slideLayout+xml"/>
  <Override PartName="/ppt/slideLayouts/slideLayout122.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slideLayouts/slideLayout170.xml" ContentType="application/vnd.openxmlformats-officedocument.presentationml.slideLayout+xml"/>
  <Override PartName="/ppt/slideLayouts/slideLayout200.xml" ContentType="application/vnd.openxmlformats-officedocument.presentationml.slideLayout+xml"/>
  <Override PartName="/ppt/slideLayouts/slideLayout164.xml" ContentType="application/vnd.openxmlformats-officedocument.presentationml.slideLayout+xml"/>
  <Override PartName="/ppt/slideLayouts/slideLayout43.xml" ContentType="application/vnd.openxmlformats-officedocument.presentationml.slideLayout+xml"/>
  <Override PartName="/ppt/slideLayouts/slideLayout37.xml" ContentType="application/vnd.openxmlformats-officedocument.presentationml.slideLayout+xml"/>
  <Override PartName="/ppt/slides/slide10.xml" ContentType="application/vnd.openxmlformats-officedocument.presentationml.slide+xml"/>
  <Override PartName="/ppt/slideLayouts/slideLayout129.xml" ContentType="application/vnd.openxmlformats-officedocument.presentationml.slideLayout+xml"/>
  <Override PartName="/ppt/slideLayouts/slideLayout142.xml" ContentType="application/vnd.openxmlformats-officedocument.presentationml.slideLayout+xml"/>
  <Override PartName="/ppt/slideLayouts/slideLayout21.xml" ContentType="application/vnd.openxmlformats-officedocument.presentationml.slideLayout+xml"/>
  <Override PartName="/ppt/slideLayouts/slideLayout79.xml" ContentType="application/vnd.openxmlformats-officedocument.presentationml.slideLayout+xml"/>
  <Override PartName="/ppt/slideLayouts/slideLayout190.xml" ContentType="application/vnd.openxmlformats-officedocument.presentationml.slideLayout+xml"/>
  <Override PartName="/ppt/slideLayouts/slideLayout15.xml" ContentType="application/vnd.openxmlformats-officedocument.presentationml.slideLayout+xml"/>
  <Override PartName="/ppt/slideLayouts/slideLayout184.xml" ContentType="application/vnd.openxmlformats-officedocument.presentationml.slideLayout+xml"/>
  <Override PartName="/ppt/presProps.xml" ContentType="application/vnd.openxmlformats-officedocument.presentationml.presProps+xml"/>
  <Override PartName="/ppt/slideLayouts/slideLayout107.xml" ContentType="application/vnd.openxmlformats-officedocument.presentationml.slideLayout+xml"/>
  <Override PartName="/ppt/slideLayouts/slideLayout120.xml" ContentType="application/vnd.openxmlformats-officedocument.presentationml.slideLayout+xml"/>
  <Override PartName="/ppt/slideLayouts/slideLayout57.xml" ContentType="application/vnd.openxmlformats-officedocument.presentationml.slideLayout+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 id="2147483659" r:id="rId12"/>
    <p:sldMasterId id="2147483660" r:id="rId13"/>
    <p:sldMasterId id="2147483661" r:id="rId14"/>
    <p:sldMasterId id="2147483662" r:id="rId15"/>
    <p:sldMasterId id="2147483663" r:id="rId16"/>
    <p:sldMasterId id="2147483664" r:id="rId17"/>
    <p:sldMasterId id="2147483665" r:id="rId18"/>
    <p:sldMasterId id="2147483666" r:id="rId19"/>
  </p:sldMasterIdLst>
  <p:notesMasterIdLst>
    <p:notesMasterId r:id="rId30"/>
  </p:notesMasterIdLst>
  <p:sldIdLst>
    <p:sldId id="256" r:id="rId20"/>
    <p:sldId id="290" r:id="rId21"/>
    <p:sldId id="291" r:id="rId22"/>
    <p:sldId id="294" r:id="rId23"/>
    <p:sldId id="295" r:id="rId24"/>
    <p:sldId id="293" r:id="rId25"/>
    <p:sldId id="267" r:id="rId26"/>
    <p:sldId id="296" r:id="rId27"/>
    <p:sldId id="292" r:id="rId28"/>
    <p:sldId id="297" r:id="rId29"/>
  </p:sldIdLst>
  <p:sldSz cx="13004800" cy="9753600"/>
  <p:notesSz cx="6858000" cy="9144000"/>
  <p:defaultTextStyle>
    <a:defPPr>
      <a:defRPr lang="en-US"/>
    </a:defPPr>
    <a:lvl1pPr algn="ctr" rtl="0" fontAlgn="base">
      <a:spcBef>
        <a:spcPct val="0"/>
      </a:spcBef>
      <a:spcAft>
        <a:spcPct val="0"/>
      </a:spcAft>
      <a:defRPr sz="4200" kern="1200">
        <a:solidFill>
          <a:srgbClr val="000000"/>
        </a:solidFill>
        <a:latin typeface="Helvetica Neue Light" charset="0"/>
        <a:ea typeface="ヒラギノ角ゴ ProN W3" charset="-128"/>
        <a:cs typeface="+mn-cs"/>
        <a:sym typeface="Helvetica Neue Light" charset="0"/>
      </a:defRPr>
    </a:lvl1pPr>
    <a:lvl2pPr marL="457200" algn="ctr" rtl="0" fontAlgn="base">
      <a:spcBef>
        <a:spcPct val="0"/>
      </a:spcBef>
      <a:spcAft>
        <a:spcPct val="0"/>
      </a:spcAft>
      <a:defRPr sz="4200" kern="1200">
        <a:solidFill>
          <a:srgbClr val="000000"/>
        </a:solidFill>
        <a:latin typeface="Helvetica Neue Light" charset="0"/>
        <a:ea typeface="ヒラギノ角ゴ ProN W3" charset="-128"/>
        <a:cs typeface="+mn-cs"/>
        <a:sym typeface="Helvetica Neue Light" charset="0"/>
      </a:defRPr>
    </a:lvl2pPr>
    <a:lvl3pPr marL="914400" algn="ctr" rtl="0" fontAlgn="base">
      <a:spcBef>
        <a:spcPct val="0"/>
      </a:spcBef>
      <a:spcAft>
        <a:spcPct val="0"/>
      </a:spcAft>
      <a:defRPr sz="4200" kern="1200">
        <a:solidFill>
          <a:srgbClr val="000000"/>
        </a:solidFill>
        <a:latin typeface="Helvetica Neue Light" charset="0"/>
        <a:ea typeface="ヒラギノ角ゴ ProN W3" charset="-128"/>
        <a:cs typeface="+mn-cs"/>
        <a:sym typeface="Helvetica Neue Light" charset="0"/>
      </a:defRPr>
    </a:lvl3pPr>
    <a:lvl4pPr marL="1371600" algn="ctr" rtl="0" fontAlgn="base">
      <a:spcBef>
        <a:spcPct val="0"/>
      </a:spcBef>
      <a:spcAft>
        <a:spcPct val="0"/>
      </a:spcAft>
      <a:defRPr sz="4200" kern="1200">
        <a:solidFill>
          <a:srgbClr val="000000"/>
        </a:solidFill>
        <a:latin typeface="Helvetica Neue Light" charset="0"/>
        <a:ea typeface="ヒラギノ角ゴ ProN W3" charset="-128"/>
        <a:cs typeface="+mn-cs"/>
        <a:sym typeface="Helvetica Neue Light" charset="0"/>
      </a:defRPr>
    </a:lvl4pPr>
    <a:lvl5pPr marL="1828800" algn="ctr" rtl="0" fontAlgn="base">
      <a:spcBef>
        <a:spcPct val="0"/>
      </a:spcBef>
      <a:spcAft>
        <a:spcPct val="0"/>
      </a:spcAft>
      <a:defRPr sz="4200" kern="1200">
        <a:solidFill>
          <a:srgbClr val="000000"/>
        </a:solidFill>
        <a:latin typeface="Helvetica Neue Light" charset="0"/>
        <a:ea typeface="ヒラギノ角ゴ ProN W3" charset="-128"/>
        <a:cs typeface="+mn-cs"/>
        <a:sym typeface="Helvetica Neue Light" charset="0"/>
      </a:defRPr>
    </a:lvl5pPr>
    <a:lvl6pPr marL="2286000" algn="l" defTabSz="914400" rtl="0" eaLnBrk="1" latinLnBrk="0" hangingPunct="1">
      <a:defRPr sz="4200" kern="1200">
        <a:solidFill>
          <a:srgbClr val="000000"/>
        </a:solidFill>
        <a:latin typeface="Helvetica Neue Light" charset="0"/>
        <a:ea typeface="ヒラギノ角ゴ ProN W3" charset="-128"/>
        <a:cs typeface="+mn-cs"/>
        <a:sym typeface="Helvetica Neue Light" charset="0"/>
      </a:defRPr>
    </a:lvl6pPr>
    <a:lvl7pPr marL="2743200" algn="l" defTabSz="914400" rtl="0" eaLnBrk="1" latinLnBrk="0" hangingPunct="1">
      <a:defRPr sz="4200" kern="1200">
        <a:solidFill>
          <a:srgbClr val="000000"/>
        </a:solidFill>
        <a:latin typeface="Helvetica Neue Light" charset="0"/>
        <a:ea typeface="ヒラギノ角ゴ ProN W3" charset="-128"/>
        <a:cs typeface="+mn-cs"/>
        <a:sym typeface="Helvetica Neue Light" charset="0"/>
      </a:defRPr>
    </a:lvl7pPr>
    <a:lvl8pPr marL="3200400" algn="l" defTabSz="914400" rtl="0" eaLnBrk="1" latinLnBrk="0" hangingPunct="1">
      <a:defRPr sz="4200" kern="1200">
        <a:solidFill>
          <a:srgbClr val="000000"/>
        </a:solidFill>
        <a:latin typeface="Helvetica Neue Light" charset="0"/>
        <a:ea typeface="ヒラギノ角ゴ ProN W3" charset="-128"/>
        <a:cs typeface="+mn-cs"/>
        <a:sym typeface="Helvetica Neue Light" charset="0"/>
      </a:defRPr>
    </a:lvl8pPr>
    <a:lvl9pPr marL="3657600" algn="l" defTabSz="914400" rtl="0" eaLnBrk="1" latinLnBrk="0" hangingPunct="1">
      <a:defRPr sz="4200" kern="1200">
        <a:solidFill>
          <a:srgbClr val="000000"/>
        </a:solidFill>
        <a:latin typeface="Helvetica Neue Light" charset="0"/>
        <a:ea typeface="ヒラギノ角ゴ ProN W3" charset="-128"/>
        <a:cs typeface="+mn-cs"/>
        <a:sym typeface="Helvetica Neue Light"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a:srgbClr val="FF0000"/>
        </p14:laserClr>
      </p:ext>
      <p:ext uri="{2FDB2607-1784-4EEB-B798-7EB5836EED8A}">
        <p14:showMediaCtrls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
      </p:ext>
    </p:extLst>
  </p:showPr>
  <p:clrMru>
    <a:srgbClr val="FF45F6"/>
    <a:srgbClr val="13F84F"/>
    <a:srgbClr val="02FEFE"/>
    <a:srgbClr val="83E3CD"/>
  </p:clrMru>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87529" autoAdjust="0"/>
  </p:normalViewPr>
  <p:slideViewPr>
    <p:cSldViewPr>
      <p:cViewPr varScale="1">
        <p:scale>
          <a:sx n="61" d="100"/>
          <a:sy n="61" d="100"/>
        </p:scale>
        <p:origin x="-968" y="-104"/>
      </p:cViewPr>
      <p:guideLst>
        <p:guide orient="horz" pos="3072"/>
        <p:guide pos="4096"/>
      </p:guideLst>
    </p:cSldViewPr>
  </p:slideViewPr>
  <p:notesTextViewPr>
    <p:cViewPr>
      <p:scale>
        <a:sx n="100" d="100"/>
        <a:sy n="100" d="100"/>
      </p:scale>
      <p:origin x="0" y="0"/>
    </p:cViewPr>
  </p:notesTextViewPr>
  <p:sorterViewPr>
    <p:cViewPr>
      <p:scale>
        <a:sx n="115" d="100"/>
        <a:sy n="115" d="100"/>
      </p:scale>
      <p:origin x="0" y="0"/>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xml"/><Relationship Id="rId21" Type="http://schemas.openxmlformats.org/officeDocument/2006/relationships/slide" Target="slides/slide2.xml"/><Relationship Id="rId22" Type="http://schemas.openxmlformats.org/officeDocument/2006/relationships/slide" Target="slides/slide3.xml"/><Relationship Id="rId23" Type="http://schemas.openxmlformats.org/officeDocument/2006/relationships/slide" Target="slides/slide4.xml"/><Relationship Id="rId24" Type="http://schemas.openxmlformats.org/officeDocument/2006/relationships/slide" Target="slides/slide5.xml"/><Relationship Id="rId25" Type="http://schemas.openxmlformats.org/officeDocument/2006/relationships/slide" Target="slides/slide6.xml"/><Relationship Id="rId26" Type="http://schemas.openxmlformats.org/officeDocument/2006/relationships/slide" Target="slides/slide7.xml"/><Relationship Id="rId27" Type="http://schemas.openxmlformats.org/officeDocument/2006/relationships/slide" Target="slides/slide8.xml"/><Relationship Id="rId28" Type="http://schemas.openxmlformats.org/officeDocument/2006/relationships/slide" Target="slides/slide9.xml"/><Relationship Id="rId29" Type="http://schemas.openxmlformats.org/officeDocument/2006/relationships/slide" Target="slides/slide10.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ヒラギノ角ゴ ProN W3" charset="-128"/>
                <a:cs typeface="ヒラギノ角ゴ ProN W3"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FC5A97AB-7213-4145-A548-F2714BB8091B}" type="datetime1">
              <a:rPr lang="en-US"/>
              <a:pPr/>
              <a:t>11/7/12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ヒラギノ角ゴ ProN W3" charset="-128"/>
                <a:cs typeface="ヒラギノ角ゴ ProN W3"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214CD376-45C4-471E-B45A-E759CA34981D}" type="slidenum">
              <a:rPr lang="en-US"/>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4405995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smtClean="0">
                <a:solidFill>
                  <a:schemeClr val="tx1"/>
                </a:solidFill>
                <a:effectLst/>
                <a:latin typeface="+mn-lt"/>
                <a:ea typeface="ＭＳ Ｐゴシック" charset="-128"/>
                <a:cs typeface="ＭＳ Ｐゴシック" charset="-128"/>
              </a:rPr>
              <a:t>Introduction:  </a:t>
            </a:r>
          </a:p>
          <a:p>
            <a:r>
              <a:rPr lang="en-US" sz="1200" kern="1200" dirty="0" smtClean="0">
                <a:solidFill>
                  <a:schemeClr val="tx1"/>
                </a:solidFill>
                <a:effectLst/>
                <a:latin typeface="+mn-lt"/>
                <a:ea typeface="ＭＳ Ｐゴシック" charset="-128"/>
                <a:cs typeface="ＭＳ Ｐゴシック" charset="-128"/>
              </a:rPr>
              <a:t>This is the Federation of Earth Science Information Partners Data Management for Scientists Short Course, Section:  The Case for Data Stewardship - Preserving the Scientific Record, Module:  Case Study 1 – National Snow &amp; Ice Data Center (NSIDC) Glacier Photos.</a:t>
            </a:r>
          </a:p>
          <a:p>
            <a:r>
              <a:rPr lang="en-US" sz="1200" kern="1200" dirty="0" smtClean="0">
                <a:solidFill>
                  <a:schemeClr val="tx1"/>
                </a:solidFill>
                <a:effectLst/>
                <a:latin typeface="+mn-lt"/>
                <a:ea typeface="ＭＳ Ｐゴシック" charset="-128"/>
                <a:cs typeface="ＭＳ Ｐゴシック" charset="-128"/>
              </a:rPr>
              <a:t> </a:t>
            </a:r>
          </a:p>
          <a:p>
            <a:r>
              <a:rPr lang="en-US" sz="1200" kern="1200" dirty="0" smtClean="0">
                <a:solidFill>
                  <a:schemeClr val="tx1"/>
                </a:solidFill>
                <a:effectLst/>
                <a:latin typeface="+mn-lt"/>
                <a:ea typeface="ＭＳ Ｐゴシック" charset="-128"/>
                <a:cs typeface="ＭＳ Ｐゴシック" charset="-128"/>
              </a:rPr>
              <a:t>Slide 1: Title:  The Case for Data Stewardship - Preserving the Scientific Record: Case Study 1 – National Snow &amp; Ice Data Center (NSIDC) Glacier Photos.</a:t>
            </a:r>
          </a:p>
          <a:p>
            <a:r>
              <a:rPr lang="en-US" sz="1200" kern="1200" dirty="0" smtClean="0">
                <a:solidFill>
                  <a:schemeClr val="tx1"/>
                </a:solidFill>
                <a:effectLst/>
                <a:latin typeface="+mn-lt"/>
                <a:ea typeface="ＭＳ Ｐゴシック" charset="-128"/>
                <a:cs typeface="ＭＳ Ｐゴシック" charset="-128"/>
              </a:rPr>
              <a:t> </a:t>
            </a:r>
          </a:p>
          <a:p>
            <a:r>
              <a:rPr lang="en-US" sz="1200" kern="1200" dirty="0" smtClean="0">
                <a:solidFill>
                  <a:schemeClr val="tx1"/>
                </a:solidFill>
                <a:effectLst/>
                <a:latin typeface="+mn-lt"/>
                <a:ea typeface="ＭＳ Ｐゴシック" charset="-128"/>
                <a:cs typeface="ＭＳ Ｐゴシック" charset="-128"/>
              </a:rPr>
              <a:t>This training module is part of the Federation of Earth Science Information Partners (or ESIP Federation's) Data Management for Scientists Short Course.  The subject of this module is “Case Study 1 – National Snow &amp; Ice Data Center (NSIDC) Glacier Photos".  The module was authored by Matthew Mayernik from the National Center for Atmospheric Research.  Besides the ESIP Federation, sponsors of this Data Management for Scientists Short Course are the Data Conservancy and the United States National Oceanic and Atmospheric Administration (NOAA).</a:t>
            </a:r>
            <a:endParaRPr lang="en-US" sz="1200" kern="1200" dirty="0">
              <a:solidFill>
                <a:schemeClr val="tx1"/>
              </a:solidFill>
              <a:effectLst/>
              <a:latin typeface="+mn-lt"/>
              <a:ea typeface="ＭＳ Ｐゴシック" charset="-128"/>
              <a:cs typeface="ＭＳ Ｐゴシック" charset="-128"/>
            </a:endParaRPr>
          </a:p>
        </p:txBody>
      </p:sp>
      <p:sp>
        <p:nvSpPr>
          <p:cNvPr id="22531" name="Slide Number Placeholder 3"/>
          <p:cNvSpPr>
            <a:spLocks noGrp="1"/>
          </p:cNvSpPr>
          <p:nvPr>
            <p:ph type="sldNum" sz="quarter" idx="5"/>
          </p:nvPr>
        </p:nvSpPr>
        <p:spPr bwMode="auto">
          <a:noFill/>
          <a:ln>
            <a:miter lim="800000"/>
            <a:headEnd/>
            <a:tailEnd/>
          </a:ln>
        </p:spPr>
        <p:txBody>
          <a:bodyPr/>
          <a:lstStyle/>
          <a:p>
            <a:fld id="{3C8BB020-724B-4F1B-98DF-7AE39BE844AC}"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effectLst/>
                <a:latin typeface="+mn-lt"/>
                <a:ea typeface="MS PGothic" pitchFamily="34" charset="-128"/>
                <a:cs typeface="ＭＳ Ｐゴシック" charset="-128"/>
              </a:rPr>
              <a:t>Slide 10:  </a:t>
            </a:r>
            <a:r>
              <a:rPr lang="en-US" sz="1200" kern="1200" dirty="0" smtClean="0">
                <a:solidFill>
                  <a:schemeClr val="tx1"/>
                </a:solidFill>
                <a:effectLst/>
                <a:latin typeface="+mn-lt"/>
                <a:ea typeface="MS PGothic" pitchFamily="34" charset="-128"/>
                <a:cs typeface="ＭＳ Ｐゴシック" charset="-128"/>
              </a:rPr>
              <a:t>Recommended Citation</a:t>
            </a:r>
          </a:p>
          <a:p>
            <a:r>
              <a:rPr lang="en-US" sz="1200" kern="1200" dirty="0" smtClean="0">
                <a:solidFill>
                  <a:schemeClr val="tx1"/>
                </a:solidFill>
                <a:effectLst/>
                <a:latin typeface="+mn-lt"/>
                <a:ea typeface="MS PGothic" pitchFamily="34" charset="-128"/>
                <a:cs typeface="ＭＳ Ｐゴシック" charset="-128"/>
              </a:rPr>
              <a:t>This module is available under a Creative Commons Attribution 3.0 license that allows you to share and adapt the work as long as you cite the work according to the citation provided.  </a:t>
            </a:r>
          </a:p>
          <a:p>
            <a:r>
              <a:rPr lang="en-US" sz="1200" kern="1200" dirty="0" smtClean="0">
                <a:solidFill>
                  <a:schemeClr val="tx1"/>
                </a:solidFill>
                <a:effectLst/>
                <a:latin typeface="+mn-lt"/>
                <a:ea typeface="MS PGothic" pitchFamily="34" charset="-128"/>
                <a:cs typeface="ＭＳ Ｐゴシック" charset="-128"/>
              </a:rPr>
              <a:t> </a:t>
            </a:r>
          </a:p>
          <a:p>
            <a:r>
              <a:rPr lang="en-US" sz="1200" kern="1200" dirty="0" smtClean="0">
                <a:solidFill>
                  <a:schemeClr val="tx1"/>
                </a:solidFill>
                <a:effectLst/>
                <a:latin typeface="+mn-lt"/>
                <a:ea typeface="MS PGothic" pitchFamily="34" charset="-128"/>
                <a:cs typeface="ＭＳ Ｐゴシック" charset="-128"/>
              </a:rPr>
              <a:t>Thank you very much for your interest in the ESIP Federation’s Data Management for Scientists Short Course. </a:t>
            </a:r>
          </a:p>
        </p:txBody>
      </p:sp>
      <p:sp>
        <p:nvSpPr>
          <p:cNvPr id="4" name="Slide Number Placeholder 3"/>
          <p:cNvSpPr>
            <a:spLocks noGrp="1"/>
          </p:cNvSpPr>
          <p:nvPr>
            <p:ph type="sldNum" sz="quarter" idx="10"/>
          </p:nvPr>
        </p:nvSpPr>
        <p:spPr/>
        <p:txBody>
          <a:bodyPr/>
          <a:lstStyle/>
          <a:p>
            <a:pPr>
              <a:defRPr/>
            </a:pPr>
            <a:fld id="{F1F369DB-28C7-4D85-A99D-5EDF772F125C}" type="slidenum">
              <a:rPr lang="en-US" smtClean="0"/>
              <a:pPr>
                <a:defRPr/>
              </a:pPr>
              <a:t>10</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73517902"/>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128"/>
                <a:cs typeface="ＭＳ Ｐゴシック" charset="-128"/>
              </a:rPr>
              <a:t>Slide 2:  Overview</a:t>
            </a:r>
          </a:p>
          <a:p>
            <a:r>
              <a:rPr lang="en-US" sz="1200" kern="1200" dirty="0" smtClean="0">
                <a:solidFill>
                  <a:schemeClr val="tx1"/>
                </a:solidFill>
                <a:effectLst/>
                <a:latin typeface="+mn-lt"/>
                <a:ea typeface="ＭＳ Ｐゴシック" charset="-128"/>
                <a:cs typeface="ＭＳ Ｐゴシック" charset="-128"/>
              </a:rPr>
              <a:t>We have chosen the NSIDC Glacier Photo Collection as a case study to illustrate the importance of preserving the scientific record because from a big picture perspective, the glacier photos in this collection are very valuable for demonstrating climate change.  The two pictures of the Holgate Glacier on this slide have been taken almost 100 years apart.  As you see, there is dramatic difference in the extent of ice and distribution of the glacier on this particular mountain location. </a:t>
            </a:r>
          </a:p>
          <a:p>
            <a:r>
              <a:rPr lang="en-US" sz="1200" kern="1200" dirty="0" smtClean="0">
                <a:solidFill>
                  <a:schemeClr val="tx1"/>
                </a:solidFill>
                <a:effectLst/>
                <a:latin typeface="+mn-lt"/>
                <a:ea typeface="ＭＳ Ｐゴシック" charset="-128"/>
                <a:cs typeface="ＭＳ Ｐゴシック" charset="-128"/>
              </a:rPr>
              <a:t> </a:t>
            </a:r>
          </a:p>
          <a:p>
            <a:r>
              <a:rPr lang="en-US" sz="1200" kern="1200" dirty="0" smtClean="0">
                <a:solidFill>
                  <a:schemeClr val="tx1"/>
                </a:solidFill>
                <a:effectLst/>
                <a:latin typeface="+mn-lt"/>
                <a:ea typeface="ＭＳ Ｐゴシック" charset="-128"/>
                <a:cs typeface="ＭＳ Ｐゴシック" charset="-128"/>
              </a:rPr>
              <a:t>These types of pictures can be very useful for photogrammetric studies intent on determining how glacier properties change over time in terms of ice mass, for instance, as well as extent and thickness of the ice. </a:t>
            </a:r>
          </a:p>
        </p:txBody>
      </p:sp>
      <p:sp>
        <p:nvSpPr>
          <p:cNvPr id="4" name="Slide Number Placeholder 3"/>
          <p:cNvSpPr>
            <a:spLocks noGrp="1"/>
          </p:cNvSpPr>
          <p:nvPr>
            <p:ph type="sldNum" sz="quarter" idx="10"/>
          </p:nvPr>
        </p:nvSpPr>
        <p:spPr/>
        <p:txBody>
          <a:bodyPr/>
          <a:lstStyle/>
          <a:p>
            <a:fld id="{214CD376-45C4-471E-B45A-E759CA34981D}" type="slidenum">
              <a:rPr lang="en-US" smtClean="0"/>
              <a:pPr/>
              <a:t>2</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03809964"/>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128"/>
                <a:cs typeface="ＭＳ Ｐゴシック" charset="-128"/>
              </a:rPr>
              <a:t>Slide 3:  NSIDC Glacier Photo Collection</a:t>
            </a:r>
          </a:p>
          <a:p>
            <a:r>
              <a:rPr lang="en-US" sz="1200" kern="1200" dirty="0" smtClean="0">
                <a:solidFill>
                  <a:schemeClr val="tx1"/>
                </a:solidFill>
                <a:effectLst/>
                <a:latin typeface="+mn-lt"/>
                <a:ea typeface="ＭＳ Ｐゴシック" charset="-128"/>
                <a:cs typeface="ＭＳ Ｐゴシック" charset="-128"/>
              </a:rPr>
              <a:t>The National Snow and Ice Data Center has an extensive collection of glacier photos. About 13,000 of the photos are available online through the NSIDC website. </a:t>
            </a:r>
          </a:p>
          <a:p>
            <a:r>
              <a:rPr lang="en-US" sz="1200" kern="1200" dirty="0" smtClean="0">
                <a:solidFill>
                  <a:schemeClr val="tx1"/>
                </a:solidFill>
                <a:effectLst/>
                <a:latin typeface="+mn-lt"/>
                <a:ea typeface="ＭＳ Ｐゴシック" charset="-128"/>
                <a:cs typeface="ＭＳ Ｐゴシック" charset="-128"/>
              </a:rPr>
              <a:t> </a:t>
            </a:r>
          </a:p>
          <a:p>
            <a:r>
              <a:rPr lang="en-US" sz="1200" kern="1200" dirty="0" smtClean="0">
                <a:solidFill>
                  <a:schemeClr val="tx1"/>
                </a:solidFill>
                <a:effectLst/>
                <a:latin typeface="+mn-lt"/>
                <a:ea typeface="ＭＳ Ｐゴシック" charset="-128"/>
                <a:cs typeface="ＭＳ Ｐゴシック" charset="-128"/>
              </a:rPr>
              <a:t>The complete extent of that collection is quite large, as there are photos from over 130 photographers, both individual artists and those representing the United States government, the U.S. military and particular scientific agencies. </a:t>
            </a:r>
          </a:p>
          <a:p>
            <a:r>
              <a:rPr lang="en-US" sz="1200" kern="1200" dirty="0" smtClean="0">
                <a:solidFill>
                  <a:schemeClr val="tx1"/>
                </a:solidFill>
                <a:effectLst/>
                <a:latin typeface="+mn-lt"/>
                <a:ea typeface="ＭＳ Ｐゴシック" charset="-128"/>
                <a:cs typeface="ＭＳ Ｐゴシック" charset="-128"/>
              </a:rPr>
              <a:t> </a:t>
            </a:r>
          </a:p>
          <a:p>
            <a:r>
              <a:rPr lang="en-US" sz="1200" kern="1200" dirty="0" smtClean="0">
                <a:solidFill>
                  <a:schemeClr val="tx1"/>
                </a:solidFill>
                <a:effectLst/>
                <a:latin typeface="+mn-lt"/>
                <a:ea typeface="ＭＳ Ｐゴシック" charset="-128"/>
                <a:cs typeface="ＭＳ Ｐゴシック" charset="-128"/>
              </a:rPr>
              <a:t>The photos in the collection date back over 150 years to the mid-1800s.  The collection was first put together in the 1950s and has been growing ever since. The 13,000 photos available online are actually a subset of a much larger analog collection that’s housed at the NSIDC in Boulder, Colorado. The complete collection is comprised of 15,000 photographic prints as well as about 100,000 glacier images on microfilm, slides and other kinds of negatives. The photos that are online were digitized through a partnership with the National Oceanic and Atmospheric Administration’s Climate Database Modernization Program, the National Climatic Data Center, and some private companies. </a:t>
            </a:r>
          </a:p>
        </p:txBody>
      </p:sp>
      <p:sp>
        <p:nvSpPr>
          <p:cNvPr id="4" name="Slide Number Placeholder 3"/>
          <p:cNvSpPr>
            <a:spLocks noGrp="1"/>
          </p:cNvSpPr>
          <p:nvPr>
            <p:ph type="sldNum" sz="quarter" idx="10"/>
          </p:nvPr>
        </p:nvSpPr>
        <p:spPr/>
        <p:txBody>
          <a:bodyPr/>
          <a:lstStyle/>
          <a:p>
            <a:fld id="{214CD376-45C4-471E-B45A-E759CA34981D}" type="slidenum">
              <a:rPr lang="en-US" smtClean="0"/>
              <a:pPr/>
              <a:t>3</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34246759"/>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dirty="0" smtClean="0">
                <a:solidFill>
                  <a:schemeClr val="tx1"/>
                </a:solidFill>
                <a:effectLst/>
                <a:latin typeface="+mn-lt"/>
                <a:ea typeface="ＭＳ Ｐゴシック" charset="-128"/>
                <a:cs typeface="ＭＳ Ｐゴシック" charset="-128"/>
              </a:rPr>
              <a:t>Slide 4:  NSIDC Glacier Photo Documentation – 1 of 2</a:t>
            </a:r>
          </a:p>
          <a:p>
            <a:r>
              <a:rPr lang="en-US" sz="1200" kern="1200" dirty="0" smtClean="0">
                <a:solidFill>
                  <a:schemeClr val="tx1"/>
                </a:solidFill>
                <a:effectLst/>
                <a:latin typeface="+mn-lt"/>
                <a:ea typeface="ＭＳ Ｐゴシック" charset="-128"/>
                <a:cs typeface="ＭＳ Ｐゴシック" charset="-128"/>
              </a:rPr>
              <a:t>In addition to the photos themselves, the collection includes very extensive documentation of different types.  We will discuss two types of documentation that are important for the Glacier Photo Collection.  The first type of documentation is for discovery, that is, information about the collection that is necessary and useful to enable people to find particular photos within a large collection of many thousands of photos.</a:t>
            </a:r>
          </a:p>
          <a:p>
            <a:r>
              <a:rPr lang="en-US" sz="1200" kern="1200" dirty="0" smtClean="0">
                <a:solidFill>
                  <a:schemeClr val="tx1"/>
                </a:solidFill>
                <a:effectLst/>
                <a:latin typeface="+mn-lt"/>
                <a:ea typeface="ＭＳ Ｐゴシック" charset="-128"/>
                <a:cs typeface="ＭＳ Ｐゴシック" charset="-128"/>
              </a:rPr>
              <a:t> </a:t>
            </a:r>
          </a:p>
          <a:p>
            <a:r>
              <a:rPr lang="en-US" sz="1200" kern="1200" dirty="0" smtClean="0">
                <a:solidFill>
                  <a:schemeClr val="tx1"/>
                </a:solidFill>
                <a:effectLst/>
                <a:latin typeface="+mn-lt"/>
                <a:ea typeface="ＭＳ Ｐゴシック" charset="-128"/>
                <a:cs typeface="ＭＳ Ｐゴシック" charset="-128"/>
              </a:rPr>
              <a:t>Discovery documentation may include background information on a picture, such as where it came from, who the photographer was, and when it was taken. Spatial and temporal coverage – the timeframe in which a picture or a particular set of pictures was taken and where they located, is obviously very important to know in order to evaluate change over time. People like to know how the collection itself is organized, so that they know whether and how to browse or search to find images of a group in which they might be interested. </a:t>
            </a:r>
          </a:p>
          <a:p>
            <a:r>
              <a:rPr lang="en-US" sz="1200" kern="1200" dirty="0" smtClean="0">
                <a:solidFill>
                  <a:schemeClr val="tx1"/>
                </a:solidFill>
                <a:effectLst/>
                <a:latin typeface="+mn-lt"/>
                <a:ea typeface="ＭＳ Ｐゴシック" charset="-128"/>
                <a:cs typeface="ＭＳ Ｐゴシック" charset="-128"/>
              </a:rPr>
              <a:t> </a:t>
            </a:r>
          </a:p>
          <a:p>
            <a:r>
              <a:rPr lang="en-US" sz="1200" kern="1200" dirty="0" smtClean="0">
                <a:solidFill>
                  <a:schemeClr val="tx1"/>
                </a:solidFill>
                <a:effectLst/>
                <a:latin typeface="+mn-lt"/>
                <a:ea typeface="ＭＳ Ｐゴシック" charset="-128"/>
                <a:cs typeface="ＭＳ Ｐゴシック" charset="-128"/>
              </a:rPr>
              <a:t>Other important pieces of information useful for discovery are descriptive keywords. Keywords describing location, areas of science, and topics covered by the photos can give people ideas about how to find images. NSIDC includes citation information about the collection so that people can provide attribution or make a reference to their use of the collection.  Also included as documentation about the collection are reference books and other related publications that use or reference the photos.  These kinds of publications can be very helpful when people are trying to find particular images.</a:t>
            </a:r>
            <a:endParaRPr lang="en-US" dirty="0"/>
          </a:p>
        </p:txBody>
      </p:sp>
      <p:sp>
        <p:nvSpPr>
          <p:cNvPr id="4" name="Slide Number Placeholder 3"/>
          <p:cNvSpPr>
            <a:spLocks noGrp="1"/>
          </p:cNvSpPr>
          <p:nvPr>
            <p:ph type="sldNum" sz="quarter" idx="10"/>
          </p:nvPr>
        </p:nvSpPr>
        <p:spPr/>
        <p:txBody>
          <a:bodyPr/>
          <a:lstStyle/>
          <a:p>
            <a:fld id="{214CD376-45C4-471E-B45A-E759CA34981D}" type="slidenum">
              <a:rPr lang="en-US" smtClean="0"/>
              <a:pPr/>
              <a:t>4</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60876246"/>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128"/>
                <a:cs typeface="ＭＳ Ｐゴシック" charset="-128"/>
              </a:rPr>
              <a:t>Slide 5:  NSIDC Glacier Photo Documentation – 2 of 2</a:t>
            </a:r>
          </a:p>
          <a:p>
            <a:r>
              <a:rPr lang="en-US" sz="1200" kern="1200" dirty="0" smtClean="0">
                <a:solidFill>
                  <a:schemeClr val="tx1"/>
                </a:solidFill>
                <a:effectLst/>
                <a:latin typeface="+mn-lt"/>
                <a:ea typeface="ＭＳ Ｐゴシック" charset="-128"/>
                <a:cs typeface="ＭＳ Ｐゴシック" charset="-128"/>
              </a:rPr>
              <a:t>In addition to discovery documentation, NSIDC provides information that aids in the curation of their collections over the long term to make sure that they continue to be usable. Long-term curation data includes contact information in case there is anybody else within NSIDC or outside who knows about a collection and could provide important contextual knowledge. Besides the background information that has already been discussed, statements about formats and file sizes are very important as digital images are migrated to new image formats.  Descriptions of file naming conventions help in identifying particular images and their associated digital files. Knowledge about sources of error and assessment of quality are useful for some data sets. We’ve mentioned that a description of organizing principles for a collection is important for discovery, but it is also useful knowledge as an archive maintains photos in a collection over time.  So also are explanations about how collection resources are accessed and whether any acknowledgments about the collection must be made over time. </a:t>
            </a:r>
          </a:p>
        </p:txBody>
      </p:sp>
      <p:sp>
        <p:nvSpPr>
          <p:cNvPr id="4" name="Slide Number Placeholder 3"/>
          <p:cNvSpPr>
            <a:spLocks noGrp="1"/>
          </p:cNvSpPr>
          <p:nvPr>
            <p:ph type="sldNum" sz="quarter" idx="10"/>
          </p:nvPr>
        </p:nvSpPr>
        <p:spPr/>
        <p:txBody>
          <a:bodyPr/>
          <a:lstStyle/>
          <a:p>
            <a:fld id="{214CD376-45C4-471E-B45A-E759CA34981D}" type="slidenum">
              <a:rPr lang="en-US" smtClean="0"/>
              <a:pPr/>
              <a:t>5</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04237108"/>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128"/>
                <a:cs typeface="ＭＳ Ｐゴシック" charset="-128"/>
              </a:rPr>
              <a:t>Slide 6:  Conclusion</a:t>
            </a:r>
          </a:p>
          <a:p>
            <a:r>
              <a:rPr lang="en-US" sz="1200" kern="1200" dirty="0" smtClean="0">
                <a:solidFill>
                  <a:schemeClr val="tx1"/>
                </a:solidFill>
                <a:effectLst/>
                <a:latin typeface="+mn-lt"/>
                <a:ea typeface="ＭＳ Ｐゴシック" charset="-128"/>
                <a:cs typeface="ＭＳ Ｐゴシック" charset="-128"/>
              </a:rPr>
              <a:t>We’ve illustrated how the kinds of photos that are contained in the NSIDC Glacier Photo Collection, such as the two photos in this slide, are extremely valuable as a scientific resource for assessing change over time of particular glaciers in the Arctic, Antarctic and other locations around the world. By active curation, the National Snow &amp; Ice Data Center makes this collection available to the scientific community but also to the public for research and policy uses. </a:t>
            </a:r>
          </a:p>
        </p:txBody>
      </p:sp>
      <p:sp>
        <p:nvSpPr>
          <p:cNvPr id="4" name="Slide Number Placeholder 3"/>
          <p:cNvSpPr>
            <a:spLocks noGrp="1"/>
          </p:cNvSpPr>
          <p:nvPr>
            <p:ph type="sldNum" sz="quarter" idx="10"/>
          </p:nvPr>
        </p:nvSpPr>
        <p:spPr/>
        <p:txBody>
          <a:bodyPr/>
          <a:lstStyle/>
          <a:p>
            <a:fld id="{214CD376-45C4-471E-B45A-E759CA34981D}" type="slidenum">
              <a:rPr lang="en-US" smtClean="0"/>
              <a:pPr/>
              <a:t>6</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45698635"/>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128"/>
                <a:cs typeface="ＭＳ Ｐゴシック" charset="-128"/>
              </a:rPr>
              <a:t>Slide 7:  References</a:t>
            </a:r>
          </a:p>
          <a:p>
            <a:r>
              <a:rPr lang="en-US" sz="1200" kern="1200" dirty="0" smtClean="0">
                <a:solidFill>
                  <a:schemeClr val="tx1"/>
                </a:solidFill>
                <a:effectLst/>
                <a:latin typeface="+mn-lt"/>
                <a:ea typeface="ＭＳ Ｐゴシック" charset="-128"/>
                <a:cs typeface="ＭＳ Ｐゴシック" charset="-128"/>
              </a:rPr>
              <a:t>Within this module, we've made reference to a number of published information sources that we think you may want to review when you want more in-depth information. The most relevant references are listed here.</a:t>
            </a:r>
            <a:endParaRPr lang="en-US" dirty="0"/>
          </a:p>
        </p:txBody>
      </p:sp>
      <p:sp>
        <p:nvSpPr>
          <p:cNvPr id="4" name="Slide Number Placeholder 3"/>
          <p:cNvSpPr>
            <a:spLocks noGrp="1"/>
          </p:cNvSpPr>
          <p:nvPr>
            <p:ph type="sldNum" sz="quarter" idx="10"/>
          </p:nvPr>
        </p:nvSpPr>
        <p:spPr/>
        <p:txBody>
          <a:bodyPr/>
          <a:lstStyle/>
          <a:p>
            <a:fld id="{214CD376-45C4-471E-B45A-E759CA34981D}" type="slidenum">
              <a:rPr lang="en-US" smtClean="0"/>
              <a:pPr/>
              <a:t>7</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13863259"/>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128"/>
                <a:cs typeface="ＭＳ Ｐゴシック" charset="-128"/>
              </a:rPr>
              <a:t>Slide 8: Resources </a:t>
            </a:r>
          </a:p>
          <a:p>
            <a:r>
              <a:rPr lang="en-US" sz="1200" kern="1200" dirty="0" smtClean="0">
                <a:solidFill>
                  <a:schemeClr val="tx1"/>
                </a:solidFill>
                <a:effectLst/>
                <a:latin typeface="+mn-lt"/>
                <a:ea typeface="ＭＳ Ｐゴシック" charset="-128"/>
                <a:cs typeface="ＭＳ Ｐゴシック" charset="-128"/>
              </a:rPr>
              <a:t>On this slide, you will find a linked listing of some additional resources you might find helpful should you need more information about some of the areas we’ve covered briefly in this module. </a:t>
            </a:r>
          </a:p>
        </p:txBody>
      </p:sp>
      <p:sp>
        <p:nvSpPr>
          <p:cNvPr id="4" name="Slide Number Placeholder 3"/>
          <p:cNvSpPr>
            <a:spLocks noGrp="1"/>
          </p:cNvSpPr>
          <p:nvPr>
            <p:ph type="sldNum" sz="quarter" idx="10"/>
          </p:nvPr>
        </p:nvSpPr>
        <p:spPr/>
        <p:txBody>
          <a:bodyPr/>
          <a:lstStyle/>
          <a:p>
            <a:fld id="{214CD376-45C4-471E-B45A-E759CA34981D}" type="slidenum">
              <a:rPr lang="en-US" smtClean="0"/>
              <a:pPr/>
              <a:t>8</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19398238"/>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128"/>
                <a:cs typeface="ＭＳ Ｐゴシック" charset="-128"/>
              </a:rPr>
              <a:t>Slide 9:  Other Relevant Modules. </a:t>
            </a:r>
          </a:p>
          <a:p>
            <a:r>
              <a:rPr lang="en-US" sz="1200" kern="1200" dirty="0" smtClean="0">
                <a:solidFill>
                  <a:schemeClr val="tx1"/>
                </a:solidFill>
                <a:effectLst/>
                <a:latin typeface="+mn-lt"/>
                <a:ea typeface="ＭＳ Ｐゴシック" charset="-128"/>
                <a:cs typeface="ＭＳ Ｐゴシック" charset="-128"/>
              </a:rPr>
              <a:t>The modules of the ESIP Data Management for Scientists Short Course have been designed to complement and supplement each other.  In light of this plan, we think you might find the following, related modules relevant to you as you gain a better understanding of data management: </a:t>
            </a:r>
          </a:p>
          <a:p>
            <a:r>
              <a:rPr lang="en-US" sz="1200" kern="1200" dirty="0" smtClean="0">
                <a:solidFill>
                  <a:schemeClr val="tx1"/>
                </a:solidFill>
                <a:effectLst/>
                <a:latin typeface="+mn-lt"/>
                <a:ea typeface="ＭＳ Ｐゴシック" charset="-128"/>
                <a:cs typeface="ＭＳ Ｐゴシック" charset="-128"/>
              </a:rPr>
              <a:t> </a:t>
            </a:r>
          </a:p>
          <a:p>
            <a:r>
              <a:rPr lang="en-US" sz="1200" kern="1200" dirty="0" smtClean="0">
                <a:solidFill>
                  <a:schemeClr val="tx1"/>
                </a:solidFill>
                <a:effectLst/>
                <a:latin typeface="+mn-lt"/>
                <a:ea typeface="ＭＳ Ｐゴシック" charset="-128"/>
                <a:cs typeface="ＭＳ Ｐゴシック" charset="-128"/>
              </a:rPr>
              <a:t>If you want to know more about why data preservation is important, see </a:t>
            </a:r>
            <a:r>
              <a:rPr lang="en-US" sz="1200" i="1" kern="1200" dirty="0" smtClean="0">
                <a:solidFill>
                  <a:schemeClr val="tx1"/>
                </a:solidFill>
                <a:effectLst/>
                <a:latin typeface="+mn-lt"/>
                <a:ea typeface="ＭＳ Ｐゴシック" charset="-128"/>
                <a:cs typeface="ＭＳ Ｐゴシック" charset="-128"/>
              </a:rPr>
              <a:t>The Case for Data Stewardship:  Preserving the Scientific </a:t>
            </a:r>
            <a:r>
              <a:rPr lang="en-US" sz="1200" kern="1200" dirty="0" smtClean="0">
                <a:solidFill>
                  <a:schemeClr val="tx1"/>
                </a:solidFill>
                <a:effectLst/>
                <a:latin typeface="+mn-lt"/>
                <a:ea typeface="ＭＳ Ｐゴシック" charset="-128"/>
                <a:cs typeface="ＭＳ Ｐゴシック" charset="-128"/>
              </a:rPr>
              <a:t>Record, and </a:t>
            </a:r>
            <a:r>
              <a:rPr lang="en-US" sz="1200" i="1" kern="1200" dirty="0" smtClean="0">
                <a:solidFill>
                  <a:schemeClr val="tx1"/>
                </a:solidFill>
                <a:effectLst/>
                <a:latin typeface="+mn-lt"/>
                <a:ea typeface="ＭＳ Ｐゴシック" charset="-128"/>
                <a:cs typeface="ＭＳ Ｐゴシック" charset="-128"/>
              </a:rPr>
              <a:t>Preservation Strategies:  Options for archiving your data</a:t>
            </a:r>
            <a:r>
              <a:rPr lang="en-US" sz="1200" kern="1200" dirty="0" smtClean="0">
                <a:solidFill>
                  <a:schemeClr val="tx1"/>
                </a:solidFill>
                <a:effectLst/>
                <a:latin typeface="+mn-lt"/>
                <a:ea typeface="ＭＳ Ｐゴシック" charset="-128"/>
                <a:cs typeface="ＭＳ Ｐゴシック" charset="-128"/>
              </a:rPr>
              <a:t>.</a:t>
            </a:r>
          </a:p>
          <a:p>
            <a:r>
              <a:rPr lang="en-US" sz="1200" kern="1200" dirty="0" smtClean="0">
                <a:solidFill>
                  <a:schemeClr val="tx1"/>
                </a:solidFill>
                <a:effectLst/>
                <a:latin typeface="+mn-lt"/>
                <a:ea typeface="ＭＳ Ｐゴシック" charset="-128"/>
                <a:cs typeface="ＭＳ Ｐゴシック" charset="-128"/>
              </a:rPr>
              <a:t> </a:t>
            </a:r>
          </a:p>
          <a:p>
            <a:r>
              <a:rPr lang="en-US" sz="1200" kern="1200" dirty="0" smtClean="0">
                <a:solidFill>
                  <a:schemeClr val="tx1"/>
                </a:solidFill>
                <a:effectLst/>
                <a:latin typeface="+mn-lt"/>
                <a:ea typeface="ＭＳ Ｐゴシック" charset="-128"/>
                <a:cs typeface="ＭＳ Ｐゴシック" charset="-128"/>
              </a:rPr>
              <a:t>For more information about how to manage your data, see </a:t>
            </a:r>
            <a:r>
              <a:rPr lang="en-US" sz="1200" i="1" kern="1200" dirty="0" smtClean="0">
                <a:solidFill>
                  <a:schemeClr val="tx1"/>
                </a:solidFill>
                <a:effectLst/>
                <a:latin typeface="+mn-lt"/>
                <a:ea typeface="ＭＳ Ｐゴシック" charset="-128"/>
                <a:cs typeface="ＭＳ Ｐゴシック" charset="-128"/>
              </a:rPr>
              <a:t>Local Data Management: Managing your data, Local Data Management: Creating documentation and metadata, Local Data Management: Working with your archive organization, </a:t>
            </a:r>
            <a:r>
              <a:rPr lang="en-US" sz="1200" kern="1200" dirty="0" smtClean="0">
                <a:solidFill>
                  <a:schemeClr val="tx1"/>
                </a:solidFill>
                <a:effectLst/>
                <a:latin typeface="+mn-lt"/>
                <a:ea typeface="ＭＳ Ｐゴシック" charset="-128"/>
                <a:cs typeface="ＭＳ Ｐゴシック" charset="-128"/>
              </a:rPr>
              <a:t>and </a:t>
            </a:r>
            <a:r>
              <a:rPr lang="en-US" sz="1200" i="1" kern="1200" dirty="0" smtClean="0">
                <a:solidFill>
                  <a:schemeClr val="tx1"/>
                </a:solidFill>
                <a:effectLst/>
                <a:latin typeface="+mn-lt"/>
                <a:ea typeface="ＭＳ Ｐゴシック" charset="-128"/>
                <a:cs typeface="ＭＳ Ｐゴシック" charset="-128"/>
              </a:rPr>
              <a:t>Responsible Data Use:  Citation and credit.  </a:t>
            </a:r>
            <a:endParaRPr lang="en-US" sz="1200" kern="1200" dirty="0" smtClean="0">
              <a:solidFill>
                <a:schemeClr val="tx1"/>
              </a:solidFill>
              <a:effectLst/>
              <a:latin typeface="+mn-lt"/>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14CD376-45C4-471E-B45A-E759CA34981D}" type="slidenum">
              <a:rPr lang="en-US" smtClean="0"/>
              <a:pPr/>
              <a:t>9</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99555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318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cSld>
  <p:clrMapOvr>
    <a:masterClrMapping/>
  </p:clrMapOvr>
  <p:transition/>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1320800"/>
            <a:ext cx="2965450" cy="6870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1320800"/>
            <a:ext cx="8743950" cy="6870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4188" y="390525"/>
            <a:ext cx="2979737" cy="9236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90525"/>
            <a:ext cx="8789988" cy="9236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2324100"/>
            <a:ext cx="24638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187700" y="2324100"/>
            <a:ext cx="24638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330200"/>
            <a:ext cx="2965450" cy="855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330200"/>
            <a:ext cx="8743950" cy="855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69300" y="2324100"/>
            <a:ext cx="19558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477500" y="2324100"/>
            <a:ext cx="19558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330200"/>
            <a:ext cx="2965450" cy="855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330200"/>
            <a:ext cx="8743950" cy="855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571500" y="863600"/>
            <a:ext cx="5854700" cy="802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863600"/>
            <a:ext cx="5854700" cy="802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cSld>
  <p:clrMapOvr>
    <a:masterClrMapping/>
  </p:clrMapOvr>
  <p:transition/>
</p:sldLayout>
</file>

<file path=ppt/slideLayouts/slideLayout1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390525"/>
            <a:ext cx="2965450" cy="84994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390525"/>
            <a:ext cx="8743950" cy="8499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2324100"/>
            <a:ext cx="58547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324100"/>
            <a:ext cx="58547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330200"/>
            <a:ext cx="2965450" cy="8382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330200"/>
            <a:ext cx="8743950" cy="83820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2324100"/>
            <a:ext cx="58547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324100"/>
            <a:ext cx="58547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330200"/>
            <a:ext cx="2965450" cy="855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330200"/>
            <a:ext cx="8743950" cy="855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cSld>
  <p:clrMapOvr>
    <a:masterClrMapping/>
  </p:clrMapOvr>
  <p:transition/>
</p:sldLayout>
</file>

<file path=ppt/slideLayouts/slideLayout1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5016500"/>
            <a:ext cx="2463800" cy="317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187700" y="5016500"/>
            <a:ext cx="2463800" cy="317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381500" y="1320800"/>
            <a:ext cx="1270000" cy="6870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1320800"/>
            <a:ext cx="3657600" cy="6870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848600" y="8470900"/>
            <a:ext cx="2400300" cy="50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401300" y="8470900"/>
            <a:ext cx="2400300" cy="50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53625" y="7785100"/>
            <a:ext cx="2847975" cy="1701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09700" y="7785100"/>
            <a:ext cx="8391525" cy="1701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2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2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2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2276475"/>
            <a:ext cx="2965450" cy="6435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2276475"/>
            <a:ext cx="87439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330200"/>
            <a:ext cx="2965450" cy="855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330200"/>
            <a:ext cx="8743950" cy="855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318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4188" y="390525"/>
            <a:ext cx="2979737" cy="9236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90525"/>
            <a:ext cx="8789988" cy="9236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318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5016500"/>
            <a:ext cx="5854700" cy="317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5016500"/>
            <a:ext cx="5854700" cy="317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4188" y="390525"/>
            <a:ext cx="2979737" cy="9236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90525"/>
            <a:ext cx="8789988" cy="9236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318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4188" y="390525"/>
            <a:ext cx="2979737" cy="9236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90525"/>
            <a:ext cx="8789988" cy="9236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318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4188" y="390525"/>
            <a:ext cx="2979737" cy="9236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90525"/>
            <a:ext cx="8789988" cy="9236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318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cSld>
  <p:clrMapOvr>
    <a:masterClrMapping/>
  </p:clrMapOvr>
  <p:transition/>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4188" y="390525"/>
            <a:ext cx="2979737" cy="9236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90525"/>
            <a:ext cx="8789988" cy="9236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318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cSld>
  <p:clrMapOvr>
    <a:masterClrMapping/>
  </p:clrMapOvr>
  <p:transition/>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4188" y="390525"/>
            <a:ext cx="2979737" cy="9236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90525"/>
            <a:ext cx="8789988" cy="9236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2324100"/>
            <a:ext cx="24638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187700" y="2324100"/>
            <a:ext cx="24638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381500" y="330200"/>
            <a:ext cx="1270000" cy="855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330200"/>
            <a:ext cx="3657600" cy="855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theme" Target="../theme/theme10.xml"/><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1.xml"/><Relationship Id="rId12" Type="http://schemas.openxmlformats.org/officeDocument/2006/relationships/theme" Target="../theme/theme11.xml"/><Relationship Id="rId1" Type="http://schemas.openxmlformats.org/officeDocument/2006/relationships/slideLayout" Target="../slideLayouts/slideLayout111.xml"/><Relationship Id="rId2" Type="http://schemas.openxmlformats.org/officeDocument/2006/relationships/slideLayout" Target="../slideLayouts/slideLayout112.xml"/><Relationship Id="rId3" Type="http://schemas.openxmlformats.org/officeDocument/2006/relationships/slideLayout" Target="../slideLayouts/slideLayout113.xml"/><Relationship Id="rId4" Type="http://schemas.openxmlformats.org/officeDocument/2006/relationships/slideLayout" Target="../slideLayouts/slideLayout114.xml"/><Relationship Id="rId5" Type="http://schemas.openxmlformats.org/officeDocument/2006/relationships/slideLayout" Target="../slideLayouts/slideLayout115.xml"/><Relationship Id="rId6" Type="http://schemas.openxmlformats.org/officeDocument/2006/relationships/slideLayout" Target="../slideLayouts/slideLayout116.xml"/><Relationship Id="rId7" Type="http://schemas.openxmlformats.org/officeDocument/2006/relationships/slideLayout" Target="../slideLayouts/slideLayout117.xml"/><Relationship Id="rId8" Type="http://schemas.openxmlformats.org/officeDocument/2006/relationships/slideLayout" Target="../slideLayouts/slideLayout118.xml"/><Relationship Id="rId9" Type="http://schemas.openxmlformats.org/officeDocument/2006/relationships/slideLayout" Target="../slideLayouts/slideLayout119.xml"/><Relationship Id="rId10"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2.xml"/><Relationship Id="rId12" Type="http://schemas.openxmlformats.org/officeDocument/2006/relationships/theme" Target="../theme/theme12.xml"/><Relationship Id="rId1" Type="http://schemas.openxmlformats.org/officeDocument/2006/relationships/slideLayout" Target="../slideLayouts/slideLayout122.xml"/><Relationship Id="rId2" Type="http://schemas.openxmlformats.org/officeDocument/2006/relationships/slideLayout" Target="../slideLayouts/slideLayout123.xml"/><Relationship Id="rId3" Type="http://schemas.openxmlformats.org/officeDocument/2006/relationships/slideLayout" Target="../slideLayouts/slideLayout124.xml"/><Relationship Id="rId4" Type="http://schemas.openxmlformats.org/officeDocument/2006/relationships/slideLayout" Target="../slideLayouts/slideLayout125.xml"/><Relationship Id="rId5" Type="http://schemas.openxmlformats.org/officeDocument/2006/relationships/slideLayout" Target="../slideLayouts/slideLayout126.xml"/><Relationship Id="rId6" Type="http://schemas.openxmlformats.org/officeDocument/2006/relationships/slideLayout" Target="../slideLayouts/slideLayout127.xml"/><Relationship Id="rId7" Type="http://schemas.openxmlformats.org/officeDocument/2006/relationships/slideLayout" Target="../slideLayouts/slideLayout128.xml"/><Relationship Id="rId8" Type="http://schemas.openxmlformats.org/officeDocument/2006/relationships/slideLayout" Target="../slideLayouts/slideLayout129.xml"/><Relationship Id="rId9" Type="http://schemas.openxmlformats.org/officeDocument/2006/relationships/slideLayout" Target="../slideLayouts/slideLayout130.xml"/><Relationship Id="rId10"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3.xml"/><Relationship Id="rId12" Type="http://schemas.openxmlformats.org/officeDocument/2006/relationships/theme" Target="../theme/theme13.xml"/><Relationship Id="rId1" Type="http://schemas.openxmlformats.org/officeDocument/2006/relationships/slideLayout" Target="../slideLayouts/slideLayout133.xml"/><Relationship Id="rId2" Type="http://schemas.openxmlformats.org/officeDocument/2006/relationships/slideLayout" Target="../slideLayouts/slideLayout134.xml"/><Relationship Id="rId3" Type="http://schemas.openxmlformats.org/officeDocument/2006/relationships/slideLayout" Target="../slideLayouts/slideLayout135.xml"/><Relationship Id="rId4" Type="http://schemas.openxmlformats.org/officeDocument/2006/relationships/slideLayout" Target="../slideLayouts/slideLayout136.xml"/><Relationship Id="rId5" Type="http://schemas.openxmlformats.org/officeDocument/2006/relationships/slideLayout" Target="../slideLayouts/slideLayout137.xml"/><Relationship Id="rId6" Type="http://schemas.openxmlformats.org/officeDocument/2006/relationships/slideLayout" Target="../slideLayouts/slideLayout138.xml"/><Relationship Id="rId7" Type="http://schemas.openxmlformats.org/officeDocument/2006/relationships/slideLayout" Target="../slideLayouts/slideLayout139.xml"/><Relationship Id="rId8" Type="http://schemas.openxmlformats.org/officeDocument/2006/relationships/slideLayout" Target="../slideLayouts/slideLayout140.xml"/><Relationship Id="rId9" Type="http://schemas.openxmlformats.org/officeDocument/2006/relationships/slideLayout" Target="../slideLayouts/slideLayout141.xml"/><Relationship Id="rId10"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4.xml"/><Relationship Id="rId12" Type="http://schemas.openxmlformats.org/officeDocument/2006/relationships/theme" Target="../theme/theme14.xml"/><Relationship Id="rId1" Type="http://schemas.openxmlformats.org/officeDocument/2006/relationships/slideLayout" Target="../slideLayouts/slideLayout144.xml"/><Relationship Id="rId2" Type="http://schemas.openxmlformats.org/officeDocument/2006/relationships/slideLayout" Target="../slideLayouts/slideLayout145.xml"/><Relationship Id="rId3" Type="http://schemas.openxmlformats.org/officeDocument/2006/relationships/slideLayout" Target="../slideLayouts/slideLayout146.xml"/><Relationship Id="rId4" Type="http://schemas.openxmlformats.org/officeDocument/2006/relationships/slideLayout" Target="../slideLayouts/slideLayout147.xml"/><Relationship Id="rId5" Type="http://schemas.openxmlformats.org/officeDocument/2006/relationships/slideLayout" Target="../slideLayouts/slideLayout148.xml"/><Relationship Id="rId6" Type="http://schemas.openxmlformats.org/officeDocument/2006/relationships/slideLayout" Target="../slideLayouts/slideLayout149.xml"/><Relationship Id="rId7" Type="http://schemas.openxmlformats.org/officeDocument/2006/relationships/slideLayout" Target="../slideLayouts/slideLayout150.xml"/><Relationship Id="rId8" Type="http://schemas.openxmlformats.org/officeDocument/2006/relationships/slideLayout" Target="../slideLayouts/slideLayout151.xml"/><Relationship Id="rId9" Type="http://schemas.openxmlformats.org/officeDocument/2006/relationships/slideLayout" Target="../slideLayouts/slideLayout152.xml"/><Relationship Id="rId10"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65.xml"/><Relationship Id="rId12" Type="http://schemas.openxmlformats.org/officeDocument/2006/relationships/theme" Target="../theme/theme15.xml"/><Relationship Id="rId1" Type="http://schemas.openxmlformats.org/officeDocument/2006/relationships/slideLayout" Target="../slideLayouts/slideLayout155.xml"/><Relationship Id="rId2" Type="http://schemas.openxmlformats.org/officeDocument/2006/relationships/slideLayout" Target="../slideLayouts/slideLayout156.xml"/><Relationship Id="rId3" Type="http://schemas.openxmlformats.org/officeDocument/2006/relationships/slideLayout" Target="../slideLayouts/slideLayout157.xml"/><Relationship Id="rId4" Type="http://schemas.openxmlformats.org/officeDocument/2006/relationships/slideLayout" Target="../slideLayouts/slideLayout158.xml"/><Relationship Id="rId5" Type="http://schemas.openxmlformats.org/officeDocument/2006/relationships/slideLayout" Target="../slideLayouts/slideLayout159.xml"/><Relationship Id="rId6" Type="http://schemas.openxmlformats.org/officeDocument/2006/relationships/slideLayout" Target="../slideLayouts/slideLayout160.xml"/><Relationship Id="rId7" Type="http://schemas.openxmlformats.org/officeDocument/2006/relationships/slideLayout" Target="../slideLayouts/slideLayout161.xml"/><Relationship Id="rId8" Type="http://schemas.openxmlformats.org/officeDocument/2006/relationships/slideLayout" Target="../slideLayouts/slideLayout162.xml"/><Relationship Id="rId9" Type="http://schemas.openxmlformats.org/officeDocument/2006/relationships/slideLayout" Target="../slideLayouts/slideLayout163.xml"/><Relationship Id="rId10" Type="http://schemas.openxmlformats.org/officeDocument/2006/relationships/slideLayout" Target="../slideLayouts/slideLayout164.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76.xml"/><Relationship Id="rId12" Type="http://schemas.openxmlformats.org/officeDocument/2006/relationships/theme" Target="../theme/theme16.xml"/><Relationship Id="rId1" Type="http://schemas.openxmlformats.org/officeDocument/2006/relationships/slideLayout" Target="../slideLayouts/slideLayout166.xml"/><Relationship Id="rId2" Type="http://schemas.openxmlformats.org/officeDocument/2006/relationships/slideLayout" Target="../slideLayouts/slideLayout167.xml"/><Relationship Id="rId3" Type="http://schemas.openxmlformats.org/officeDocument/2006/relationships/slideLayout" Target="../slideLayouts/slideLayout168.xml"/><Relationship Id="rId4" Type="http://schemas.openxmlformats.org/officeDocument/2006/relationships/slideLayout" Target="../slideLayouts/slideLayout169.xml"/><Relationship Id="rId5" Type="http://schemas.openxmlformats.org/officeDocument/2006/relationships/slideLayout" Target="../slideLayouts/slideLayout170.xml"/><Relationship Id="rId6" Type="http://schemas.openxmlformats.org/officeDocument/2006/relationships/slideLayout" Target="../slideLayouts/slideLayout171.xml"/><Relationship Id="rId7" Type="http://schemas.openxmlformats.org/officeDocument/2006/relationships/slideLayout" Target="../slideLayouts/slideLayout172.xml"/><Relationship Id="rId8" Type="http://schemas.openxmlformats.org/officeDocument/2006/relationships/slideLayout" Target="../slideLayouts/slideLayout173.xml"/><Relationship Id="rId9" Type="http://schemas.openxmlformats.org/officeDocument/2006/relationships/slideLayout" Target="../slideLayouts/slideLayout174.xml"/><Relationship Id="rId10" Type="http://schemas.openxmlformats.org/officeDocument/2006/relationships/slideLayout" Target="../slideLayouts/slideLayout175.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87.xml"/><Relationship Id="rId12" Type="http://schemas.openxmlformats.org/officeDocument/2006/relationships/theme" Target="../theme/theme17.xml"/><Relationship Id="rId1" Type="http://schemas.openxmlformats.org/officeDocument/2006/relationships/slideLayout" Target="../slideLayouts/slideLayout177.xml"/><Relationship Id="rId2" Type="http://schemas.openxmlformats.org/officeDocument/2006/relationships/slideLayout" Target="../slideLayouts/slideLayout178.xml"/><Relationship Id="rId3" Type="http://schemas.openxmlformats.org/officeDocument/2006/relationships/slideLayout" Target="../slideLayouts/slideLayout179.xml"/><Relationship Id="rId4" Type="http://schemas.openxmlformats.org/officeDocument/2006/relationships/slideLayout" Target="../slideLayouts/slideLayout180.xml"/><Relationship Id="rId5" Type="http://schemas.openxmlformats.org/officeDocument/2006/relationships/slideLayout" Target="../slideLayouts/slideLayout181.xml"/><Relationship Id="rId6" Type="http://schemas.openxmlformats.org/officeDocument/2006/relationships/slideLayout" Target="../slideLayouts/slideLayout182.xml"/><Relationship Id="rId7" Type="http://schemas.openxmlformats.org/officeDocument/2006/relationships/slideLayout" Target="../slideLayouts/slideLayout183.xml"/><Relationship Id="rId8" Type="http://schemas.openxmlformats.org/officeDocument/2006/relationships/slideLayout" Target="../slideLayouts/slideLayout184.xml"/><Relationship Id="rId9" Type="http://schemas.openxmlformats.org/officeDocument/2006/relationships/slideLayout" Target="../slideLayouts/slideLayout185.xml"/><Relationship Id="rId10" Type="http://schemas.openxmlformats.org/officeDocument/2006/relationships/slideLayout" Target="../slideLayouts/slideLayout186.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98.xml"/><Relationship Id="rId12" Type="http://schemas.openxmlformats.org/officeDocument/2006/relationships/theme" Target="../theme/theme18.xml"/><Relationship Id="rId1" Type="http://schemas.openxmlformats.org/officeDocument/2006/relationships/slideLayout" Target="../slideLayouts/slideLayout188.xml"/><Relationship Id="rId2" Type="http://schemas.openxmlformats.org/officeDocument/2006/relationships/slideLayout" Target="../slideLayouts/slideLayout189.xml"/><Relationship Id="rId3" Type="http://schemas.openxmlformats.org/officeDocument/2006/relationships/slideLayout" Target="../slideLayouts/slideLayout190.xml"/><Relationship Id="rId4" Type="http://schemas.openxmlformats.org/officeDocument/2006/relationships/slideLayout" Target="../slideLayouts/slideLayout191.xml"/><Relationship Id="rId5" Type="http://schemas.openxmlformats.org/officeDocument/2006/relationships/slideLayout" Target="../slideLayouts/slideLayout192.xml"/><Relationship Id="rId6" Type="http://schemas.openxmlformats.org/officeDocument/2006/relationships/slideLayout" Target="../slideLayouts/slideLayout193.xml"/><Relationship Id="rId7" Type="http://schemas.openxmlformats.org/officeDocument/2006/relationships/slideLayout" Target="../slideLayouts/slideLayout194.xml"/><Relationship Id="rId8" Type="http://schemas.openxmlformats.org/officeDocument/2006/relationships/slideLayout" Target="../slideLayouts/slideLayout195.xml"/><Relationship Id="rId9" Type="http://schemas.openxmlformats.org/officeDocument/2006/relationships/slideLayout" Target="../slideLayouts/slideLayout196.xml"/><Relationship Id="rId10" Type="http://schemas.openxmlformats.org/officeDocument/2006/relationships/slideLayout" Target="../slideLayouts/slideLayout197.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09.xml"/><Relationship Id="rId12" Type="http://schemas.openxmlformats.org/officeDocument/2006/relationships/theme" Target="../theme/theme19.xml"/><Relationship Id="rId1" Type="http://schemas.openxmlformats.org/officeDocument/2006/relationships/slideLayout" Target="../slideLayouts/slideLayout199.xml"/><Relationship Id="rId2" Type="http://schemas.openxmlformats.org/officeDocument/2006/relationships/slideLayout" Target="../slideLayouts/slideLayout200.xml"/><Relationship Id="rId3" Type="http://schemas.openxmlformats.org/officeDocument/2006/relationships/slideLayout" Target="../slideLayouts/slideLayout201.xml"/><Relationship Id="rId4" Type="http://schemas.openxmlformats.org/officeDocument/2006/relationships/slideLayout" Target="../slideLayouts/slideLayout202.xml"/><Relationship Id="rId5" Type="http://schemas.openxmlformats.org/officeDocument/2006/relationships/slideLayout" Target="../slideLayouts/slideLayout203.xml"/><Relationship Id="rId6" Type="http://schemas.openxmlformats.org/officeDocument/2006/relationships/slideLayout" Target="../slideLayouts/slideLayout204.xml"/><Relationship Id="rId7" Type="http://schemas.openxmlformats.org/officeDocument/2006/relationships/slideLayout" Target="../slideLayouts/slideLayout205.xml"/><Relationship Id="rId8" Type="http://schemas.openxmlformats.org/officeDocument/2006/relationships/slideLayout" Target="../slideLayouts/slideLayout206.xml"/><Relationship Id="rId9" Type="http://schemas.openxmlformats.org/officeDocument/2006/relationships/slideLayout" Target="../slideLayouts/slideLayout207.xml"/><Relationship Id="rId10" Type="http://schemas.openxmlformats.org/officeDocument/2006/relationships/slideLayout" Target="../slideLayouts/slideLayout20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body" idx="1"/>
          </p:nvPr>
        </p:nvSpPr>
        <p:spPr bwMode="auto">
          <a:xfrm>
            <a:off x="571500" y="5016500"/>
            <a:ext cx="11861800" cy="3175000"/>
          </a:xfrm>
          <a:prstGeom prst="rect">
            <a:avLst/>
          </a:prstGeom>
          <a:noFill/>
          <a:ln w="9525">
            <a:noFill/>
            <a:miter lim="800000"/>
            <a:headEnd/>
            <a:tailEnd/>
          </a:ln>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1027" name="Line 2"/>
          <p:cNvSpPr>
            <a:spLocks noChangeShapeType="1"/>
          </p:cNvSpPr>
          <p:nvPr/>
        </p:nvSpPr>
        <p:spPr bwMode="auto">
          <a:xfrm>
            <a:off x="647700" y="4749800"/>
            <a:ext cx="11709400" cy="0"/>
          </a:xfrm>
          <a:prstGeom prst="line">
            <a:avLst/>
          </a:prstGeom>
          <a:noFill/>
          <a:ln w="12700">
            <a:solidFill>
              <a:srgbClr val="888888"/>
            </a:solidFill>
            <a:miter lim="800000"/>
            <a:headEnd/>
            <a:tailEnd/>
          </a:ln>
        </p:spPr>
        <p:txBody>
          <a:bodyPr lIns="0" tIns="0" rIns="0" bIns="0"/>
          <a:lstStyle/>
          <a:p>
            <a:endParaRPr lang="en-US"/>
          </a:p>
        </p:txBody>
      </p:sp>
      <p:sp>
        <p:nvSpPr>
          <p:cNvPr id="1028" name="Rectangle 3"/>
          <p:cNvSpPr>
            <a:spLocks noGrp="1" noChangeArrowheads="1"/>
          </p:cNvSpPr>
          <p:nvPr>
            <p:ph type="title"/>
          </p:nvPr>
        </p:nvSpPr>
        <p:spPr bwMode="auto">
          <a:xfrm>
            <a:off x="571500" y="1320800"/>
            <a:ext cx="11861800" cy="3175000"/>
          </a:xfrm>
          <a:prstGeom prst="rect">
            <a:avLst/>
          </a:prstGeom>
          <a:noFill/>
          <a:ln w="9525">
            <a:noFill/>
            <a:miter lim="800000"/>
            <a:headEnd/>
            <a:tailEnd/>
          </a:ln>
        </p:spPr>
        <p:txBody>
          <a:bodyPr vert="horz" wrap="square" lIns="50800" tIns="50800" rIns="50800" bIns="50800" numCol="1" anchor="b" anchorCtr="0" compatLnSpc="1">
            <a:prstTxWarp prst="textNoShape">
              <a:avLst/>
            </a:prstTxWarp>
          </a:bodyPr>
          <a:lstStyle/>
          <a:p>
            <a:pPr lvl="0"/>
            <a:r>
              <a:rPr lang="en-US" smtClean="0">
                <a:sym typeface="Helvetica Neue Light" charset="0"/>
              </a:rPr>
              <a:t>Click to edit Master title style</a:t>
            </a:r>
          </a:p>
        </p:txBody>
      </p:sp>
      <p:pic>
        <p:nvPicPr>
          <p:cNvPr id="1029" name="Picture 4" descr="Logo300dpi %281%29.png"/>
          <p:cNvPicPr>
            <a:picLocks noChangeAspect="1"/>
          </p:cNvPicPr>
          <p:nvPr/>
        </p:nvPicPr>
        <p:blipFill>
          <a:blip r:embed="rId13"/>
          <a:srcRect/>
          <a:stretch>
            <a:fillRect/>
          </a:stretch>
        </p:blipFill>
        <p:spPr bwMode="auto">
          <a:xfrm>
            <a:off x="10083800" y="381000"/>
            <a:ext cx="2286000" cy="13589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ransition/>
  <p:txStyles>
    <p:titleStyle>
      <a:lvl1pPr algn="l" rtl="0" eaLnBrk="0" fontAlgn="base" hangingPunct="0">
        <a:spcBef>
          <a:spcPct val="0"/>
        </a:spcBef>
        <a:spcAft>
          <a:spcPct val="0"/>
        </a:spcAft>
        <a:defRPr sz="44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3400">
          <a:solidFill>
            <a:srgbClr val="606060"/>
          </a:solidFill>
          <a:latin typeface="+mn-lt"/>
          <a:ea typeface="+mn-ea"/>
          <a:cs typeface="+mn-cs"/>
          <a:sym typeface="Helvetica Neue" charset="0"/>
        </a:defRPr>
      </a:lvl1pPr>
      <a:lvl2pPr marL="742950" indent="-285750" algn="l" rtl="0" eaLnBrk="0" fontAlgn="base" hangingPunct="0">
        <a:spcBef>
          <a:spcPct val="0"/>
        </a:spcBef>
        <a:spcAft>
          <a:spcPct val="0"/>
        </a:spcAft>
        <a:defRPr sz="3400">
          <a:solidFill>
            <a:srgbClr val="606060"/>
          </a:solidFill>
          <a:latin typeface="+mn-lt"/>
          <a:ea typeface="+mn-ea"/>
          <a:cs typeface="+mn-cs"/>
          <a:sym typeface="Helvetica Neue" charset="0"/>
        </a:defRPr>
      </a:lvl2pPr>
      <a:lvl3pPr marL="1143000" indent="-228600" algn="l" rtl="0" eaLnBrk="0" fontAlgn="base" hangingPunct="0">
        <a:spcBef>
          <a:spcPct val="0"/>
        </a:spcBef>
        <a:spcAft>
          <a:spcPct val="0"/>
        </a:spcAft>
        <a:defRPr sz="3400">
          <a:solidFill>
            <a:srgbClr val="606060"/>
          </a:solidFill>
          <a:latin typeface="+mn-lt"/>
          <a:ea typeface="+mn-ea"/>
          <a:cs typeface="+mn-cs"/>
          <a:sym typeface="Helvetica Neue" charset="0"/>
        </a:defRPr>
      </a:lvl3pPr>
      <a:lvl4pPr marL="1600200" indent="-228600" algn="l" rtl="0" eaLnBrk="0" fontAlgn="base" hangingPunct="0">
        <a:spcBef>
          <a:spcPct val="0"/>
        </a:spcBef>
        <a:spcAft>
          <a:spcPct val="0"/>
        </a:spcAft>
        <a:defRPr sz="3400">
          <a:solidFill>
            <a:srgbClr val="606060"/>
          </a:solidFill>
          <a:latin typeface="+mn-lt"/>
          <a:ea typeface="+mn-ea"/>
          <a:cs typeface="+mn-cs"/>
          <a:sym typeface="Helvetica Neue" charset="0"/>
        </a:defRPr>
      </a:lvl4pPr>
      <a:lvl5pPr marL="2057400" indent="-228600" algn="l" rtl="0" eaLnBrk="0" fontAlgn="base" hangingPunct="0">
        <a:spcBef>
          <a:spcPct val="0"/>
        </a:spcBef>
        <a:spcAft>
          <a:spcPct val="0"/>
        </a:spcAft>
        <a:defRPr sz="3400">
          <a:solidFill>
            <a:srgbClr val="606060"/>
          </a:solidFill>
          <a:latin typeface="+mn-lt"/>
          <a:ea typeface="+mn-ea"/>
          <a:cs typeface="+mn-cs"/>
          <a:sym typeface="Helvetica Neue" charset="0"/>
        </a:defRPr>
      </a:lvl5pPr>
      <a:lvl6pPr marL="457200" algn="l" rtl="0" fontAlgn="base">
        <a:spcBef>
          <a:spcPct val="0"/>
        </a:spcBef>
        <a:spcAft>
          <a:spcPct val="0"/>
        </a:spcAft>
        <a:defRPr sz="3400">
          <a:solidFill>
            <a:srgbClr val="606060"/>
          </a:solidFill>
          <a:latin typeface="+mn-lt"/>
          <a:ea typeface="+mn-ea"/>
          <a:cs typeface="+mn-cs"/>
          <a:sym typeface="Helvetica Neue" charset="0"/>
        </a:defRPr>
      </a:lvl6pPr>
      <a:lvl7pPr marL="914400" algn="l" rtl="0" fontAlgn="base">
        <a:spcBef>
          <a:spcPct val="0"/>
        </a:spcBef>
        <a:spcAft>
          <a:spcPct val="0"/>
        </a:spcAft>
        <a:defRPr sz="3400">
          <a:solidFill>
            <a:srgbClr val="606060"/>
          </a:solidFill>
          <a:latin typeface="+mn-lt"/>
          <a:ea typeface="+mn-ea"/>
          <a:cs typeface="+mn-cs"/>
          <a:sym typeface="Helvetica Neue" charset="0"/>
        </a:defRPr>
      </a:lvl7pPr>
      <a:lvl8pPr marL="1371600" algn="l" rtl="0" fontAlgn="base">
        <a:spcBef>
          <a:spcPct val="0"/>
        </a:spcBef>
        <a:spcAft>
          <a:spcPct val="0"/>
        </a:spcAft>
        <a:defRPr sz="3400">
          <a:solidFill>
            <a:srgbClr val="606060"/>
          </a:solidFill>
          <a:latin typeface="+mn-lt"/>
          <a:ea typeface="+mn-ea"/>
          <a:cs typeface="+mn-cs"/>
          <a:sym typeface="Helvetica Neue" charset="0"/>
        </a:defRPr>
      </a:lvl8pPr>
      <a:lvl9pPr marL="1828800" algn="l" rtl="0" fontAlgn="base">
        <a:spcBef>
          <a:spcPct val="0"/>
        </a:spcBef>
        <a:spcAft>
          <a:spcPct val="0"/>
        </a:spcAft>
        <a:defRPr sz="34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42" name="Rectangle 1"/>
          <p:cNvSpPr>
            <a:spLocks noGrp="1" noChangeArrowheads="1"/>
          </p:cNvSpPr>
          <p:nvPr>
            <p:ph type="body" idx="1"/>
          </p:nvPr>
        </p:nvSpPr>
        <p:spPr bwMode="auto">
          <a:xfrm>
            <a:off x="431800" y="8813800"/>
            <a:ext cx="8255000" cy="812800"/>
          </a:xfrm>
          <a:prstGeom prst="rect">
            <a:avLst/>
          </a:prstGeom>
          <a:noFill/>
          <a:ln w="9525">
            <a:noFill/>
            <a:miter lim="800000"/>
            <a:headEnd/>
            <a:tailEnd/>
          </a:ln>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10243" name="Line 2"/>
          <p:cNvSpPr>
            <a:spLocks noChangeShapeType="1"/>
          </p:cNvSpPr>
          <p:nvPr/>
        </p:nvSpPr>
        <p:spPr bwMode="auto">
          <a:xfrm flipH="1">
            <a:off x="6488113" y="519113"/>
            <a:ext cx="1587" cy="7964487"/>
          </a:xfrm>
          <a:prstGeom prst="line">
            <a:avLst/>
          </a:prstGeom>
          <a:noFill/>
          <a:ln w="12700">
            <a:solidFill>
              <a:srgbClr val="9A9A9A"/>
            </a:solidFill>
            <a:miter lim="800000"/>
            <a:headEnd/>
            <a:tailEnd/>
          </a:ln>
        </p:spPr>
        <p:txBody>
          <a:bodyPr lIns="0" tIns="0" rIns="0" bIns="0"/>
          <a:lstStyle/>
          <a:p>
            <a:endParaRPr lang="en-US"/>
          </a:p>
        </p:txBody>
      </p:sp>
      <p:sp>
        <p:nvSpPr>
          <p:cNvPr id="10244" name="Line 3"/>
          <p:cNvSpPr>
            <a:spLocks noChangeShapeType="1"/>
          </p:cNvSpPr>
          <p:nvPr/>
        </p:nvSpPr>
        <p:spPr bwMode="auto">
          <a:xfrm>
            <a:off x="6488113" y="4476750"/>
            <a:ext cx="5995987" cy="0"/>
          </a:xfrm>
          <a:prstGeom prst="line">
            <a:avLst/>
          </a:prstGeom>
          <a:noFill/>
          <a:ln w="12700">
            <a:solidFill>
              <a:srgbClr val="9A9A9A"/>
            </a:solidFill>
            <a:miter lim="800000"/>
            <a:headEnd/>
            <a:tailEnd/>
          </a:ln>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ransition/>
  <p:txStyles>
    <p:titleStyle>
      <a:lvl1pPr algn="r" rtl="0" eaLnBrk="0" fontAlgn="base" hangingPunct="0">
        <a:spcBef>
          <a:spcPct val="0"/>
        </a:spcBef>
        <a:spcAft>
          <a:spcPct val="0"/>
        </a:spcAft>
        <a:defRPr sz="26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2pPr>
      <a:lvl3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3pPr>
      <a:lvl4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4pPr>
      <a:lvl5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5pPr>
      <a:lvl6pPr marL="4572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6pPr>
      <a:lvl7pPr marL="9144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7pPr>
      <a:lvl8pPr marL="13716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8pPr>
      <a:lvl9pPr marL="18288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000">
          <a:solidFill>
            <a:srgbClr val="727272"/>
          </a:solidFill>
          <a:latin typeface="+mn-lt"/>
          <a:ea typeface="+mn-ea"/>
          <a:cs typeface="+mn-cs"/>
          <a:sym typeface="Helvetica Neue" charset="0"/>
        </a:defRPr>
      </a:lvl1pPr>
      <a:lvl2pPr marL="742950" indent="-285750" algn="l" rtl="0" eaLnBrk="0" fontAlgn="base" hangingPunct="0">
        <a:spcBef>
          <a:spcPct val="0"/>
        </a:spcBef>
        <a:spcAft>
          <a:spcPct val="0"/>
        </a:spcAft>
        <a:defRPr sz="2000">
          <a:solidFill>
            <a:srgbClr val="727272"/>
          </a:solidFill>
          <a:latin typeface="+mn-lt"/>
          <a:ea typeface="+mn-ea"/>
          <a:cs typeface="+mn-cs"/>
          <a:sym typeface="Helvetica Neue" charset="0"/>
        </a:defRPr>
      </a:lvl2pPr>
      <a:lvl3pPr marL="11430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3pPr>
      <a:lvl4pPr marL="16002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4pPr>
      <a:lvl5pPr marL="20574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5pPr>
      <a:lvl6pPr marL="457200" algn="l" rtl="0" fontAlgn="base">
        <a:spcBef>
          <a:spcPct val="0"/>
        </a:spcBef>
        <a:spcAft>
          <a:spcPct val="0"/>
        </a:spcAft>
        <a:defRPr sz="2000">
          <a:solidFill>
            <a:srgbClr val="727272"/>
          </a:solidFill>
          <a:latin typeface="+mn-lt"/>
          <a:ea typeface="+mn-ea"/>
          <a:cs typeface="+mn-cs"/>
          <a:sym typeface="Helvetica Neue" charset="0"/>
        </a:defRPr>
      </a:lvl6pPr>
      <a:lvl7pPr marL="914400" algn="l" rtl="0" fontAlgn="base">
        <a:spcBef>
          <a:spcPct val="0"/>
        </a:spcBef>
        <a:spcAft>
          <a:spcPct val="0"/>
        </a:spcAft>
        <a:defRPr sz="2000">
          <a:solidFill>
            <a:srgbClr val="727272"/>
          </a:solidFill>
          <a:latin typeface="+mn-lt"/>
          <a:ea typeface="+mn-ea"/>
          <a:cs typeface="+mn-cs"/>
          <a:sym typeface="Helvetica Neue" charset="0"/>
        </a:defRPr>
      </a:lvl7pPr>
      <a:lvl8pPr marL="1371600" algn="l" rtl="0" fontAlgn="base">
        <a:spcBef>
          <a:spcPct val="0"/>
        </a:spcBef>
        <a:spcAft>
          <a:spcPct val="0"/>
        </a:spcAft>
        <a:defRPr sz="2000">
          <a:solidFill>
            <a:srgbClr val="727272"/>
          </a:solidFill>
          <a:latin typeface="+mn-lt"/>
          <a:ea typeface="+mn-ea"/>
          <a:cs typeface="+mn-cs"/>
          <a:sym typeface="Helvetica Neue" charset="0"/>
        </a:defRPr>
      </a:lvl8pPr>
      <a:lvl9pPr marL="1828800" algn="l" rtl="0" fontAlgn="base">
        <a:spcBef>
          <a:spcPct val="0"/>
        </a:spcBef>
        <a:spcAft>
          <a:spcPct val="0"/>
        </a:spcAft>
        <a:defRPr sz="2000">
          <a:solidFill>
            <a:srgbClr val="727272"/>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1266" name="Rectangle 1"/>
          <p:cNvSpPr>
            <a:spLocks noGrp="1" noChangeArrowheads="1"/>
          </p:cNvSpPr>
          <p:nvPr>
            <p:ph type="body" idx="1"/>
          </p:nvPr>
        </p:nvSpPr>
        <p:spPr bwMode="auto">
          <a:xfrm>
            <a:off x="571500" y="2324100"/>
            <a:ext cx="5080000" cy="6565900"/>
          </a:xfrm>
          <a:prstGeom prst="rect">
            <a:avLst/>
          </a:prstGeom>
          <a:noFill/>
          <a:ln w="9525">
            <a:noFill/>
            <a:miter lim="800000"/>
            <a:headEnd/>
            <a:tailEnd/>
          </a:ln>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11267" name="Rectangle 2"/>
          <p:cNvSpPr>
            <a:spLocks noGrp="1" noChangeArrowheads="1"/>
          </p:cNvSpPr>
          <p:nvPr>
            <p:ph type="title"/>
          </p:nvPr>
        </p:nvSpPr>
        <p:spPr bwMode="auto">
          <a:xfrm>
            <a:off x="571500" y="330200"/>
            <a:ext cx="11861800" cy="1397000"/>
          </a:xfrm>
          <a:prstGeom prst="rect">
            <a:avLst/>
          </a:prstGeom>
          <a:noFill/>
          <a:ln w="9525">
            <a:noFill/>
            <a:miter lim="800000"/>
            <a:headEnd/>
            <a:tailEnd/>
          </a:ln>
        </p:spPr>
        <p:txBody>
          <a:bodyPr vert="horz" wrap="square" lIns="50800" tIns="50800" rIns="50800" bIns="50800" numCol="1" anchor="b" anchorCtr="0" compatLnSpc="1">
            <a:prstTxWarp prst="textNoShape">
              <a:avLst/>
            </a:prstTxWarp>
          </a:bodyPr>
          <a:lstStyle/>
          <a:p>
            <a:pPr lvl="0"/>
            <a:r>
              <a:rPr lang="en-US" smtClean="0">
                <a:sym typeface="Helvetica Neue Light" charset="0"/>
              </a:rPr>
              <a:t>Click to edit Master title style</a:t>
            </a:r>
          </a:p>
        </p:txBody>
      </p:sp>
      <p:sp>
        <p:nvSpPr>
          <p:cNvPr id="11268" name="Line 3"/>
          <p:cNvSpPr>
            <a:spLocks noChangeShapeType="1"/>
          </p:cNvSpPr>
          <p:nvPr/>
        </p:nvSpPr>
        <p:spPr bwMode="auto">
          <a:xfrm>
            <a:off x="647700" y="1968500"/>
            <a:ext cx="11709400" cy="0"/>
          </a:xfrm>
          <a:prstGeom prst="line">
            <a:avLst/>
          </a:prstGeom>
          <a:noFill/>
          <a:ln w="12700">
            <a:solidFill>
              <a:srgbClr val="888888"/>
            </a:solidFill>
            <a:miter lim="800000"/>
            <a:headEnd/>
            <a:tailEnd/>
          </a:ln>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ransitio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1pPr>
      <a:lvl2pPr marL="660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2pPr>
      <a:lvl3pPr marL="1104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3pPr>
      <a:lvl4pPr marL="1549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4pPr>
      <a:lvl5pPr marL="1993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5pPr>
      <a:lvl6pPr marL="24511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6pPr>
      <a:lvl7pPr marL="29083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7pPr>
      <a:lvl8pPr marL="33655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8pPr>
      <a:lvl9pPr marL="38227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bwMode="auto">
          <a:xfrm>
            <a:off x="8369300" y="2324100"/>
            <a:ext cx="4064000" cy="6565900"/>
          </a:xfrm>
          <a:prstGeom prst="rect">
            <a:avLst/>
          </a:prstGeom>
          <a:noFill/>
          <a:ln w="9525">
            <a:noFill/>
            <a:miter lim="800000"/>
            <a:headEnd/>
            <a:tailEnd/>
          </a:ln>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12291" name="Rectangle 2"/>
          <p:cNvSpPr>
            <a:spLocks noGrp="1" noChangeArrowheads="1"/>
          </p:cNvSpPr>
          <p:nvPr>
            <p:ph type="title"/>
          </p:nvPr>
        </p:nvSpPr>
        <p:spPr bwMode="auto">
          <a:xfrm>
            <a:off x="571500" y="330200"/>
            <a:ext cx="11861800" cy="1397000"/>
          </a:xfrm>
          <a:prstGeom prst="rect">
            <a:avLst/>
          </a:prstGeom>
          <a:noFill/>
          <a:ln w="9525">
            <a:noFill/>
            <a:miter lim="800000"/>
            <a:headEnd/>
            <a:tailEnd/>
          </a:ln>
        </p:spPr>
        <p:txBody>
          <a:bodyPr vert="horz" wrap="square" lIns="50800" tIns="50800" rIns="50800" bIns="50800" numCol="1" anchor="b" anchorCtr="0" compatLnSpc="1">
            <a:prstTxWarp prst="textNoShape">
              <a:avLst/>
            </a:prstTxWarp>
          </a:bodyPr>
          <a:lstStyle/>
          <a:p>
            <a:pPr lvl="0"/>
            <a:r>
              <a:rPr lang="en-US" smtClean="0">
                <a:sym typeface="Helvetica Neue Light" charset="0"/>
              </a:rPr>
              <a:t>Click to edit Master title style</a:t>
            </a:r>
          </a:p>
        </p:txBody>
      </p:sp>
      <p:sp>
        <p:nvSpPr>
          <p:cNvPr id="12292" name="Line 3"/>
          <p:cNvSpPr>
            <a:spLocks noChangeShapeType="1"/>
          </p:cNvSpPr>
          <p:nvPr/>
        </p:nvSpPr>
        <p:spPr bwMode="auto">
          <a:xfrm>
            <a:off x="647700" y="1968500"/>
            <a:ext cx="11709400" cy="0"/>
          </a:xfrm>
          <a:prstGeom prst="line">
            <a:avLst/>
          </a:prstGeom>
          <a:noFill/>
          <a:ln w="12700">
            <a:solidFill>
              <a:srgbClr val="888888"/>
            </a:solidFill>
            <a:miter lim="800000"/>
            <a:headEnd/>
            <a:tailEnd/>
          </a:ln>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Lst>
  <p:transitio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1pPr>
      <a:lvl2pPr marL="660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2pPr>
      <a:lvl3pPr marL="1104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3pPr>
      <a:lvl4pPr marL="1549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4pPr>
      <a:lvl5pPr marL="1993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5pPr>
      <a:lvl6pPr marL="24511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6pPr>
      <a:lvl7pPr marL="29083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7pPr>
      <a:lvl8pPr marL="33655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8pPr>
      <a:lvl9pPr marL="38227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3314" name="Rectangle 1"/>
          <p:cNvSpPr>
            <a:spLocks noGrp="1" noChangeArrowheads="1"/>
          </p:cNvSpPr>
          <p:nvPr>
            <p:ph type="body" idx="1"/>
          </p:nvPr>
        </p:nvSpPr>
        <p:spPr bwMode="auto">
          <a:xfrm>
            <a:off x="571500" y="863600"/>
            <a:ext cx="11861800" cy="8026400"/>
          </a:xfrm>
          <a:prstGeom prst="rect">
            <a:avLst/>
          </a:prstGeom>
          <a:noFill/>
          <a:ln w="9525">
            <a:noFill/>
            <a:miter lim="800000"/>
            <a:headEnd/>
            <a:tailEnd/>
          </a:ln>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Tree>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ransitio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eaLnBrk="0" fontAlgn="base" hangingPunct="0">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1pPr>
      <a:lvl2pPr marL="660400" indent="-266700" algn="l" rtl="0" eaLnBrk="0" fontAlgn="base" hangingPunct="0">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2pPr>
      <a:lvl3pPr marL="1104900" indent="-266700" algn="l" rtl="0" eaLnBrk="0" fontAlgn="base" hangingPunct="0">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3pPr>
      <a:lvl4pPr marL="1549400" indent="-266700" algn="l" rtl="0" eaLnBrk="0" fontAlgn="base" hangingPunct="0">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4pPr>
      <a:lvl5pPr marL="1993900" indent="-266700" algn="l" rtl="0" eaLnBrk="0" fontAlgn="base" hangingPunct="0">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5pPr>
      <a:lvl6pPr marL="2451100" indent="-266700" algn="l" rtl="0" fontAlgn="base">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6pPr>
      <a:lvl7pPr marL="2908300" indent="-266700" algn="l" rtl="0" fontAlgn="base">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7pPr>
      <a:lvl8pPr marL="3365500" indent="-266700" algn="l" rtl="0" fontAlgn="base">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8pPr>
      <a:lvl9pPr marL="3822700" indent="-266700" algn="l" rtl="0" fontAlgn="base">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bwMode="auto">
          <a:xfrm>
            <a:off x="571500" y="330200"/>
            <a:ext cx="11861800" cy="1397000"/>
          </a:xfrm>
          <a:prstGeom prst="rect">
            <a:avLst/>
          </a:prstGeom>
          <a:noFill/>
          <a:ln w="9525">
            <a:noFill/>
            <a:miter lim="800000"/>
            <a:headEnd/>
            <a:tailEnd/>
          </a:ln>
        </p:spPr>
        <p:txBody>
          <a:bodyPr vert="horz" wrap="square" lIns="50800" tIns="50800" rIns="50800" bIns="50800" numCol="1" anchor="b" anchorCtr="0" compatLnSpc="1">
            <a:prstTxWarp prst="textNoShape">
              <a:avLst/>
            </a:prstTxWarp>
          </a:bodyPr>
          <a:lstStyle/>
          <a:p>
            <a:pPr lvl="0"/>
            <a:r>
              <a:rPr lang="en-US" smtClean="0">
                <a:sym typeface="Helvetica Neue Light" charset="0"/>
              </a:rPr>
              <a:t>Click to edit Master title style</a:t>
            </a:r>
          </a:p>
        </p:txBody>
      </p:sp>
      <p:sp>
        <p:nvSpPr>
          <p:cNvPr id="14339" name="Line 2"/>
          <p:cNvSpPr>
            <a:spLocks noChangeShapeType="1"/>
          </p:cNvSpPr>
          <p:nvPr/>
        </p:nvSpPr>
        <p:spPr bwMode="auto">
          <a:xfrm>
            <a:off x="647700" y="1968500"/>
            <a:ext cx="11709400" cy="0"/>
          </a:xfrm>
          <a:prstGeom prst="line">
            <a:avLst/>
          </a:prstGeom>
          <a:noFill/>
          <a:ln w="12700">
            <a:solidFill>
              <a:srgbClr val="888888"/>
            </a:solidFill>
            <a:miter lim="800000"/>
            <a:headEnd/>
            <a:tailEnd/>
          </a:ln>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transitio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1pPr>
      <a:lvl2pPr marL="7112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2pPr>
      <a:lvl3pPr marL="1155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3pPr>
      <a:lvl4pPr marL="16002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4pPr>
      <a:lvl5pPr marL="2044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5pPr>
      <a:lvl6pPr marL="25019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6pPr>
      <a:lvl7pPr marL="29591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7pPr>
      <a:lvl8pPr marL="34163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8pPr>
      <a:lvl9pPr marL="38735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5362" name="Rectangle 1"/>
          <p:cNvSpPr>
            <a:spLocks noGrp="1" noChangeArrowheads="1"/>
          </p:cNvSpPr>
          <p:nvPr>
            <p:ph type="body" idx="1"/>
          </p:nvPr>
        </p:nvSpPr>
        <p:spPr bwMode="auto">
          <a:xfrm>
            <a:off x="571500" y="2324100"/>
            <a:ext cx="11861800" cy="6565900"/>
          </a:xfrm>
          <a:prstGeom prst="rect">
            <a:avLst/>
          </a:prstGeom>
          <a:noFill/>
          <a:ln w="9525">
            <a:noFill/>
            <a:miter lim="800000"/>
            <a:headEnd/>
            <a:tailEnd/>
          </a:ln>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15363" name="Rectangle 2"/>
          <p:cNvSpPr>
            <a:spLocks noGrp="1" noChangeArrowheads="1"/>
          </p:cNvSpPr>
          <p:nvPr>
            <p:ph type="title"/>
          </p:nvPr>
        </p:nvSpPr>
        <p:spPr bwMode="auto">
          <a:xfrm>
            <a:off x="571500" y="330200"/>
            <a:ext cx="11861800" cy="1397000"/>
          </a:xfrm>
          <a:prstGeom prst="rect">
            <a:avLst/>
          </a:prstGeom>
          <a:noFill/>
          <a:ln w="9525">
            <a:noFill/>
            <a:miter lim="800000"/>
            <a:headEnd/>
            <a:tailEnd/>
          </a:ln>
        </p:spPr>
        <p:txBody>
          <a:bodyPr vert="horz" wrap="square" lIns="50800" tIns="50800" rIns="50800" bIns="50800" numCol="1" anchor="b" anchorCtr="0" compatLnSpc="1">
            <a:prstTxWarp prst="textNoShape">
              <a:avLst/>
            </a:prstTxWarp>
          </a:bodyPr>
          <a:lstStyle/>
          <a:p>
            <a:pPr lvl="0"/>
            <a:r>
              <a:rPr lang="en-US" smtClean="0">
                <a:sym typeface="Helvetica Neue Light" charset="0"/>
              </a:rPr>
              <a:t>Click to edit Master title style</a:t>
            </a:r>
          </a:p>
        </p:txBody>
      </p:sp>
      <p:sp>
        <p:nvSpPr>
          <p:cNvPr id="15364" name="Line 3"/>
          <p:cNvSpPr>
            <a:spLocks noChangeShapeType="1"/>
          </p:cNvSpPr>
          <p:nvPr/>
        </p:nvSpPr>
        <p:spPr bwMode="auto">
          <a:xfrm>
            <a:off x="647700" y="1968500"/>
            <a:ext cx="11709400" cy="0"/>
          </a:xfrm>
          <a:prstGeom prst="line">
            <a:avLst/>
          </a:prstGeom>
          <a:noFill/>
          <a:ln w="12700">
            <a:solidFill>
              <a:srgbClr val="888888"/>
            </a:solidFill>
            <a:miter lim="800000"/>
            <a:headEnd/>
            <a:tailEnd/>
          </a:ln>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ransitio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1pPr>
      <a:lvl2pPr marL="660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2pPr>
      <a:lvl3pPr marL="1104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3pPr>
      <a:lvl4pPr marL="1549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4pPr>
      <a:lvl5pPr marL="1993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5pPr>
      <a:lvl6pPr marL="24511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6pPr>
      <a:lvl7pPr marL="29083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7pPr>
      <a:lvl8pPr marL="33655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8pPr>
      <a:lvl9pPr marL="38227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ransitio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1pPr>
      <a:lvl2pPr marL="7112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2pPr>
      <a:lvl3pPr marL="1155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3pPr>
      <a:lvl4pPr marL="16002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4pPr>
      <a:lvl5pPr marL="2044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5pPr>
      <a:lvl6pPr marL="25019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6pPr>
      <a:lvl7pPr marL="29591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7pPr>
      <a:lvl8pPr marL="34163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8pPr>
      <a:lvl9pPr marL="38735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7410" name="Rectangle 1"/>
          <p:cNvSpPr>
            <a:spLocks noGrp="1" noChangeArrowheads="1"/>
          </p:cNvSpPr>
          <p:nvPr>
            <p:ph type="body" idx="1"/>
          </p:nvPr>
        </p:nvSpPr>
        <p:spPr bwMode="auto">
          <a:xfrm>
            <a:off x="571500" y="5016500"/>
            <a:ext cx="5080000" cy="3175000"/>
          </a:xfrm>
          <a:prstGeom prst="rect">
            <a:avLst/>
          </a:prstGeom>
          <a:noFill/>
          <a:ln w="9525">
            <a:noFill/>
            <a:miter lim="800000"/>
            <a:headEnd/>
            <a:tailEnd/>
          </a:ln>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17411" name="Line 2"/>
          <p:cNvSpPr>
            <a:spLocks noChangeShapeType="1"/>
          </p:cNvSpPr>
          <p:nvPr/>
        </p:nvSpPr>
        <p:spPr bwMode="auto">
          <a:xfrm>
            <a:off x="647700" y="4749800"/>
            <a:ext cx="4881563" cy="0"/>
          </a:xfrm>
          <a:prstGeom prst="line">
            <a:avLst/>
          </a:prstGeom>
          <a:noFill/>
          <a:ln w="12700">
            <a:solidFill>
              <a:srgbClr val="888888"/>
            </a:solidFill>
            <a:miter lim="800000"/>
            <a:headEnd/>
            <a:tailEnd/>
          </a:ln>
        </p:spPr>
        <p:txBody>
          <a:bodyPr lIns="0" tIns="0" rIns="0" bIns="0"/>
          <a:lstStyle/>
          <a:p>
            <a:endParaRPr lang="en-US"/>
          </a:p>
        </p:txBody>
      </p:sp>
      <p:sp>
        <p:nvSpPr>
          <p:cNvPr id="17412" name="Rectangle 3"/>
          <p:cNvSpPr>
            <a:spLocks noGrp="1" noChangeArrowheads="1"/>
          </p:cNvSpPr>
          <p:nvPr>
            <p:ph type="title"/>
          </p:nvPr>
        </p:nvSpPr>
        <p:spPr bwMode="auto">
          <a:xfrm>
            <a:off x="571500" y="1320800"/>
            <a:ext cx="5080000" cy="3175000"/>
          </a:xfrm>
          <a:prstGeom prst="rect">
            <a:avLst/>
          </a:prstGeom>
          <a:noFill/>
          <a:ln w="9525">
            <a:noFill/>
            <a:miter lim="800000"/>
            <a:headEnd/>
            <a:tailEnd/>
          </a:ln>
        </p:spPr>
        <p:txBody>
          <a:bodyPr vert="horz" wrap="square" lIns="50800" tIns="50800" rIns="50800" bIns="50800" numCol="1" anchor="b" anchorCtr="0" compatLnSpc="1">
            <a:prstTxWarp prst="textNoShape">
              <a:avLst/>
            </a:prstTxWarp>
          </a:bodyPr>
          <a:lstStyle/>
          <a:p>
            <a:pPr lvl="0"/>
            <a:r>
              <a:rPr lang="en-US" smtClean="0">
                <a:sym typeface="Helvetica Neue Light" charset="0"/>
              </a:rPr>
              <a:t>Click to edit Master title style</a:t>
            </a:r>
          </a:p>
        </p:txBody>
      </p:sp>
    </p:spTree>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transitio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600">
          <a:solidFill>
            <a:srgbClr val="606060"/>
          </a:solidFill>
          <a:latin typeface="+mn-lt"/>
          <a:ea typeface="+mn-ea"/>
          <a:cs typeface="+mn-cs"/>
          <a:sym typeface="Helvetica Neue" charset="0"/>
        </a:defRPr>
      </a:lvl1pPr>
      <a:lvl2pPr marL="742950" indent="-285750" algn="l" rtl="0" eaLnBrk="0" fontAlgn="base" hangingPunct="0">
        <a:spcBef>
          <a:spcPct val="0"/>
        </a:spcBef>
        <a:spcAft>
          <a:spcPct val="0"/>
        </a:spcAft>
        <a:defRPr sz="2600">
          <a:solidFill>
            <a:srgbClr val="606060"/>
          </a:solidFill>
          <a:latin typeface="+mn-lt"/>
          <a:ea typeface="+mn-ea"/>
          <a:cs typeface="+mn-cs"/>
          <a:sym typeface="Helvetica Neue" charset="0"/>
        </a:defRPr>
      </a:lvl2pPr>
      <a:lvl3pPr marL="1143000" indent="-228600" algn="l" rtl="0" eaLnBrk="0" fontAlgn="base" hangingPunct="0">
        <a:spcBef>
          <a:spcPct val="0"/>
        </a:spcBef>
        <a:spcAft>
          <a:spcPct val="0"/>
        </a:spcAft>
        <a:defRPr sz="2600">
          <a:solidFill>
            <a:srgbClr val="606060"/>
          </a:solidFill>
          <a:latin typeface="+mn-lt"/>
          <a:ea typeface="+mn-ea"/>
          <a:cs typeface="+mn-cs"/>
          <a:sym typeface="Helvetica Neue" charset="0"/>
        </a:defRPr>
      </a:lvl3pPr>
      <a:lvl4pPr marL="1600200" indent="-228600" algn="l" rtl="0" eaLnBrk="0" fontAlgn="base" hangingPunct="0">
        <a:spcBef>
          <a:spcPct val="0"/>
        </a:spcBef>
        <a:spcAft>
          <a:spcPct val="0"/>
        </a:spcAft>
        <a:defRPr sz="2600">
          <a:solidFill>
            <a:srgbClr val="606060"/>
          </a:solidFill>
          <a:latin typeface="+mn-lt"/>
          <a:ea typeface="+mn-ea"/>
          <a:cs typeface="+mn-cs"/>
          <a:sym typeface="Helvetica Neue" charset="0"/>
        </a:defRPr>
      </a:lvl4pPr>
      <a:lvl5pPr marL="2057400" indent="-228600" algn="l" rtl="0" eaLnBrk="0" fontAlgn="base" hangingPunct="0">
        <a:spcBef>
          <a:spcPct val="0"/>
        </a:spcBef>
        <a:spcAft>
          <a:spcPct val="0"/>
        </a:spcAft>
        <a:defRPr sz="2600">
          <a:solidFill>
            <a:srgbClr val="606060"/>
          </a:solidFill>
          <a:latin typeface="+mn-lt"/>
          <a:ea typeface="+mn-ea"/>
          <a:cs typeface="+mn-cs"/>
          <a:sym typeface="Helvetica Neue" charset="0"/>
        </a:defRPr>
      </a:lvl5pPr>
      <a:lvl6pPr marL="457200" algn="l" rtl="0" fontAlgn="base">
        <a:spcBef>
          <a:spcPct val="0"/>
        </a:spcBef>
        <a:spcAft>
          <a:spcPct val="0"/>
        </a:spcAft>
        <a:defRPr sz="2600">
          <a:solidFill>
            <a:srgbClr val="606060"/>
          </a:solidFill>
          <a:latin typeface="+mn-lt"/>
          <a:ea typeface="+mn-ea"/>
          <a:cs typeface="+mn-cs"/>
          <a:sym typeface="Helvetica Neue" charset="0"/>
        </a:defRPr>
      </a:lvl6pPr>
      <a:lvl7pPr marL="914400" algn="l" rtl="0" fontAlgn="base">
        <a:spcBef>
          <a:spcPct val="0"/>
        </a:spcBef>
        <a:spcAft>
          <a:spcPct val="0"/>
        </a:spcAft>
        <a:defRPr sz="2600">
          <a:solidFill>
            <a:srgbClr val="606060"/>
          </a:solidFill>
          <a:latin typeface="+mn-lt"/>
          <a:ea typeface="+mn-ea"/>
          <a:cs typeface="+mn-cs"/>
          <a:sym typeface="Helvetica Neue" charset="0"/>
        </a:defRPr>
      </a:lvl7pPr>
      <a:lvl8pPr marL="1371600" algn="l" rtl="0" fontAlgn="base">
        <a:spcBef>
          <a:spcPct val="0"/>
        </a:spcBef>
        <a:spcAft>
          <a:spcPct val="0"/>
        </a:spcAft>
        <a:defRPr sz="2600">
          <a:solidFill>
            <a:srgbClr val="606060"/>
          </a:solidFill>
          <a:latin typeface="+mn-lt"/>
          <a:ea typeface="+mn-ea"/>
          <a:cs typeface="+mn-cs"/>
          <a:sym typeface="Helvetica Neue" charset="0"/>
        </a:defRPr>
      </a:lvl8pPr>
      <a:lvl9pPr marL="1828800" algn="l" rtl="0" fontAlgn="base">
        <a:spcBef>
          <a:spcPct val="0"/>
        </a:spcBef>
        <a:spcAft>
          <a:spcPct val="0"/>
        </a:spcAft>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bwMode="auto">
          <a:xfrm>
            <a:off x="1409700" y="7785100"/>
            <a:ext cx="5791200" cy="1701800"/>
          </a:xfrm>
          <a:prstGeom prst="rect">
            <a:avLst/>
          </a:prstGeom>
          <a:noFill/>
          <a:ln w="9525">
            <a:noFill/>
            <a:miter lim="800000"/>
            <a:headEnd/>
            <a:tailEnd/>
          </a:ln>
        </p:spPr>
        <p:txBody>
          <a:bodyPr vert="horz" wrap="square" lIns="50800" tIns="50800" rIns="50800" bIns="50800" numCol="1" anchor="ctr" anchorCtr="0" compatLnSpc="1">
            <a:prstTxWarp prst="textNoShape">
              <a:avLst/>
            </a:prstTxWarp>
          </a:bodyPr>
          <a:lstStyle/>
          <a:p>
            <a:pPr lvl="0"/>
            <a:r>
              <a:rPr lang="en-US" smtClean="0">
                <a:sym typeface="Helvetica Neue Light" charset="0"/>
              </a:rPr>
              <a:t>Click to edit Master title style</a:t>
            </a:r>
          </a:p>
        </p:txBody>
      </p:sp>
      <p:sp>
        <p:nvSpPr>
          <p:cNvPr id="18435" name="Line 2"/>
          <p:cNvSpPr>
            <a:spLocks noChangeShapeType="1"/>
          </p:cNvSpPr>
          <p:nvPr/>
        </p:nvSpPr>
        <p:spPr bwMode="auto">
          <a:xfrm flipH="1">
            <a:off x="7543800" y="7975600"/>
            <a:ext cx="0" cy="1422400"/>
          </a:xfrm>
          <a:prstGeom prst="line">
            <a:avLst/>
          </a:prstGeom>
          <a:noFill/>
          <a:ln w="12700">
            <a:solidFill>
              <a:srgbClr val="888888"/>
            </a:solidFill>
            <a:miter lim="800000"/>
            <a:headEnd/>
            <a:tailEnd/>
          </a:ln>
        </p:spPr>
        <p:txBody>
          <a:bodyPr lIns="0" tIns="0" rIns="0" bIns="0"/>
          <a:lstStyle/>
          <a:p>
            <a:endParaRPr lang="en-US"/>
          </a:p>
        </p:txBody>
      </p:sp>
      <p:sp>
        <p:nvSpPr>
          <p:cNvPr id="18436" name="Rectangle 3"/>
          <p:cNvSpPr>
            <a:spLocks noGrp="1" noChangeArrowheads="1"/>
          </p:cNvSpPr>
          <p:nvPr>
            <p:ph type="body" idx="1"/>
          </p:nvPr>
        </p:nvSpPr>
        <p:spPr bwMode="auto">
          <a:xfrm>
            <a:off x="7848600" y="8470900"/>
            <a:ext cx="4953000" cy="508000"/>
          </a:xfrm>
          <a:prstGeom prst="rect">
            <a:avLst/>
          </a:prstGeom>
          <a:noFill/>
          <a:ln w="9525">
            <a:noFill/>
            <a:miter lim="800000"/>
            <a:headEnd/>
            <a:tailEnd/>
          </a:ln>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Tree>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transition/>
  <p:txStyles>
    <p:titleStyle>
      <a:lvl1pPr algn="r"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r"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r"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r"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r"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r"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r"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r"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600">
          <a:solidFill>
            <a:srgbClr val="999999"/>
          </a:solidFill>
          <a:latin typeface="+mn-lt"/>
          <a:ea typeface="+mn-ea"/>
          <a:cs typeface="+mn-cs"/>
          <a:sym typeface="Helvetica Neue" charset="0"/>
        </a:defRPr>
      </a:lvl1pPr>
      <a:lvl2pPr marL="742950" indent="-285750" algn="l" rtl="0" eaLnBrk="0" fontAlgn="base" hangingPunct="0">
        <a:spcBef>
          <a:spcPct val="0"/>
        </a:spcBef>
        <a:spcAft>
          <a:spcPct val="0"/>
        </a:spcAft>
        <a:defRPr sz="2600">
          <a:solidFill>
            <a:srgbClr val="999999"/>
          </a:solidFill>
          <a:latin typeface="+mn-lt"/>
          <a:ea typeface="+mn-ea"/>
          <a:cs typeface="+mn-cs"/>
          <a:sym typeface="Helvetica Neue" charset="0"/>
        </a:defRPr>
      </a:lvl2pPr>
      <a:lvl3pPr marL="1143000" indent="-228600" algn="l" rtl="0" eaLnBrk="0" fontAlgn="base" hangingPunct="0">
        <a:spcBef>
          <a:spcPct val="0"/>
        </a:spcBef>
        <a:spcAft>
          <a:spcPct val="0"/>
        </a:spcAft>
        <a:defRPr sz="2600">
          <a:solidFill>
            <a:srgbClr val="999999"/>
          </a:solidFill>
          <a:latin typeface="+mn-lt"/>
          <a:ea typeface="+mn-ea"/>
          <a:cs typeface="+mn-cs"/>
          <a:sym typeface="Helvetica Neue" charset="0"/>
        </a:defRPr>
      </a:lvl3pPr>
      <a:lvl4pPr marL="1600200" indent="-228600" algn="l" rtl="0" eaLnBrk="0" fontAlgn="base" hangingPunct="0">
        <a:spcBef>
          <a:spcPct val="0"/>
        </a:spcBef>
        <a:spcAft>
          <a:spcPct val="0"/>
        </a:spcAft>
        <a:defRPr sz="2600">
          <a:solidFill>
            <a:srgbClr val="999999"/>
          </a:solidFill>
          <a:latin typeface="+mn-lt"/>
          <a:ea typeface="+mn-ea"/>
          <a:cs typeface="+mn-cs"/>
          <a:sym typeface="Helvetica Neue" charset="0"/>
        </a:defRPr>
      </a:lvl4pPr>
      <a:lvl5pPr marL="2057400" indent="-228600" algn="l" rtl="0" eaLnBrk="0" fontAlgn="base" hangingPunct="0">
        <a:spcBef>
          <a:spcPct val="0"/>
        </a:spcBef>
        <a:spcAft>
          <a:spcPct val="0"/>
        </a:spcAft>
        <a:defRPr sz="2600">
          <a:solidFill>
            <a:srgbClr val="999999"/>
          </a:solidFill>
          <a:latin typeface="+mn-lt"/>
          <a:ea typeface="+mn-ea"/>
          <a:cs typeface="+mn-cs"/>
          <a:sym typeface="Helvetica Neue" charset="0"/>
        </a:defRPr>
      </a:lvl5pPr>
      <a:lvl6pPr marL="457200" algn="l" rtl="0" fontAlgn="base">
        <a:spcBef>
          <a:spcPct val="0"/>
        </a:spcBef>
        <a:spcAft>
          <a:spcPct val="0"/>
        </a:spcAft>
        <a:defRPr sz="2600">
          <a:solidFill>
            <a:srgbClr val="999999"/>
          </a:solidFill>
          <a:latin typeface="+mn-lt"/>
          <a:ea typeface="+mn-ea"/>
          <a:cs typeface="+mn-cs"/>
          <a:sym typeface="Helvetica Neue" charset="0"/>
        </a:defRPr>
      </a:lvl6pPr>
      <a:lvl7pPr marL="914400" algn="l" rtl="0" fontAlgn="base">
        <a:spcBef>
          <a:spcPct val="0"/>
        </a:spcBef>
        <a:spcAft>
          <a:spcPct val="0"/>
        </a:spcAft>
        <a:defRPr sz="2600">
          <a:solidFill>
            <a:srgbClr val="999999"/>
          </a:solidFill>
          <a:latin typeface="+mn-lt"/>
          <a:ea typeface="+mn-ea"/>
          <a:cs typeface="+mn-cs"/>
          <a:sym typeface="Helvetica Neue" charset="0"/>
        </a:defRPr>
      </a:lvl7pPr>
      <a:lvl8pPr marL="1371600" algn="l" rtl="0" fontAlgn="base">
        <a:spcBef>
          <a:spcPct val="0"/>
        </a:spcBef>
        <a:spcAft>
          <a:spcPct val="0"/>
        </a:spcAft>
        <a:defRPr sz="2600">
          <a:solidFill>
            <a:srgbClr val="999999"/>
          </a:solidFill>
          <a:latin typeface="+mn-lt"/>
          <a:ea typeface="+mn-ea"/>
          <a:cs typeface="+mn-cs"/>
          <a:sym typeface="Helvetica Neue" charset="0"/>
        </a:defRPr>
      </a:lvl8pPr>
      <a:lvl9pPr marL="1828800" algn="l" rtl="0" fontAlgn="base">
        <a:spcBef>
          <a:spcPct val="0"/>
        </a:spcBef>
        <a:spcAft>
          <a:spcPct val="0"/>
        </a:spcAft>
        <a:defRPr sz="2600">
          <a:solidFill>
            <a:srgbClr val="999999"/>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9458" name="Rectangle 1"/>
          <p:cNvSpPr>
            <a:spLocks noGrp="1" noChangeArrowheads="1"/>
          </p:cNvSpPr>
          <p:nvPr>
            <p:ph type="title"/>
          </p:nvPr>
        </p:nvSpPr>
        <p:spPr bwMode="auto">
          <a:xfrm>
            <a:off x="571500" y="3708400"/>
            <a:ext cx="11861800" cy="2336800"/>
          </a:xfrm>
          <a:prstGeom prst="rect">
            <a:avLst/>
          </a:prstGeom>
          <a:noFill/>
          <a:ln w="9525">
            <a:noFill/>
            <a:miter lim="800000"/>
            <a:headEnd/>
            <a:tailEnd/>
          </a:ln>
        </p:spPr>
        <p:txBody>
          <a:bodyPr vert="horz" wrap="square" lIns="50800" tIns="50800" rIns="50800" bIns="50800" numCol="1" anchor="ctr" anchorCtr="0" compatLnSpc="1">
            <a:prstTxWarp prst="textNoShape">
              <a:avLst/>
            </a:prstTxWarp>
          </a:bodyPr>
          <a:lstStyle/>
          <a:p>
            <a:pPr lvl="0"/>
            <a:r>
              <a:rPr lang="en-US" smtClean="0">
                <a:sym typeface="Helvetica Neue Light" charset="0"/>
              </a:rPr>
              <a:t>Click to edit Master title style</a:t>
            </a:r>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ransitio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600">
          <a:solidFill>
            <a:srgbClr val="606060"/>
          </a:solidFill>
          <a:latin typeface="+mn-lt"/>
          <a:ea typeface="+mn-ea"/>
          <a:cs typeface="+mn-cs"/>
          <a:sym typeface="Helvetica Neue" charset="0"/>
        </a:defRPr>
      </a:lvl1pPr>
      <a:lvl2pPr marL="742950" indent="-285750" algn="l" rtl="0" eaLnBrk="0" fontAlgn="base" hangingPunct="0">
        <a:spcBef>
          <a:spcPct val="0"/>
        </a:spcBef>
        <a:spcAft>
          <a:spcPct val="0"/>
        </a:spcAft>
        <a:defRPr sz="2600">
          <a:solidFill>
            <a:srgbClr val="606060"/>
          </a:solidFill>
          <a:latin typeface="+mn-lt"/>
          <a:ea typeface="+mn-ea"/>
          <a:cs typeface="+mn-cs"/>
          <a:sym typeface="Helvetica Neue" charset="0"/>
        </a:defRPr>
      </a:lvl2pPr>
      <a:lvl3pPr marL="1143000" indent="-228600" algn="l" rtl="0" eaLnBrk="0" fontAlgn="base" hangingPunct="0">
        <a:spcBef>
          <a:spcPct val="0"/>
        </a:spcBef>
        <a:spcAft>
          <a:spcPct val="0"/>
        </a:spcAft>
        <a:defRPr sz="2600">
          <a:solidFill>
            <a:srgbClr val="606060"/>
          </a:solidFill>
          <a:latin typeface="+mn-lt"/>
          <a:ea typeface="+mn-ea"/>
          <a:cs typeface="+mn-cs"/>
          <a:sym typeface="Helvetica Neue" charset="0"/>
        </a:defRPr>
      </a:lvl3pPr>
      <a:lvl4pPr marL="1600200" indent="-228600" algn="l" rtl="0" eaLnBrk="0" fontAlgn="base" hangingPunct="0">
        <a:spcBef>
          <a:spcPct val="0"/>
        </a:spcBef>
        <a:spcAft>
          <a:spcPct val="0"/>
        </a:spcAft>
        <a:defRPr sz="2600">
          <a:solidFill>
            <a:srgbClr val="606060"/>
          </a:solidFill>
          <a:latin typeface="+mn-lt"/>
          <a:ea typeface="+mn-ea"/>
          <a:cs typeface="+mn-cs"/>
          <a:sym typeface="Helvetica Neue" charset="0"/>
        </a:defRPr>
      </a:lvl4pPr>
      <a:lvl5pPr marL="2057400" indent="-228600" algn="l" rtl="0" eaLnBrk="0" fontAlgn="base" hangingPunct="0">
        <a:spcBef>
          <a:spcPct val="0"/>
        </a:spcBef>
        <a:spcAft>
          <a:spcPct val="0"/>
        </a:spcAft>
        <a:defRPr sz="2600">
          <a:solidFill>
            <a:srgbClr val="606060"/>
          </a:solidFill>
          <a:latin typeface="+mn-lt"/>
          <a:ea typeface="+mn-ea"/>
          <a:cs typeface="+mn-cs"/>
          <a:sym typeface="Helvetica Neue" charset="0"/>
        </a:defRPr>
      </a:lvl5pPr>
      <a:lvl6pPr marL="457200" algn="l" rtl="0" fontAlgn="base">
        <a:spcBef>
          <a:spcPct val="0"/>
        </a:spcBef>
        <a:spcAft>
          <a:spcPct val="0"/>
        </a:spcAft>
        <a:defRPr sz="2600">
          <a:solidFill>
            <a:srgbClr val="606060"/>
          </a:solidFill>
          <a:latin typeface="+mn-lt"/>
          <a:ea typeface="+mn-ea"/>
          <a:cs typeface="+mn-cs"/>
          <a:sym typeface="Helvetica Neue" charset="0"/>
        </a:defRPr>
      </a:lvl6pPr>
      <a:lvl7pPr marL="914400" algn="l" rtl="0" fontAlgn="base">
        <a:spcBef>
          <a:spcPct val="0"/>
        </a:spcBef>
        <a:spcAft>
          <a:spcPct val="0"/>
        </a:spcAft>
        <a:defRPr sz="2600">
          <a:solidFill>
            <a:srgbClr val="606060"/>
          </a:solidFill>
          <a:latin typeface="+mn-lt"/>
          <a:ea typeface="+mn-ea"/>
          <a:cs typeface="+mn-cs"/>
          <a:sym typeface="Helvetica Neue" charset="0"/>
        </a:defRPr>
      </a:lvl7pPr>
      <a:lvl8pPr marL="1371600" algn="l" rtl="0" fontAlgn="base">
        <a:spcBef>
          <a:spcPct val="0"/>
        </a:spcBef>
        <a:spcAft>
          <a:spcPct val="0"/>
        </a:spcAft>
        <a:defRPr sz="2600">
          <a:solidFill>
            <a:srgbClr val="606060"/>
          </a:solidFill>
          <a:latin typeface="+mn-lt"/>
          <a:ea typeface="+mn-ea"/>
          <a:cs typeface="+mn-cs"/>
          <a:sym typeface="Helvetica Neue" charset="0"/>
        </a:defRPr>
      </a:lvl8pPr>
      <a:lvl9pPr marL="1828800" algn="l" rtl="0" fontAlgn="base">
        <a:spcBef>
          <a:spcPct val="0"/>
        </a:spcBef>
        <a:spcAft>
          <a:spcPct val="0"/>
        </a:spcAft>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571500" y="584200"/>
            <a:ext cx="11861800" cy="1397000"/>
          </a:xfrm>
          <a:prstGeom prst="rect">
            <a:avLst/>
          </a:prstGeom>
          <a:noFill/>
          <a:ln w="9525">
            <a:noFill/>
            <a:miter lim="800000"/>
            <a:headEnd/>
            <a:tailEnd/>
          </a:ln>
        </p:spPr>
        <p:txBody>
          <a:bodyPr vert="horz" wrap="square" lIns="50800" tIns="50800" rIns="50800" bIns="50800" numCol="1" anchor="b" anchorCtr="0" compatLnSpc="1">
            <a:prstTxWarp prst="textNoShape">
              <a:avLst/>
            </a:prstTxWarp>
          </a:bodyPr>
          <a:lstStyle/>
          <a:p>
            <a:pPr lvl="0"/>
            <a:r>
              <a:rPr lang="en-US" dirty="0" smtClean="0">
                <a:sym typeface="Helvetica Neue Light" charset="0"/>
              </a:rPr>
              <a:t>Click to edit Master title style</a:t>
            </a:r>
          </a:p>
        </p:txBody>
      </p:sp>
      <p:sp>
        <p:nvSpPr>
          <p:cNvPr id="2051" name="Line 2"/>
          <p:cNvSpPr>
            <a:spLocks noChangeShapeType="1"/>
          </p:cNvSpPr>
          <p:nvPr/>
        </p:nvSpPr>
        <p:spPr bwMode="auto">
          <a:xfrm>
            <a:off x="647700" y="1968500"/>
            <a:ext cx="11709400" cy="0"/>
          </a:xfrm>
          <a:prstGeom prst="line">
            <a:avLst/>
          </a:prstGeom>
          <a:noFill/>
          <a:ln w="12700">
            <a:solidFill>
              <a:srgbClr val="888888"/>
            </a:solidFill>
            <a:miter lim="800000"/>
            <a:headEnd/>
            <a:tailEnd/>
          </a:ln>
        </p:spPr>
        <p:txBody>
          <a:bodyPr lIns="0" tIns="0" rIns="0" bIns="0"/>
          <a:lstStyle/>
          <a:p>
            <a:endParaRPr lang="en-US"/>
          </a:p>
        </p:txBody>
      </p:sp>
      <p:sp>
        <p:nvSpPr>
          <p:cNvPr id="2052" name="Rectangle 3"/>
          <p:cNvSpPr>
            <a:spLocks noGrp="1" noChangeArrowheads="1"/>
          </p:cNvSpPr>
          <p:nvPr>
            <p:ph type="body" idx="1"/>
          </p:nvPr>
        </p:nvSpPr>
        <p:spPr bwMode="auto">
          <a:xfrm>
            <a:off x="571500" y="2324100"/>
            <a:ext cx="11861800" cy="6565900"/>
          </a:xfrm>
          <a:prstGeom prst="rect">
            <a:avLst/>
          </a:prstGeom>
          <a:noFill/>
          <a:ln w="9525">
            <a:noFill/>
            <a:miter lim="800000"/>
            <a:headEnd/>
            <a:tailEnd/>
          </a:ln>
        </p:spPr>
        <p:txBody>
          <a:bodyPr vert="horz" wrap="square" lIns="50800" tIns="50800" rIns="50800" bIns="50800" numCol="1" anchor="t" anchorCtr="0" compatLnSpc="1">
            <a:prstTxWarp prst="textNoShape">
              <a:avLst/>
            </a:prstTxWarp>
          </a:bodyPr>
          <a:lstStyle/>
          <a:p>
            <a:pPr lvl="0"/>
            <a:r>
              <a:rPr lang="en-US" dirty="0" smtClean="0">
                <a:sym typeface="Helvetica Neue" charset="0"/>
              </a:rPr>
              <a:t>Click to edit Master text styles</a:t>
            </a:r>
          </a:p>
          <a:p>
            <a:pPr lvl="1"/>
            <a:r>
              <a:rPr lang="en-US" dirty="0" smtClean="0">
                <a:sym typeface="Helvetica Neue" charset="0"/>
              </a:rPr>
              <a:t>Second level</a:t>
            </a:r>
          </a:p>
          <a:p>
            <a:pPr lvl="2"/>
            <a:r>
              <a:rPr lang="en-US" dirty="0" smtClean="0">
                <a:sym typeface="Helvetica Neue" charset="0"/>
              </a:rPr>
              <a:t>Third level</a:t>
            </a:r>
          </a:p>
          <a:p>
            <a:pPr lvl="3"/>
            <a:r>
              <a:rPr lang="en-US" dirty="0" smtClean="0">
                <a:sym typeface="Helvetica Neue" charset="0"/>
              </a:rPr>
              <a:t>Fourth level</a:t>
            </a:r>
          </a:p>
          <a:p>
            <a:pPr lvl="4"/>
            <a:r>
              <a:rPr lang="en-US" dirty="0" smtClean="0">
                <a:sym typeface="Helvetica Neue" charset="0"/>
              </a:rPr>
              <a:t>Fifth level</a:t>
            </a:r>
          </a:p>
        </p:txBody>
      </p:sp>
      <p:pic>
        <p:nvPicPr>
          <p:cNvPr id="2053" name="Picture 5" descr="Logo300dpi %281%29.png"/>
          <p:cNvPicPr>
            <a:picLocks noChangeAspect="1"/>
          </p:cNvPicPr>
          <p:nvPr/>
        </p:nvPicPr>
        <p:blipFill>
          <a:blip r:embed="rId13"/>
          <a:srcRect/>
          <a:stretch>
            <a:fillRect/>
          </a:stretch>
        </p:blipFill>
        <p:spPr bwMode="auto">
          <a:xfrm>
            <a:off x="10083800" y="381000"/>
            <a:ext cx="2286000" cy="1358900"/>
          </a:xfrm>
          <a:prstGeom prst="rect">
            <a:avLst/>
          </a:prstGeom>
          <a:noFill/>
          <a:ln w="9525">
            <a:noFill/>
            <a:miter lim="800000"/>
            <a:headEnd/>
            <a:tailEnd/>
          </a:ln>
        </p:spPr>
      </p:pic>
      <p:sp>
        <p:nvSpPr>
          <p:cNvPr id="2054" name="TextBox 5"/>
          <p:cNvSpPr txBox="1">
            <a:spLocks noChangeArrowheads="1"/>
          </p:cNvSpPr>
          <p:nvPr/>
        </p:nvSpPr>
        <p:spPr bwMode="auto">
          <a:xfrm>
            <a:off x="558800" y="300038"/>
            <a:ext cx="7612533" cy="276999"/>
          </a:xfrm>
          <a:prstGeom prst="rect">
            <a:avLst/>
          </a:prstGeom>
          <a:noFill/>
          <a:ln w="9525">
            <a:noFill/>
            <a:miter lim="800000"/>
            <a:headEnd/>
            <a:tailEnd/>
          </a:ln>
        </p:spPr>
        <p:txBody>
          <a:bodyPr wrap="none">
            <a:spAutoFit/>
          </a:bodyPr>
          <a:lstStyle/>
          <a:p>
            <a:pPr algn="l"/>
            <a:r>
              <a:rPr lang="en-US" sz="1200" b="0" dirty="0" smtClean="0"/>
              <a:t>The Case for Data Stewardship </a:t>
            </a:r>
            <a:r>
              <a:rPr lang="en-US" sz="1200" b="1" dirty="0" smtClean="0"/>
              <a:t>- </a:t>
            </a:r>
            <a:r>
              <a:rPr lang="en-US" sz="1200" dirty="0" smtClean="0"/>
              <a:t> Preserving the Scientific Record:</a:t>
            </a:r>
            <a:r>
              <a:rPr lang="en-US" sz="1200" baseline="0" dirty="0" smtClean="0"/>
              <a:t> </a:t>
            </a:r>
            <a:r>
              <a:rPr lang="en-US" sz="1200" dirty="0" smtClean="0"/>
              <a:t> Case</a:t>
            </a:r>
            <a:r>
              <a:rPr lang="en-US" sz="1200" baseline="0" dirty="0" smtClean="0"/>
              <a:t> Study 1</a:t>
            </a:r>
            <a:r>
              <a:rPr lang="en-US" sz="1200" dirty="0" smtClean="0"/>
              <a:t>; </a:t>
            </a:r>
            <a:r>
              <a:rPr lang="en-US" sz="1200" dirty="0"/>
              <a:t>Version </a:t>
            </a:r>
            <a:r>
              <a:rPr lang="en-US" sz="1200" dirty="0" smtClean="0"/>
              <a:t>1.0</a:t>
            </a:r>
            <a:r>
              <a:rPr lang="en-US" sz="1200" dirty="0"/>
              <a:t>, </a:t>
            </a:r>
            <a:r>
              <a:rPr lang="en-US" sz="1200" dirty="0" smtClean="0"/>
              <a:t>October </a:t>
            </a:r>
            <a:r>
              <a:rPr lang="en-US" sz="1200" baseline="0" dirty="0" smtClean="0"/>
              <a:t>2012</a:t>
            </a:r>
            <a:endParaRPr lang="en-US" sz="1200" dirty="0"/>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ransition/>
  <p:txStyles>
    <p:titleStyle>
      <a:lvl1pPr algn="l" rtl="0" eaLnBrk="0" fontAlgn="base" hangingPunct="0">
        <a:spcBef>
          <a:spcPct val="0"/>
        </a:spcBef>
        <a:spcAft>
          <a:spcPct val="0"/>
        </a:spcAft>
        <a:defRPr sz="44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eaLnBrk="0" fontAlgn="base" hangingPunct="0">
        <a:spcBef>
          <a:spcPts val="600"/>
        </a:spcBef>
        <a:spcAft>
          <a:spcPct val="0"/>
        </a:spcAft>
        <a:buClr>
          <a:srgbClr val="606060"/>
        </a:buClr>
        <a:buSzPct val="100000"/>
        <a:buFont typeface="Helvetica Neue" charset="0"/>
        <a:buChar char="•"/>
        <a:defRPr sz="3400">
          <a:solidFill>
            <a:srgbClr val="606060"/>
          </a:solidFill>
          <a:latin typeface="+mn-lt"/>
          <a:ea typeface="+mn-ea"/>
          <a:cs typeface="+mn-cs"/>
          <a:sym typeface="Helvetica Neue" charset="0"/>
        </a:defRPr>
      </a:lvl1pPr>
      <a:lvl2pPr marL="660400" indent="-266700" algn="l" rtl="0" eaLnBrk="0" fontAlgn="base" hangingPunct="0">
        <a:spcBef>
          <a:spcPts val="600"/>
        </a:spcBef>
        <a:spcAft>
          <a:spcPct val="0"/>
        </a:spcAft>
        <a:buClr>
          <a:srgbClr val="606060"/>
        </a:buClr>
        <a:buSzPct val="100000"/>
        <a:buFont typeface="Helvetica Neue" charset="0"/>
        <a:buChar char="•"/>
        <a:defRPr sz="2800">
          <a:solidFill>
            <a:srgbClr val="606060"/>
          </a:solidFill>
          <a:latin typeface="+mn-lt"/>
          <a:ea typeface="+mn-ea"/>
          <a:cs typeface="+mn-cs"/>
          <a:sym typeface="Helvetica Neue" charset="0"/>
        </a:defRPr>
      </a:lvl2pPr>
      <a:lvl3pPr marL="1104900" indent="-266700" algn="l" rtl="0" eaLnBrk="0" fontAlgn="base" hangingPunct="0">
        <a:spcBef>
          <a:spcPts val="600"/>
        </a:spcBef>
        <a:spcAft>
          <a:spcPct val="0"/>
        </a:spcAft>
        <a:buClr>
          <a:srgbClr val="606060"/>
        </a:buClr>
        <a:buSzPct val="100000"/>
        <a:buFont typeface="Helvetica Neue" charset="0"/>
        <a:buChar char="•"/>
        <a:defRPr sz="2400">
          <a:solidFill>
            <a:srgbClr val="606060"/>
          </a:solidFill>
          <a:latin typeface="+mn-lt"/>
          <a:ea typeface="+mn-ea"/>
          <a:cs typeface="+mn-cs"/>
          <a:sym typeface="Helvetica Neue" charset="0"/>
        </a:defRPr>
      </a:lvl3pPr>
      <a:lvl4pPr marL="1549400" indent="-266700" algn="l" rtl="0" eaLnBrk="0" fontAlgn="base" hangingPunct="0">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4pPr>
      <a:lvl5pPr marL="1993900" indent="-266700" algn="l" rtl="0" eaLnBrk="0" fontAlgn="base" hangingPunct="0">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5pPr>
      <a:lvl6pPr marL="2451100" indent="-266700" algn="l" rtl="0" fontAlgn="base">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6pPr>
      <a:lvl7pPr marL="2908300" indent="-266700" algn="l" rtl="0" fontAlgn="base">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7pPr>
      <a:lvl8pPr marL="3365500" indent="-266700" algn="l" rtl="0" fontAlgn="base">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8pPr>
      <a:lvl9pPr marL="3822700" indent="-266700" algn="l" rtl="0" fontAlgn="base">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body" idx="1"/>
          </p:nvPr>
        </p:nvSpPr>
        <p:spPr bwMode="auto">
          <a:xfrm>
            <a:off x="431800" y="8813800"/>
            <a:ext cx="8255000" cy="812800"/>
          </a:xfrm>
          <a:prstGeom prst="rect">
            <a:avLst/>
          </a:prstGeom>
          <a:noFill/>
          <a:ln w="9525">
            <a:noFill/>
            <a:miter lim="800000"/>
            <a:headEnd/>
            <a:tailEnd/>
          </a:ln>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3075" name="Line 2"/>
          <p:cNvSpPr>
            <a:spLocks noChangeShapeType="1"/>
          </p:cNvSpPr>
          <p:nvPr/>
        </p:nvSpPr>
        <p:spPr bwMode="auto">
          <a:xfrm flipH="1">
            <a:off x="9066213" y="519113"/>
            <a:ext cx="1587" cy="7964487"/>
          </a:xfrm>
          <a:prstGeom prst="line">
            <a:avLst/>
          </a:prstGeom>
          <a:noFill/>
          <a:ln w="12700">
            <a:solidFill>
              <a:srgbClr val="9A9A9A"/>
            </a:solidFill>
            <a:miter lim="800000"/>
            <a:headEnd/>
            <a:tailEnd/>
          </a:ln>
        </p:spPr>
        <p:txBody>
          <a:bodyPr lIns="0" tIns="0" rIns="0" bIns="0"/>
          <a:lstStyle/>
          <a:p>
            <a:endParaRPr lang="en-US"/>
          </a:p>
        </p:txBody>
      </p:sp>
      <p:sp>
        <p:nvSpPr>
          <p:cNvPr id="3076" name="Line 3"/>
          <p:cNvSpPr>
            <a:spLocks noChangeShapeType="1"/>
          </p:cNvSpPr>
          <p:nvPr/>
        </p:nvSpPr>
        <p:spPr bwMode="auto">
          <a:xfrm>
            <a:off x="9066213" y="3092450"/>
            <a:ext cx="3430587" cy="0"/>
          </a:xfrm>
          <a:prstGeom prst="line">
            <a:avLst/>
          </a:prstGeom>
          <a:noFill/>
          <a:ln w="12700">
            <a:solidFill>
              <a:srgbClr val="9A9A9A"/>
            </a:solidFill>
            <a:miter lim="800000"/>
            <a:headEnd/>
            <a:tailEnd/>
          </a:ln>
        </p:spPr>
        <p:txBody>
          <a:bodyPr lIns="0" tIns="0" rIns="0" bIns="0"/>
          <a:lstStyle/>
          <a:p>
            <a:endParaRPr lang="en-US"/>
          </a:p>
        </p:txBody>
      </p:sp>
      <p:sp>
        <p:nvSpPr>
          <p:cNvPr id="3077" name="Line 4"/>
          <p:cNvSpPr>
            <a:spLocks noChangeShapeType="1"/>
          </p:cNvSpPr>
          <p:nvPr/>
        </p:nvSpPr>
        <p:spPr bwMode="auto">
          <a:xfrm>
            <a:off x="9066213" y="5873750"/>
            <a:ext cx="3430587" cy="0"/>
          </a:xfrm>
          <a:prstGeom prst="line">
            <a:avLst/>
          </a:prstGeom>
          <a:noFill/>
          <a:ln w="12700">
            <a:solidFill>
              <a:srgbClr val="9A9A9A"/>
            </a:solidFill>
            <a:miter lim="800000"/>
            <a:headEnd/>
            <a:tailEnd/>
          </a:ln>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ransition/>
  <p:txStyles>
    <p:titleStyle>
      <a:lvl1pPr algn="r" rtl="0" eaLnBrk="0" fontAlgn="base" hangingPunct="0">
        <a:spcBef>
          <a:spcPct val="0"/>
        </a:spcBef>
        <a:spcAft>
          <a:spcPct val="0"/>
        </a:spcAft>
        <a:defRPr sz="26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2pPr>
      <a:lvl3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3pPr>
      <a:lvl4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4pPr>
      <a:lvl5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5pPr>
      <a:lvl6pPr marL="4572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6pPr>
      <a:lvl7pPr marL="9144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7pPr>
      <a:lvl8pPr marL="13716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8pPr>
      <a:lvl9pPr marL="18288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000">
          <a:solidFill>
            <a:srgbClr val="727272"/>
          </a:solidFill>
          <a:latin typeface="+mn-lt"/>
          <a:ea typeface="+mn-ea"/>
          <a:cs typeface="+mn-cs"/>
          <a:sym typeface="Helvetica Neue" charset="0"/>
        </a:defRPr>
      </a:lvl1pPr>
      <a:lvl2pPr marL="742950" indent="-285750" algn="l" rtl="0" eaLnBrk="0" fontAlgn="base" hangingPunct="0">
        <a:spcBef>
          <a:spcPct val="0"/>
        </a:spcBef>
        <a:spcAft>
          <a:spcPct val="0"/>
        </a:spcAft>
        <a:defRPr sz="2000">
          <a:solidFill>
            <a:srgbClr val="727272"/>
          </a:solidFill>
          <a:latin typeface="+mn-lt"/>
          <a:ea typeface="+mn-ea"/>
          <a:cs typeface="+mn-cs"/>
          <a:sym typeface="Helvetica Neue" charset="0"/>
        </a:defRPr>
      </a:lvl2pPr>
      <a:lvl3pPr marL="11430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3pPr>
      <a:lvl4pPr marL="16002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4pPr>
      <a:lvl5pPr marL="20574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5pPr>
      <a:lvl6pPr marL="457200" algn="l" rtl="0" fontAlgn="base">
        <a:spcBef>
          <a:spcPct val="0"/>
        </a:spcBef>
        <a:spcAft>
          <a:spcPct val="0"/>
        </a:spcAft>
        <a:defRPr sz="2000">
          <a:solidFill>
            <a:srgbClr val="727272"/>
          </a:solidFill>
          <a:latin typeface="+mn-lt"/>
          <a:ea typeface="+mn-ea"/>
          <a:cs typeface="+mn-cs"/>
          <a:sym typeface="Helvetica Neue" charset="0"/>
        </a:defRPr>
      </a:lvl6pPr>
      <a:lvl7pPr marL="914400" algn="l" rtl="0" fontAlgn="base">
        <a:spcBef>
          <a:spcPct val="0"/>
        </a:spcBef>
        <a:spcAft>
          <a:spcPct val="0"/>
        </a:spcAft>
        <a:defRPr sz="2000">
          <a:solidFill>
            <a:srgbClr val="727272"/>
          </a:solidFill>
          <a:latin typeface="+mn-lt"/>
          <a:ea typeface="+mn-ea"/>
          <a:cs typeface="+mn-cs"/>
          <a:sym typeface="Helvetica Neue" charset="0"/>
        </a:defRPr>
      </a:lvl7pPr>
      <a:lvl8pPr marL="1371600" algn="l" rtl="0" fontAlgn="base">
        <a:spcBef>
          <a:spcPct val="0"/>
        </a:spcBef>
        <a:spcAft>
          <a:spcPct val="0"/>
        </a:spcAft>
        <a:defRPr sz="2000">
          <a:solidFill>
            <a:srgbClr val="727272"/>
          </a:solidFill>
          <a:latin typeface="+mn-lt"/>
          <a:ea typeface="+mn-ea"/>
          <a:cs typeface="+mn-cs"/>
          <a:sym typeface="Helvetica Neue" charset="0"/>
        </a:defRPr>
      </a:lvl8pPr>
      <a:lvl9pPr marL="1828800" algn="l" rtl="0" fontAlgn="base">
        <a:spcBef>
          <a:spcPct val="0"/>
        </a:spcBef>
        <a:spcAft>
          <a:spcPct val="0"/>
        </a:spcAft>
        <a:defRPr sz="2000">
          <a:solidFill>
            <a:srgbClr val="727272"/>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body" idx="1"/>
          </p:nvPr>
        </p:nvSpPr>
        <p:spPr bwMode="auto">
          <a:xfrm>
            <a:off x="431800" y="8813800"/>
            <a:ext cx="8255000" cy="812800"/>
          </a:xfrm>
          <a:prstGeom prst="rect">
            <a:avLst/>
          </a:prstGeom>
          <a:noFill/>
          <a:ln w="9525">
            <a:noFill/>
            <a:miter lim="800000"/>
            <a:headEnd/>
            <a:tailEnd/>
          </a:ln>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4099" name="Line 2"/>
          <p:cNvSpPr>
            <a:spLocks noChangeShapeType="1"/>
          </p:cNvSpPr>
          <p:nvPr/>
        </p:nvSpPr>
        <p:spPr bwMode="auto">
          <a:xfrm flipH="1">
            <a:off x="6502400" y="1803400"/>
            <a:ext cx="0" cy="4318000"/>
          </a:xfrm>
          <a:prstGeom prst="line">
            <a:avLst/>
          </a:prstGeom>
          <a:noFill/>
          <a:ln w="12700">
            <a:solidFill>
              <a:srgbClr val="9A9A9A"/>
            </a:solidFill>
            <a:miter lim="800000"/>
            <a:headEnd/>
            <a:tailEnd/>
          </a:ln>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ransition/>
  <p:txStyles>
    <p:titleStyle>
      <a:lvl1pPr algn="r" rtl="0" eaLnBrk="0" fontAlgn="base" hangingPunct="0">
        <a:spcBef>
          <a:spcPct val="0"/>
        </a:spcBef>
        <a:spcAft>
          <a:spcPct val="0"/>
        </a:spcAft>
        <a:defRPr sz="26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2pPr>
      <a:lvl3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3pPr>
      <a:lvl4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4pPr>
      <a:lvl5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5pPr>
      <a:lvl6pPr marL="4572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6pPr>
      <a:lvl7pPr marL="9144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7pPr>
      <a:lvl8pPr marL="13716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8pPr>
      <a:lvl9pPr marL="18288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000">
          <a:solidFill>
            <a:srgbClr val="727272"/>
          </a:solidFill>
          <a:latin typeface="+mn-lt"/>
          <a:ea typeface="+mn-ea"/>
          <a:cs typeface="+mn-cs"/>
          <a:sym typeface="Helvetica Neue" charset="0"/>
        </a:defRPr>
      </a:lvl1pPr>
      <a:lvl2pPr marL="742950" indent="-285750" algn="l" rtl="0" eaLnBrk="0" fontAlgn="base" hangingPunct="0">
        <a:spcBef>
          <a:spcPct val="0"/>
        </a:spcBef>
        <a:spcAft>
          <a:spcPct val="0"/>
        </a:spcAft>
        <a:defRPr sz="2000">
          <a:solidFill>
            <a:srgbClr val="727272"/>
          </a:solidFill>
          <a:latin typeface="+mn-lt"/>
          <a:ea typeface="+mn-ea"/>
          <a:cs typeface="+mn-cs"/>
          <a:sym typeface="Helvetica Neue" charset="0"/>
        </a:defRPr>
      </a:lvl2pPr>
      <a:lvl3pPr marL="11430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3pPr>
      <a:lvl4pPr marL="16002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4pPr>
      <a:lvl5pPr marL="20574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5pPr>
      <a:lvl6pPr marL="457200" algn="l" rtl="0" fontAlgn="base">
        <a:spcBef>
          <a:spcPct val="0"/>
        </a:spcBef>
        <a:spcAft>
          <a:spcPct val="0"/>
        </a:spcAft>
        <a:defRPr sz="2000">
          <a:solidFill>
            <a:srgbClr val="727272"/>
          </a:solidFill>
          <a:latin typeface="+mn-lt"/>
          <a:ea typeface="+mn-ea"/>
          <a:cs typeface="+mn-cs"/>
          <a:sym typeface="Helvetica Neue" charset="0"/>
        </a:defRPr>
      </a:lvl6pPr>
      <a:lvl7pPr marL="914400" algn="l" rtl="0" fontAlgn="base">
        <a:spcBef>
          <a:spcPct val="0"/>
        </a:spcBef>
        <a:spcAft>
          <a:spcPct val="0"/>
        </a:spcAft>
        <a:defRPr sz="2000">
          <a:solidFill>
            <a:srgbClr val="727272"/>
          </a:solidFill>
          <a:latin typeface="+mn-lt"/>
          <a:ea typeface="+mn-ea"/>
          <a:cs typeface="+mn-cs"/>
          <a:sym typeface="Helvetica Neue" charset="0"/>
        </a:defRPr>
      </a:lvl7pPr>
      <a:lvl8pPr marL="1371600" algn="l" rtl="0" fontAlgn="base">
        <a:spcBef>
          <a:spcPct val="0"/>
        </a:spcBef>
        <a:spcAft>
          <a:spcPct val="0"/>
        </a:spcAft>
        <a:defRPr sz="2000">
          <a:solidFill>
            <a:srgbClr val="727272"/>
          </a:solidFill>
          <a:latin typeface="+mn-lt"/>
          <a:ea typeface="+mn-ea"/>
          <a:cs typeface="+mn-cs"/>
          <a:sym typeface="Helvetica Neue" charset="0"/>
        </a:defRPr>
      </a:lvl8pPr>
      <a:lvl9pPr marL="1828800" algn="l" rtl="0" fontAlgn="base">
        <a:spcBef>
          <a:spcPct val="0"/>
        </a:spcBef>
        <a:spcAft>
          <a:spcPct val="0"/>
        </a:spcAft>
        <a:defRPr sz="2000">
          <a:solidFill>
            <a:srgbClr val="727272"/>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5122" name="Rectangle 1"/>
          <p:cNvSpPr>
            <a:spLocks noGrp="1" noChangeArrowheads="1"/>
          </p:cNvSpPr>
          <p:nvPr>
            <p:ph type="body" idx="1"/>
          </p:nvPr>
        </p:nvSpPr>
        <p:spPr bwMode="auto">
          <a:xfrm>
            <a:off x="431800" y="8813800"/>
            <a:ext cx="8255000" cy="812800"/>
          </a:xfrm>
          <a:prstGeom prst="rect">
            <a:avLst/>
          </a:prstGeom>
          <a:noFill/>
          <a:ln w="9525">
            <a:noFill/>
            <a:miter lim="800000"/>
            <a:headEnd/>
            <a:tailEnd/>
          </a:ln>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5123" name="Line 2"/>
          <p:cNvSpPr>
            <a:spLocks noChangeShapeType="1"/>
          </p:cNvSpPr>
          <p:nvPr/>
        </p:nvSpPr>
        <p:spPr bwMode="auto">
          <a:xfrm flipH="1">
            <a:off x="4430713" y="1778000"/>
            <a:ext cx="1587" cy="5054600"/>
          </a:xfrm>
          <a:prstGeom prst="line">
            <a:avLst/>
          </a:prstGeom>
          <a:noFill/>
          <a:ln w="12700">
            <a:solidFill>
              <a:srgbClr val="9A9A9A"/>
            </a:solidFill>
            <a:miter lim="800000"/>
            <a:headEnd/>
            <a:tailEnd/>
          </a:ln>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ransition/>
  <p:txStyles>
    <p:titleStyle>
      <a:lvl1pPr algn="r" rtl="0" eaLnBrk="0" fontAlgn="base" hangingPunct="0">
        <a:spcBef>
          <a:spcPct val="0"/>
        </a:spcBef>
        <a:spcAft>
          <a:spcPct val="0"/>
        </a:spcAft>
        <a:defRPr sz="26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2pPr>
      <a:lvl3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3pPr>
      <a:lvl4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4pPr>
      <a:lvl5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5pPr>
      <a:lvl6pPr marL="4572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6pPr>
      <a:lvl7pPr marL="9144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7pPr>
      <a:lvl8pPr marL="13716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8pPr>
      <a:lvl9pPr marL="18288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000">
          <a:solidFill>
            <a:srgbClr val="727272"/>
          </a:solidFill>
          <a:latin typeface="+mn-lt"/>
          <a:ea typeface="+mn-ea"/>
          <a:cs typeface="+mn-cs"/>
          <a:sym typeface="Helvetica Neue" charset="0"/>
        </a:defRPr>
      </a:lvl1pPr>
      <a:lvl2pPr marL="742950" indent="-285750" algn="l" rtl="0" eaLnBrk="0" fontAlgn="base" hangingPunct="0">
        <a:spcBef>
          <a:spcPct val="0"/>
        </a:spcBef>
        <a:spcAft>
          <a:spcPct val="0"/>
        </a:spcAft>
        <a:defRPr sz="2000">
          <a:solidFill>
            <a:srgbClr val="727272"/>
          </a:solidFill>
          <a:latin typeface="+mn-lt"/>
          <a:ea typeface="+mn-ea"/>
          <a:cs typeface="+mn-cs"/>
          <a:sym typeface="Helvetica Neue" charset="0"/>
        </a:defRPr>
      </a:lvl2pPr>
      <a:lvl3pPr marL="11430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3pPr>
      <a:lvl4pPr marL="16002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4pPr>
      <a:lvl5pPr marL="20574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5pPr>
      <a:lvl6pPr marL="457200" algn="l" rtl="0" fontAlgn="base">
        <a:spcBef>
          <a:spcPct val="0"/>
        </a:spcBef>
        <a:spcAft>
          <a:spcPct val="0"/>
        </a:spcAft>
        <a:defRPr sz="2000">
          <a:solidFill>
            <a:srgbClr val="727272"/>
          </a:solidFill>
          <a:latin typeface="+mn-lt"/>
          <a:ea typeface="+mn-ea"/>
          <a:cs typeface="+mn-cs"/>
          <a:sym typeface="Helvetica Neue" charset="0"/>
        </a:defRPr>
      </a:lvl6pPr>
      <a:lvl7pPr marL="914400" algn="l" rtl="0" fontAlgn="base">
        <a:spcBef>
          <a:spcPct val="0"/>
        </a:spcBef>
        <a:spcAft>
          <a:spcPct val="0"/>
        </a:spcAft>
        <a:defRPr sz="2000">
          <a:solidFill>
            <a:srgbClr val="727272"/>
          </a:solidFill>
          <a:latin typeface="+mn-lt"/>
          <a:ea typeface="+mn-ea"/>
          <a:cs typeface="+mn-cs"/>
          <a:sym typeface="Helvetica Neue" charset="0"/>
        </a:defRPr>
      </a:lvl7pPr>
      <a:lvl8pPr marL="1371600" algn="l" rtl="0" fontAlgn="base">
        <a:spcBef>
          <a:spcPct val="0"/>
        </a:spcBef>
        <a:spcAft>
          <a:spcPct val="0"/>
        </a:spcAft>
        <a:defRPr sz="2000">
          <a:solidFill>
            <a:srgbClr val="727272"/>
          </a:solidFill>
          <a:latin typeface="+mn-lt"/>
          <a:ea typeface="+mn-ea"/>
          <a:cs typeface="+mn-cs"/>
          <a:sym typeface="Helvetica Neue" charset="0"/>
        </a:defRPr>
      </a:lvl8pPr>
      <a:lvl9pPr marL="1828800" algn="l" rtl="0" fontAlgn="base">
        <a:spcBef>
          <a:spcPct val="0"/>
        </a:spcBef>
        <a:spcAft>
          <a:spcPct val="0"/>
        </a:spcAft>
        <a:defRPr sz="2000">
          <a:solidFill>
            <a:srgbClr val="727272"/>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6146" name="Rectangle 1"/>
          <p:cNvSpPr>
            <a:spLocks noGrp="1" noChangeArrowheads="1"/>
          </p:cNvSpPr>
          <p:nvPr>
            <p:ph type="body" idx="1"/>
          </p:nvPr>
        </p:nvSpPr>
        <p:spPr bwMode="auto">
          <a:xfrm>
            <a:off x="431800" y="8813800"/>
            <a:ext cx="8255000" cy="812800"/>
          </a:xfrm>
          <a:prstGeom prst="rect">
            <a:avLst/>
          </a:prstGeom>
          <a:noFill/>
          <a:ln w="9525">
            <a:noFill/>
            <a:miter lim="800000"/>
            <a:headEnd/>
            <a:tailEnd/>
          </a:ln>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6147" name="Line 2"/>
          <p:cNvSpPr>
            <a:spLocks noChangeShapeType="1"/>
          </p:cNvSpPr>
          <p:nvPr/>
        </p:nvSpPr>
        <p:spPr bwMode="auto">
          <a:xfrm flipH="1">
            <a:off x="6488113" y="508000"/>
            <a:ext cx="1587" cy="8013700"/>
          </a:xfrm>
          <a:prstGeom prst="line">
            <a:avLst/>
          </a:prstGeom>
          <a:noFill/>
          <a:ln w="12700">
            <a:solidFill>
              <a:srgbClr val="9A9A9A"/>
            </a:solidFill>
            <a:miter lim="800000"/>
            <a:headEnd/>
            <a:tailEnd/>
          </a:ln>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ransition/>
  <p:txStyles>
    <p:titleStyle>
      <a:lvl1pPr algn="r" rtl="0" eaLnBrk="0" fontAlgn="base" hangingPunct="0">
        <a:spcBef>
          <a:spcPct val="0"/>
        </a:spcBef>
        <a:spcAft>
          <a:spcPct val="0"/>
        </a:spcAft>
        <a:defRPr sz="26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2pPr>
      <a:lvl3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3pPr>
      <a:lvl4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4pPr>
      <a:lvl5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5pPr>
      <a:lvl6pPr marL="4572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6pPr>
      <a:lvl7pPr marL="9144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7pPr>
      <a:lvl8pPr marL="13716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8pPr>
      <a:lvl9pPr marL="18288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000">
          <a:solidFill>
            <a:srgbClr val="727272"/>
          </a:solidFill>
          <a:latin typeface="+mn-lt"/>
          <a:ea typeface="+mn-ea"/>
          <a:cs typeface="+mn-cs"/>
          <a:sym typeface="Helvetica Neue" charset="0"/>
        </a:defRPr>
      </a:lvl1pPr>
      <a:lvl2pPr marL="742950" indent="-285750" algn="l" rtl="0" eaLnBrk="0" fontAlgn="base" hangingPunct="0">
        <a:spcBef>
          <a:spcPct val="0"/>
        </a:spcBef>
        <a:spcAft>
          <a:spcPct val="0"/>
        </a:spcAft>
        <a:defRPr sz="2000">
          <a:solidFill>
            <a:srgbClr val="727272"/>
          </a:solidFill>
          <a:latin typeface="+mn-lt"/>
          <a:ea typeface="+mn-ea"/>
          <a:cs typeface="+mn-cs"/>
          <a:sym typeface="Helvetica Neue" charset="0"/>
        </a:defRPr>
      </a:lvl2pPr>
      <a:lvl3pPr marL="11430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3pPr>
      <a:lvl4pPr marL="16002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4pPr>
      <a:lvl5pPr marL="20574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5pPr>
      <a:lvl6pPr marL="457200" algn="l" rtl="0" fontAlgn="base">
        <a:spcBef>
          <a:spcPct val="0"/>
        </a:spcBef>
        <a:spcAft>
          <a:spcPct val="0"/>
        </a:spcAft>
        <a:defRPr sz="2000">
          <a:solidFill>
            <a:srgbClr val="727272"/>
          </a:solidFill>
          <a:latin typeface="+mn-lt"/>
          <a:ea typeface="+mn-ea"/>
          <a:cs typeface="+mn-cs"/>
          <a:sym typeface="Helvetica Neue" charset="0"/>
        </a:defRPr>
      </a:lvl6pPr>
      <a:lvl7pPr marL="914400" algn="l" rtl="0" fontAlgn="base">
        <a:spcBef>
          <a:spcPct val="0"/>
        </a:spcBef>
        <a:spcAft>
          <a:spcPct val="0"/>
        </a:spcAft>
        <a:defRPr sz="2000">
          <a:solidFill>
            <a:srgbClr val="727272"/>
          </a:solidFill>
          <a:latin typeface="+mn-lt"/>
          <a:ea typeface="+mn-ea"/>
          <a:cs typeface="+mn-cs"/>
          <a:sym typeface="Helvetica Neue" charset="0"/>
        </a:defRPr>
      </a:lvl7pPr>
      <a:lvl8pPr marL="1371600" algn="l" rtl="0" fontAlgn="base">
        <a:spcBef>
          <a:spcPct val="0"/>
        </a:spcBef>
        <a:spcAft>
          <a:spcPct val="0"/>
        </a:spcAft>
        <a:defRPr sz="2000">
          <a:solidFill>
            <a:srgbClr val="727272"/>
          </a:solidFill>
          <a:latin typeface="+mn-lt"/>
          <a:ea typeface="+mn-ea"/>
          <a:cs typeface="+mn-cs"/>
          <a:sym typeface="Helvetica Neue" charset="0"/>
        </a:defRPr>
      </a:lvl8pPr>
      <a:lvl9pPr marL="1828800" algn="l" rtl="0" fontAlgn="base">
        <a:spcBef>
          <a:spcPct val="0"/>
        </a:spcBef>
        <a:spcAft>
          <a:spcPct val="0"/>
        </a:spcAft>
        <a:defRPr sz="2000">
          <a:solidFill>
            <a:srgbClr val="727272"/>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7170" name="Rectangle 1"/>
          <p:cNvSpPr>
            <a:spLocks noGrp="1" noChangeArrowheads="1"/>
          </p:cNvSpPr>
          <p:nvPr>
            <p:ph type="body" idx="1"/>
          </p:nvPr>
        </p:nvSpPr>
        <p:spPr bwMode="auto">
          <a:xfrm>
            <a:off x="431800" y="8813800"/>
            <a:ext cx="8255000" cy="812800"/>
          </a:xfrm>
          <a:prstGeom prst="rect">
            <a:avLst/>
          </a:prstGeom>
          <a:noFill/>
          <a:ln w="9525">
            <a:noFill/>
            <a:miter lim="800000"/>
            <a:headEnd/>
            <a:tailEnd/>
          </a:ln>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7171" name="Line 2"/>
          <p:cNvSpPr>
            <a:spLocks noChangeShapeType="1"/>
          </p:cNvSpPr>
          <p:nvPr/>
        </p:nvSpPr>
        <p:spPr bwMode="auto">
          <a:xfrm flipH="1">
            <a:off x="4443413" y="1776413"/>
            <a:ext cx="1587" cy="5068887"/>
          </a:xfrm>
          <a:prstGeom prst="line">
            <a:avLst/>
          </a:prstGeom>
          <a:noFill/>
          <a:ln w="12700">
            <a:solidFill>
              <a:srgbClr val="9A9A9A"/>
            </a:solidFill>
            <a:miter lim="800000"/>
            <a:headEnd/>
            <a:tailEnd/>
          </a:ln>
        </p:spPr>
        <p:txBody>
          <a:bodyPr lIns="0" tIns="0" rIns="0" bIns="0"/>
          <a:lstStyle/>
          <a:p>
            <a:endParaRPr lang="en-US"/>
          </a:p>
        </p:txBody>
      </p:sp>
      <p:sp>
        <p:nvSpPr>
          <p:cNvPr id="7172" name="Line 3"/>
          <p:cNvSpPr>
            <a:spLocks noChangeShapeType="1"/>
          </p:cNvSpPr>
          <p:nvPr/>
        </p:nvSpPr>
        <p:spPr bwMode="auto">
          <a:xfrm flipH="1">
            <a:off x="8545513" y="1776413"/>
            <a:ext cx="1587" cy="5068887"/>
          </a:xfrm>
          <a:prstGeom prst="line">
            <a:avLst/>
          </a:prstGeom>
          <a:noFill/>
          <a:ln w="12700">
            <a:solidFill>
              <a:srgbClr val="9A9A9A"/>
            </a:solidFill>
            <a:miter lim="800000"/>
            <a:headEnd/>
            <a:tailEnd/>
          </a:ln>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p:txStyles>
    <p:titleStyle>
      <a:lvl1pPr algn="r" rtl="0" eaLnBrk="0" fontAlgn="base" hangingPunct="0">
        <a:spcBef>
          <a:spcPct val="0"/>
        </a:spcBef>
        <a:spcAft>
          <a:spcPct val="0"/>
        </a:spcAft>
        <a:defRPr sz="26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2pPr>
      <a:lvl3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3pPr>
      <a:lvl4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4pPr>
      <a:lvl5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5pPr>
      <a:lvl6pPr marL="4572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6pPr>
      <a:lvl7pPr marL="9144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7pPr>
      <a:lvl8pPr marL="13716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8pPr>
      <a:lvl9pPr marL="18288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000">
          <a:solidFill>
            <a:srgbClr val="727272"/>
          </a:solidFill>
          <a:latin typeface="+mn-lt"/>
          <a:ea typeface="+mn-ea"/>
          <a:cs typeface="+mn-cs"/>
          <a:sym typeface="Helvetica Neue" charset="0"/>
        </a:defRPr>
      </a:lvl1pPr>
      <a:lvl2pPr marL="742950" indent="-285750" algn="l" rtl="0" eaLnBrk="0" fontAlgn="base" hangingPunct="0">
        <a:spcBef>
          <a:spcPct val="0"/>
        </a:spcBef>
        <a:spcAft>
          <a:spcPct val="0"/>
        </a:spcAft>
        <a:defRPr sz="2000">
          <a:solidFill>
            <a:srgbClr val="727272"/>
          </a:solidFill>
          <a:latin typeface="+mn-lt"/>
          <a:ea typeface="+mn-ea"/>
          <a:cs typeface="+mn-cs"/>
          <a:sym typeface="Helvetica Neue" charset="0"/>
        </a:defRPr>
      </a:lvl2pPr>
      <a:lvl3pPr marL="11430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3pPr>
      <a:lvl4pPr marL="16002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4pPr>
      <a:lvl5pPr marL="20574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5pPr>
      <a:lvl6pPr marL="457200" algn="l" rtl="0" fontAlgn="base">
        <a:spcBef>
          <a:spcPct val="0"/>
        </a:spcBef>
        <a:spcAft>
          <a:spcPct val="0"/>
        </a:spcAft>
        <a:defRPr sz="2000">
          <a:solidFill>
            <a:srgbClr val="727272"/>
          </a:solidFill>
          <a:latin typeface="+mn-lt"/>
          <a:ea typeface="+mn-ea"/>
          <a:cs typeface="+mn-cs"/>
          <a:sym typeface="Helvetica Neue" charset="0"/>
        </a:defRPr>
      </a:lvl6pPr>
      <a:lvl7pPr marL="914400" algn="l" rtl="0" fontAlgn="base">
        <a:spcBef>
          <a:spcPct val="0"/>
        </a:spcBef>
        <a:spcAft>
          <a:spcPct val="0"/>
        </a:spcAft>
        <a:defRPr sz="2000">
          <a:solidFill>
            <a:srgbClr val="727272"/>
          </a:solidFill>
          <a:latin typeface="+mn-lt"/>
          <a:ea typeface="+mn-ea"/>
          <a:cs typeface="+mn-cs"/>
          <a:sym typeface="Helvetica Neue" charset="0"/>
        </a:defRPr>
      </a:lvl7pPr>
      <a:lvl8pPr marL="1371600" algn="l" rtl="0" fontAlgn="base">
        <a:spcBef>
          <a:spcPct val="0"/>
        </a:spcBef>
        <a:spcAft>
          <a:spcPct val="0"/>
        </a:spcAft>
        <a:defRPr sz="2000">
          <a:solidFill>
            <a:srgbClr val="727272"/>
          </a:solidFill>
          <a:latin typeface="+mn-lt"/>
          <a:ea typeface="+mn-ea"/>
          <a:cs typeface="+mn-cs"/>
          <a:sym typeface="Helvetica Neue" charset="0"/>
        </a:defRPr>
      </a:lvl8pPr>
      <a:lvl9pPr marL="1828800" algn="l" rtl="0" fontAlgn="base">
        <a:spcBef>
          <a:spcPct val="0"/>
        </a:spcBef>
        <a:spcAft>
          <a:spcPct val="0"/>
        </a:spcAft>
        <a:defRPr sz="2000">
          <a:solidFill>
            <a:srgbClr val="727272"/>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8194" name="Rectangle 1"/>
          <p:cNvSpPr>
            <a:spLocks noGrp="1" noChangeArrowheads="1"/>
          </p:cNvSpPr>
          <p:nvPr>
            <p:ph type="body" idx="1"/>
          </p:nvPr>
        </p:nvSpPr>
        <p:spPr bwMode="auto">
          <a:xfrm>
            <a:off x="431800" y="8813800"/>
            <a:ext cx="8255000" cy="812800"/>
          </a:xfrm>
          <a:prstGeom prst="rect">
            <a:avLst/>
          </a:prstGeom>
          <a:noFill/>
          <a:ln w="9525">
            <a:noFill/>
            <a:miter lim="800000"/>
            <a:headEnd/>
            <a:tailEnd/>
          </a:ln>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Tree>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ransition/>
  <p:txStyles>
    <p:titleStyle>
      <a:lvl1pPr algn="r" rtl="0" eaLnBrk="0" fontAlgn="base" hangingPunct="0">
        <a:spcBef>
          <a:spcPct val="0"/>
        </a:spcBef>
        <a:spcAft>
          <a:spcPct val="0"/>
        </a:spcAft>
        <a:defRPr sz="26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2pPr>
      <a:lvl3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3pPr>
      <a:lvl4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4pPr>
      <a:lvl5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5pPr>
      <a:lvl6pPr marL="4572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6pPr>
      <a:lvl7pPr marL="9144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7pPr>
      <a:lvl8pPr marL="13716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8pPr>
      <a:lvl9pPr marL="18288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000">
          <a:solidFill>
            <a:srgbClr val="727272"/>
          </a:solidFill>
          <a:latin typeface="+mn-lt"/>
          <a:ea typeface="+mn-ea"/>
          <a:cs typeface="+mn-cs"/>
          <a:sym typeface="Helvetica Neue" charset="0"/>
        </a:defRPr>
      </a:lvl1pPr>
      <a:lvl2pPr marL="742950" indent="-285750" algn="l" rtl="0" eaLnBrk="0" fontAlgn="base" hangingPunct="0">
        <a:spcBef>
          <a:spcPct val="0"/>
        </a:spcBef>
        <a:spcAft>
          <a:spcPct val="0"/>
        </a:spcAft>
        <a:defRPr sz="2000">
          <a:solidFill>
            <a:srgbClr val="727272"/>
          </a:solidFill>
          <a:latin typeface="+mn-lt"/>
          <a:ea typeface="+mn-ea"/>
          <a:cs typeface="+mn-cs"/>
          <a:sym typeface="Helvetica Neue" charset="0"/>
        </a:defRPr>
      </a:lvl2pPr>
      <a:lvl3pPr marL="11430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3pPr>
      <a:lvl4pPr marL="16002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4pPr>
      <a:lvl5pPr marL="20574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5pPr>
      <a:lvl6pPr marL="457200" algn="l" rtl="0" fontAlgn="base">
        <a:spcBef>
          <a:spcPct val="0"/>
        </a:spcBef>
        <a:spcAft>
          <a:spcPct val="0"/>
        </a:spcAft>
        <a:defRPr sz="2000">
          <a:solidFill>
            <a:srgbClr val="727272"/>
          </a:solidFill>
          <a:latin typeface="+mn-lt"/>
          <a:ea typeface="+mn-ea"/>
          <a:cs typeface="+mn-cs"/>
          <a:sym typeface="Helvetica Neue" charset="0"/>
        </a:defRPr>
      </a:lvl6pPr>
      <a:lvl7pPr marL="914400" algn="l" rtl="0" fontAlgn="base">
        <a:spcBef>
          <a:spcPct val="0"/>
        </a:spcBef>
        <a:spcAft>
          <a:spcPct val="0"/>
        </a:spcAft>
        <a:defRPr sz="2000">
          <a:solidFill>
            <a:srgbClr val="727272"/>
          </a:solidFill>
          <a:latin typeface="+mn-lt"/>
          <a:ea typeface="+mn-ea"/>
          <a:cs typeface="+mn-cs"/>
          <a:sym typeface="Helvetica Neue" charset="0"/>
        </a:defRPr>
      </a:lvl7pPr>
      <a:lvl8pPr marL="1371600" algn="l" rtl="0" fontAlgn="base">
        <a:spcBef>
          <a:spcPct val="0"/>
        </a:spcBef>
        <a:spcAft>
          <a:spcPct val="0"/>
        </a:spcAft>
        <a:defRPr sz="2000">
          <a:solidFill>
            <a:srgbClr val="727272"/>
          </a:solidFill>
          <a:latin typeface="+mn-lt"/>
          <a:ea typeface="+mn-ea"/>
          <a:cs typeface="+mn-cs"/>
          <a:sym typeface="Helvetica Neue" charset="0"/>
        </a:defRPr>
      </a:lvl8pPr>
      <a:lvl9pPr marL="1828800" algn="l" rtl="0" fontAlgn="base">
        <a:spcBef>
          <a:spcPct val="0"/>
        </a:spcBef>
        <a:spcAft>
          <a:spcPct val="0"/>
        </a:spcAft>
        <a:defRPr sz="2000">
          <a:solidFill>
            <a:srgbClr val="727272"/>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9218" name="Rectangle 1"/>
          <p:cNvSpPr>
            <a:spLocks noGrp="1" noChangeArrowheads="1"/>
          </p:cNvSpPr>
          <p:nvPr>
            <p:ph type="body" idx="1"/>
          </p:nvPr>
        </p:nvSpPr>
        <p:spPr bwMode="auto">
          <a:xfrm>
            <a:off x="571500" y="2324100"/>
            <a:ext cx="5080000" cy="6565900"/>
          </a:xfrm>
          <a:prstGeom prst="rect">
            <a:avLst/>
          </a:prstGeom>
          <a:noFill/>
          <a:ln w="9525">
            <a:noFill/>
            <a:miter lim="800000"/>
            <a:headEnd/>
            <a:tailEnd/>
          </a:ln>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9219" name="Line 2"/>
          <p:cNvSpPr>
            <a:spLocks noChangeShapeType="1"/>
          </p:cNvSpPr>
          <p:nvPr/>
        </p:nvSpPr>
        <p:spPr bwMode="auto">
          <a:xfrm>
            <a:off x="647700" y="1968500"/>
            <a:ext cx="4876800" cy="0"/>
          </a:xfrm>
          <a:prstGeom prst="line">
            <a:avLst/>
          </a:prstGeom>
          <a:noFill/>
          <a:ln w="12700">
            <a:solidFill>
              <a:srgbClr val="888888"/>
            </a:solidFill>
            <a:miter lim="800000"/>
            <a:headEnd/>
            <a:tailEnd/>
          </a:ln>
        </p:spPr>
        <p:txBody>
          <a:bodyPr lIns="0" tIns="0" rIns="0" bIns="0"/>
          <a:lstStyle/>
          <a:p>
            <a:endParaRPr lang="en-US"/>
          </a:p>
        </p:txBody>
      </p:sp>
      <p:sp>
        <p:nvSpPr>
          <p:cNvPr id="9220" name="Rectangle 3"/>
          <p:cNvSpPr>
            <a:spLocks noGrp="1" noChangeArrowheads="1"/>
          </p:cNvSpPr>
          <p:nvPr>
            <p:ph type="title"/>
          </p:nvPr>
        </p:nvSpPr>
        <p:spPr bwMode="auto">
          <a:xfrm>
            <a:off x="571500" y="330200"/>
            <a:ext cx="5080000" cy="1397000"/>
          </a:xfrm>
          <a:prstGeom prst="rect">
            <a:avLst/>
          </a:prstGeom>
          <a:noFill/>
          <a:ln w="9525">
            <a:noFill/>
            <a:miter lim="800000"/>
            <a:headEnd/>
            <a:tailEnd/>
          </a:ln>
        </p:spPr>
        <p:txBody>
          <a:bodyPr vert="horz" wrap="square" lIns="50800" tIns="50800" rIns="50800" bIns="50800" numCol="1" anchor="b" anchorCtr="0" compatLnSpc="1">
            <a:prstTxWarp prst="textNoShape">
              <a:avLst/>
            </a:prstTxWarp>
          </a:bodyPr>
          <a:lstStyle/>
          <a:p>
            <a:pPr lvl="0"/>
            <a:r>
              <a:rPr lang="en-US" smtClean="0">
                <a:sym typeface="Helvetica Neue Light" charset="0"/>
              </a:rPr>
              <a:t>Click to edit Master title style</a:t>
            </a:r>
          </a:p>
        </p:txBody>
      </p:sp>
    </p:spTree>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ransitio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1pPr>
      <a:lvl2pPr marL="660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2pPr>
      <a:lvl3pPr marL="1104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3pPr>
      <a:lvl4pPr marL="1549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4pPr>
      <a:lvl5pPr marL="1993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5pPr>
      <a:lvl6pPr marL="24511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6pPr>
      <a:lvl7pPr marL="29083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7pPr>
      <a:lvl8pPr marL="33655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8pPr>
      <a:lvl9pPr marL="38227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hyperlink" Target="http://creativecommons.org/licenses/by/3.0/" TargetMode="External"/><Relationship Id="rId6"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4" Type="http://schemas.openxmlformats.org/officeDocument/2006/relationships/image" Target="../media/image4.png"/><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hyperlink" Target="http://nsidc.org/cgi-bin/gpd_deliver_jpg.pl?holgate1909072401" TargetMode="External"/><Relationship Id="rId6" Type="http://schemas.openxmlformats.org/officeDocument/2006/relationships/hyperlink" Target="http://nsidc.org/cgi-bin/gpd_deliver_jpg.pl?holgate2004081301" TargetMode="External"/><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hyperlink" Target="http://nsidc.org/cgi-bin/gpd_deliver_jpg.pl?columbia1931090612" TargetMode="External"/><Relationship Id="rId4" Type="http://schemas.openxmlformats.org/officeDocument/2006/relationships/image" Target="../media/image7.jpeg"/><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hyperlink" Target="http://nsidc.org/cgi-bin/gpd_deliver_jpg.pl?columbia1931090101" TargetMode="External"/><Relationship Id="rId4" Type="http://schemas.openxmlformats.org/officeDocument/2006/relationships/image" Target="../media/image8.jpeg"/><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hyperlink" Target="http://nsidc.org/cgi-bin/gpd_deliver_jpg.pl?qorikalis1978070001" TargetMode="External"/><Relationship Id="rId6" Type="http://schemas.openxmlformats.org/officeDocument/2006/relationships/hyperlink" Target="http://nsidc.org/cgi-bin/gpd_deliver_jpg.pl?qorikalis2004070001" TargetMode="External"/><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hyperlink" Target="http://dataconservancy.org/the-dry-valleys-of-antarctica-data-for-big-science/"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nsidc.org/data/glacier_photo/" TargetMode="External"/><Relationship Id="rId4" Type="http://schemas.openxmlformats.org/officeDocument/2006/relationships/hyperlink" Target="http://nsidc.org/data/docs/noaa/g00472_glacier_photos/index.html" TargetMode="External"/><Relationship Id="rId5" Type="http://schemas.openxmlformats.org/officeDocument/2006/relationships/hyperlink" Target="http://en.wikipedia.org/wiki/Photogrammetry" TargetMode="External"/><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5" name="Rectangle 1"/>
          <p:cNvSpPr>
            <a:spLocks noGrp="1" noChangeArrowheads="1"/>
          </p:cNvSpPr>
          <p:nvPr>
            <p:ph type="title"/>
          </p:nvPr>
        </p:nvSpPr>
        <p:spPr>
          <a:xfrm>
            <a:off x="571500" y="1346200"/>
            <a:ext cx="11861800" cy="3175000"/>
          </a:xfrm>
        </p:spPr>
        <p:txBody>
          <a:bodyPr/>
          <a:lstStyle/>
          <a:p>
            <a:pPr eaLnBrk="1" hangingPunct="1"/>
            <a:r>
              <a:rPr lang="en-US" sz="4800" b="1" dirty="0" smtClean="0"/>
              <a:t>Preserving the Scientific Record: </a:t>
            </a:r>
            <a:r>
              <a:rPr lang="en-US" sz="4800" dirty="0" smtClean="0"/>
              <a:t/>
            </a:r>
            <a:br>
              <a:rPr lang="en-US" sz="4800" dirty="0" smtClean="0"/>
            </a:br>
            <a:r>
              <a:rPr lang="en-US" sz="4800" dirty="0" smtClean="0"/>
              <a:t>Case Study 1 – National Snow &amp; Ice Data Center (NSIDC) Glacier Photos</a:t>
            </a:r>
            <a:endParaRPr lang="en-US" dirty="0" smtClean="0"/>
          </a:p>
        </p:txBody>
      </p:sp>
      <p:sp>
        <p:nvSpPr>
          <p:cNvPr id="21506" name="Rectangle 2"/>
          <p:cNvSpPr>
            <a:spLocks noGrp="1" noChangeArrowheads="1"/>
          </p:cNvSpPr>
          <p:nvPr>
            <p:ph type="body" idx="1"/>
          </p:nvPr>
        </p:nvSpPr>
        <p:spPr>
          <a:xfrm>
            <a:off x="584200" y="4953000"/>
            <a:ext cx="5918200" cy="1066800"/>
          </a:xfrm>
        </p:spPr>
        <p:txBody>
          <a:bodyPr/>
          <a:lstStyle/>
          <a:p>
            <a:pPr marL="0" indent="0" eaLnBrk="1" hangingPunct="1"/>
            <a:r>
              <a:rPr lang="en-US" sz="2400" dirty="0" smtClean="0"/>
              <a:t>Matthew </a:t>
            </a:r>
            <a:r>
              <a:rPr lang="en-US" sz="2400" dirty="0" err="1" smtClean="0"/>
              <a:t>Mayernik</a:t>
            </a:r>
            <a:endParaRPr lang="en-US" sz="2400" dirty="0" smtClean="0"/>
          </a:p>
          <a:p>
            <a:pPr marL="0" indent="0" eaLnBrk="1" hangingPunct="1"/>
            <a:r>
              <a:rPr lang="en-US" sz="2400" dirty="0" smtClean="0"/>
              <a:t>National Center for Atmospheric Research</a:t>
            </a:r>
          </a:p>
        </p:txBody>
      </p:sp>
      <p:pic>
        <p:nvPicPr>
          <p:cNvPr id="21508" name="Picture 6"/>
          <p:cNvPicPr>
            <a:picLocks noChangeAspect="1"/>
          </p:cNvPicPr>
          <p:nvPr/>
        </p:nvPicPr>
        <p:blipFill>
          <a:blip r:embed="rId3"/>
          <a:srcRect/>
          <a:stretch>
            <a:fillRect/>
          </a:stretch>
        </p:blipFill>
        <p:spPr bwMode="auto">
          <a:xfrm>
            <a:off x="482600" y="7721600"/>
            <a:ext cx="1657350" cy="1657350"/>
          </a:xfrm>
          <a:prstGeom prst="rect">
            <a:avLst/>
          </a:prstGeom>
          <a:noFill/>
          <a:ln w="9525">
            <a:noFill/>
            <a:miter lim="800000"/>
            <a:headEnd/>
            <a:tailEnd/>
          </a:ln>
        </p:spPr>
      </p:pic>
      <p:pic>
        <p:nvPicPr>
          <p:cNvPr id="7" name="Picture 1" descr="DC-FullColor-01.png"/>
          <p:cNvPicPr>
            <a:picLocks noChangeAspect="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14297" t="37932" r="12846" b="44067"/>
          <a:stretch>
            <a:fillRect/>
          </a:stretch>
        </p:blipFill>
        <p:spPr bwMode="auto">
          <a:xfrm>
            <a:off x="2387600" y="8310562"/>
            <a:ext cx="4672012" cy="82232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8" name="TextBox 7"/>
          <p:cNvSpPr txBox="1">
            <a:spLocks noChangeArrowheads="1"/>
          </p:cNvSpPr>
          <p:nvPr/>
        </p:nvSpPr>
        <p:spPr bwMode="auto">
          <a:xfrm>
            <a:off x="8634556" y="8763000"/>
            <a:ext cx="2516379" cy="46166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n-US" sz="1200" dirty="0"/>
              <a:t>Copyright 2012 </a:t>
            </a:r>
            <a:r>
              <a:rPr lang="en-US" sz="1200" dirty="0" smtClean="0"/>
              <a:t>Matthew </a:t>
            </a:r>
            <a:r>
              <a:rPr lang="en-US" sz="1200" dirty="0" err="1" smtClean="0"/>
              <a:t>Mayernik</a:t>
            </a:r>
            <a:r>
              <a:rPr lang="en-US" sz="1200" dirty="0" smtClean="0"/>
              <a:t>.</a:t>
            </a:r>
          </a:p>
          <a:p>
            <a:pPr eaLnBrk="1" hangingPunct="1"/>
            <a:endParaRPr lang="en-US" sz="1200" dirty="0"/>
          </a:p>
        </p:txBody>
      </p:sp>
      <p:pic>
        <p:nvPicPr>
          <p:cNvPr id="9" name="Picture 4">
            <a:hlinkClick r:id="rId5"/>
          </p:cNvPr>
          <p:cNvPicPr>
            <a:picLocks noChangeAspect="1"/>
          </p:cNvPicPr>
          <p:nvPr/>
        </p:nvPicPr>
        <p:blipFill>
          <a:blip r:embed="rId6">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1523329" y="8701088"/>
            <a:ext cx="1049671" cy="369770"/>
          </a:xfrm>
          <a:prstGeom prst="rect">
            <a:avLst/>
          </a:prstGeom>
          <a:noFill/>
          <a:ln>
            <a:noFill/>
          </a:ln>
          <a:effectLst>
            <a:glow rad="457200">
              <a:srgbClr val="0070C0">
                <a:alpha val="40000"/>
              </a:srgbClr>
            </a:glow>
            <a:outerShdw dist="35921" dir="2700000" algn="ctr" rotWithShape="0">
              <a:schemeClr val="bg2"/>
            </a:outerShdw>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BFBFB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a14:hiddenLine>
            </a:ext>
          </a:extLst>
        </p:spPr>
      </p:pic>
      <p:sp>
        <p:nvSpPr>
          <p:cNvPr id="10" name="Rectangle 2"/>
          <p:cNvSpPr txBox="1">
            <a:spLocks noChangeArrowheads="1"/>
          </p:cNvSpPr>
          <p:nvPr/>
        </p:nvSpPr>
        <p:spPr bwMode="auto">
          <a:xfrm>
            <a:off x="298450" y="152400"/>
            <a:ext cx="4527550" cy="9144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lvl1pPr marL="342900" indent="-342900" algn="l" rtl="0" eaLnBrk="0" fontAlgn="base" hangingPunct="0">
              <a:spcBef>
                <a:spcPct val="0"/>
              </a:spcBef>
              <a:spcAft>
                <a:spcPct val="0"/>
              </a:spcAft>
              <a:defRPr sz="3400">
                <a:solidFill>
                  <a:srgbClr val="606060"/>
                </a:solidFill>
                <a:latin typeface="+mn-lt"/>
                <a:ea typeface="+mn-ea"/>
                <a:cs typeface="+mn-cs"/>
                <a:sym typeface="Helvetica Neue" charset="0"/>
              </a:defRPr>
            </a:lvl1pPr>
            <a:lvl2pPr marL="742950" indent="-285750" algn="l" rtl="0" eaLnBrk="0" fontAlgn="base" hangingPunct="0">
              <a:spcBef>
                <a:spcPct val="0"/>
              </a:spcBef>
              <a:spcAft>
                <a:spcPct val="0"/>
              </a:spcAft>
              <a:defRPr sz="3400">
                <a:solidFill>
                  <a:srgbClr val="606060"/>
                </a:solidFill>
                <a:latin typeface="+mn-lt"/>
                <a:ea typeface="+mn-ea"/>
                <a:cs typeface="+mn-cs"/>
                <a:sym typeface="Helvetica Neue" charset="0"/>
              </a:defRPr>
            </a:lvl2pPr>
            <a:lvl3pPr marL="1143000" indent="-228600" algn="l" rtl="0" eaLnBrk="0" fontAlgn="base" hangingPunct="0">
              <a:spcBef>
                <a:spcPct val="0"/>
              </a:spcBef>
              <a:spcAft>
                <a:spcPct val="0"/>
              </a:spcAft>
              <a:defRPr sz="3400">
                <a:solidFill>
                  <a:srgbClr val="606060"/>
                </a:solidFill>
                <a:latin typeface="+mn-lt"/>
                <a:ea typeface="+mn-ea"/>
                <a:cs typeface="+mn-cs"/>
                <a:sym typeface="Helvetica Neue" charset="0"/>
              </a:defRPr>
            </a:lvl3pPr>
            <a:lvl4pPr marL="1600200" indent="-228600" algn="l" rtl="0" eaLnBrk="0" fontAlgn="base" hangingPunct="0">
              <a:spcBef>
                <a:spcPct val="0"/>
              </a:spcBef>
              <a:spcAft>
                <a:spcPct val="0"/>
              </a:spcAft>
              <a:defRPr sz="3400">
                <a:solidFill>
                  <a:srgbClr val="606060"/>
                </a:solidFill>
                <a:latin typeface="+mn-lt"/>
                <a:ea typeface="+mn-ea"/>
                <a:cs typeface="+mn-cs"/>
                <a:sym typeface="Helvetica Neue" charset="0"/>
              </a:defRPr>
            </a:lvl4pPr>
            <a:lvl5pPr marL="2057400" indent="-228600" algn="l" rtl="0" eaLnBrk="0" fontAlgn="base" hangingPunct="0">
              <a:spcBef>
                <a:spcPct val="0"/>
              </a:spcBef>
              <a:spcAft>
                <a:spcPct val="0"/>
              </a:spcAft>
              <a:defRPr sz="3400">
                <a:solidFill>
                  <a:srgbClr val="606060"/>
                </a:solidFill>
                <a:latin typeface="+mn-lt"/>
                <a:ea typeface="+mn-ea"/>
                <a:cs typeface="+mn-cs"/>
                <a:sym typeface="Helvetica Neue" charset="0"/>
              </a:defRPr>
            </a:lvl5pPr>
            <a:lvl6pPr marL="457200" algn="l" rtl="0" fontAlgn="base">
              <a:spcBef>
                <a:spcPct val="0"/>
              </a:spcBef>
              <a:spcAft>
                <a:spcPct val="0"/>
              </a:spcAft>
              <a:defRPr sz="3400">
                <a:solidFill>
                  <a:srgbClr val="606060"/>
                </a:solidFill>
                <a:latin typeface="+mn-lt"/>
                <a:ea typeface="+mn-ea"/>
                <a:cs typeface="+mn-cs"/>
                <a:sym typeface="Helvetica Neue" charset="0"/>
              </a:defRPr>
            </a:lvl6pPr>
            <a:lvl7pPr marL="914400" algn="l" rtl="0" fontAlgn="base">
              <a:spcBef>
                <a:spcPct val="0"/>
              </a:spcBef>
              <a:spcAft>
                <a:spcPct val="0"/>
              </a:spcAft>
              <a:defRPr sz="3400">
                <a:solidFill>
                  <a:srgbClr val="606060"/>
                </a:solidFill>
                <a:latin typeface="+mn-lt"/>
                <a:ea typeface="+mn-ea"/>
                <a:cs typeface="+mn-cs"/>
                <a:sym typeface="Helvetica Neue" charset="0"/>
              </a:defRPr>
            </a:lvl7pPr>
            <a:lvl8pPr marL="1371600" algn="l" rtl="0" fontAlgn="base">
              <a:spcBef>
                <a:spcPct val="0"/>
              </a:spcBef>
              <a:spcAft>
                <a:spcPct val="0"/>
              </a:spcAft>
              <a:defRPr sz="3400">
                <a:solidFill>
                  <a:srgbClr val="606060"/>
                </a:solidFill>
                <a:latin typeface="+mn-lt"/>
                <a:ea typeface="+mn-ea"/>
                <a:cs typeface="+mn-cs"/>
                <a:sym typeface="Helvetica Neue" charset="0"/>
              </a:defRPr>
            </a:lvl8pPr>
            <a:lvl9pPr marL="1828800" algn="l" rtl="0" fontAlgn="base">
              <a:spcBef>
                <a:spcPct val="0"/>
              </a:spcBef>
              <a:spcAft>
                <a:spcPct val="0"/>
              </a:spcAft>
              <a:defRPr sz="3400">
                <a:solidFill>
                  <a:srgbClr val="606060"/>
                </a:solidFill>
                <a:latin typeface="+mn-lt"/>
                <a:ea typeface="+mn-ea"/>
                <a:cs typeface="+mn-cs"/>
                <a:sym typeface="Helvetica Neue" charset="0"/>
              </a:defRPr>
            </a:lvl9pPr>
          </a:lstStyle>
          <a:p>
            <a:pPr marL="0" indent="0" eaLnBrk="1" hangingPunct="1"/>
            <a:r>
              <a:rPr lang="en-US" sz="2400" dirty="0" smtClean="0"/>
              <a:t>Section:  </a:t>
            </a:r>
          </a:p>
          <a:p>
            <a:pPr marL="0" indent="0" eaLnBrk="1" hangingPunct="1"/>
            <a:r>
              <a:rPr lang="en-US" sz="2400" dirty="0" smtClean="0"/>
              <a:t>The Case for Data Stewardship</a:t>
            </a:r>
          </a:p>
        </p:txBody>
      </p:sp>
      <p:sp>
        <p:nvSpPr>
          <p:cNvPr id="11" name="Rectangle 2"/>
          <p:cNvSpPr txBox="1">
            <a:spLocks noChangeArrowheads="1"/>
          </p:cNvSpPr>
          <p:nvPr/>
        </p:nvSpPr>
        <p:spPr bwMode="auto">
          <a:xfrm>
            <a:off x="9702800" y="4953000"/>
            <a:ext cx="2959100" cy="990600"/>
          </a:xfrm>
          <a:prstGeom prst="rect">
            <a:avLst/>
          </a:prstGeom>
          <a:noFill/>
          <a:ln w="9525">
            <a:noFill/>
            <a:miter lim="800000"/>
            <a:headEnd/>
            <a:tailEnd/>
          </a:ln>
        </p:spPr>
        <p:txBody>
          <a:bodyPr lIns="50800" tIns="50800" rIns="50800" bIns="50800"/>
          <a:lstStyle/>
          <a:p>
            <a:pPr algn="r"/>
            <a:r>
              <a:rPr lang="en-US" sz="2400" dirty="0">
                <a:solidFill>
                  <a:srgbClr val="606060"/>
                </a:solidFill>
                <a:latin typeface="Helvetica Neue" charset="0"/>
                <a:sym typeface="Helvetica Neue" charset="0"/>
              </a:rPr>
              <a:t>Version 1.0</a:t>
            </a:r>
          </a:p>
          <a:p>
            <a:pPr algn="r"/>
            <a:r>
              <a:rPr lang="en-US" sz="2400" dirty="0" smtClean="0">
                <a:solidFill>
                  <a:srgbClr val="606060"/>
                </a:solidFill>
                <a:latin typeface="Helvetica Neue" charset="0"/>
                <a:sym typeface="Helvetica Neue" charset="0"/>
              </a:rPr>
              <a:t>October 2012</a:t>
            </a:r>
            <a:endParaRPr lang="en-US" sz="2400" dirty="0">
              <a:solidFill>
                <a:srgbClr val="606060"/>
              </a:solidFill>
              <a:latin typeface="Helvetica Neue" charset="0"/>
              <a:sym typeface="Helvetica Neue" charset="0"/>
            </a:endParaRPr>
          </a:p>
          <a:p>
            <a:pPr algn="r"/>
            <a:endParaRPr lang="en-US" sz="2400" dirty="0">
              <a:solidFill>
                <a:srgbClr val="606060"/>
              </a:solidFill>
              <a:latin typeface="Helvetica Neue" charset="0"/>
              <a:sym typeface="Helvetica Neue"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2"/>
          <p:cNvSpPr>
            <a:spLocks noGrp="1"/>
          </p:cNvSpPr>
          <p:nvPr>
            <p:ph type="title"/>
          </p:nvPr>
        </p:nvSpPr>
        <p:spPr/>
        <p:txBody>
          <a:bodyPr/>
          <a:lstStyle/>
          <a:p>
            <a:r>
              <a:rPr lang="en-US" dirty="0" smtClean="0"/>
              <a:t>Recommended Citations</a:t>
            </a:r>
            <a:endParaRPr lang="en-US" dirty="0"/>
          </a:p>
        </p:txBody>
      </p:sp>
      <p:pic>
        <p:nvPicPr>
          <p:cNvPr id="5" name="Content Placeholder 4">
            <a:hlinkClick r:id="rId3"/>
          </p:cNvPr>
          <p:cNvPicPr>
            <a:picLocks noGrp="1" noChangeAspect="1"/>
          </p:cNvPicPr>
          <p:nvPr>
            <p:ph idx="1"/>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1531600" y="8534400"/>
            <a:ext cx="838200" cy="295275"/>
          </a:xfrm>
          <a:prstGeom prst="rect">
            <a:avLst/>
          </a:prstGeom>
          <a:noFill/>
          <a:ln>
            <a:noFill/>
          </a:ln>
          <a:effectLst>
            <a:glow rad="457200">
              <a:srgbClr val="0070C0">
                <a:alpha val="40000"/>
              </a:srgbClr>
            </a:glow>
            <a:outerShdw dist="35921" dir="2700000" algn="ctr" rotWithShape="0">
              <a:schemeClr val="bg2"/>
            </a:outerShdw>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BFBFB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a14:hiddenLine>
            </a:ext>
          </a:extLst>
        </p:spPr>
      </p:pic>
      <p:sp>
        <p:nvSpPr>
          <p:cNvPr id="6" name="TextBox 5"/>
          <p:cNvSpPr txBox="1">
            <a:spLocks noChangeArrowheads="1"/>
          </p:cNvSpPr>
          <p:nvPr/>
        </p:nvSpPr>
        <p:spPr bwMode="auto">
          <a:xfrm>
            <a:off x="594360" y="8229600"/>
            <a:ext cx="4953000" cy="369332"/>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n-US" sz="1800" dirty="0"/>
              <a:t>Copyright 2012 </a:t>
            </a:r>
            <a:r>
              <a:rPr lang="en-US" sz="1800" dirty="0" smtClean="0"/>
              <a:t>Matthew Mayernik</a:t>
            </a:r>
            <a:r>
              <a:rPr lang="en-US" sz="1200" dirty="0" smtClean="0"/>
              <a:t>.</a:t>
            </a:r>
            <a:endParaRPr lang="en-US" sz="1200" dirty="0"/>
          </a:p>
        </p:txBody>
      </p:sp>
      <p:sp>
        <p:nvSpPr>
          <p:cNvPr id="7" name="TextBox 6"/>
          <p:cNvSpPr txBox="1"/>
          <p:nvPr/>
        </p:nvSpPr>
        <p:spPr>
          <a:xfrm>
            <a:off x="635000" y="2590800"/>
            <a:ext cx="9753600" cy="2308324"/>
          </a:xfrm>
          <a:prstGeom prst="rect">
            <a:avLst/>
          </a:prstGeom>
          <a:noFill/>
        </p:spPr>
        <p:txBody>
          <a:bodyPr wrap="square" rtlCol="0">
            <a:spAutoFit/>
          </a:bodyPr>
          <a:lstStyle/>
          <a:p>
            <a:pPr algn="l"/>
            <a:r>
              <a:rPr lang="en-US" sz="2400" dirty="0" smtClean="0"/>
              <a:t>Mayernik, M. 2012.  “The Case for Data Stewardship - Preserving the Scientific Record:  Case Study 1 – National Snow and Ice Data Center (NSIDC) Glacier Photos.” </a:t>
            </a:r>
            <a:r>
              <a:rPr lang="en-US" sz="2400" dirty="0"/>
              <a:t>In Data </a:t>
            </a:r>
            <a:r>
              <a:rPr lang="en-US" sz="2400" dirty="0" smtClean="0"/>
              <a:t>Management </a:t>
            </a:r>
            <a:r>
              <a:rPr lang="en-US" sz="2400" dirty="0"/>
              <a:t>for Scientists Short Course, edited by  Ruth Duerr and </a:t>
            </a:r>
            <a:r>
              <a:rPr lang="en-US" sz="2400" dirty="0" smtClean="0"/>
              <a:t>Nancy </a:t>
            </a:r>
            <a:r>
              <a:rPr lang="en-US" sz="2400" dirty="0"/>
              <a:t>J. Hoebelheinrich, Federation of Earth Science Information </a:t>
            </a:r>
            <a:r>
              <a:rPr lang="en-US" sz="2400" dirty="0" smtClean="0"/>
              <a:t>Partners</a:t>
            </a:r>
            <a:r>
              <a:rPr lang="en-US" sz="2400" dirty="0"/>
              <a:t>:  ESIP Commons.</a:t>
            </a:r>
            <a:r>
              <a:rPr lang="en-US" sz="2400" dirty="0" smtClean="0"/>
              <a:t> </a:t>
            </a:r>
            <a:r>
              <a:rPr lang="en-US" sz="2400" smtClean="0"/>
              <a:t>doi:10.7269/P3Z31WJ3</a:t>
            </a:r>
            <a:endParaRPr lang="en-US" sz="24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77494948"/>
      </p:ext>
    </p:extLst>
  </p:cSld>
  <p:clrMapOvr>
    <a:masterClrMapping/>
  </p:clrMapOvr>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smtClean="0"/>
              <a:t>Overview</a:t>
            </a:r>
          </a:p>
        </p:txBody>
      </p:sp>
      <p:sp>
        <p:nvSpPr>
          <p:cNvPr id="23554" name="Content Placeholder 2"/>
          <p:cNvSpPr>
            <a:spLocks noGrp="1"/>
          </p:cNvSpPr>
          <p:nvPr>
            <p:ph idx="1"/>
          </p:nvPr>
        </p:nvSpPr>
        <p:spPr>
          <a:xfrm>
            <a:off x="571500" y="1968500"/>
            <a:ext cx="12179300" cy="6565900"/>
          </a:xfrm>
        </p:spPr>
        <p:txBody>
          <a:bodyPr/>
          <a:lstStyle/>
          <a:p>
            <a:pPr>
              <a:buNone/>
            </a:pPr>
            <a:r>
              <a:rPr lang="en-US" dirty="0" smtClean="0"/>
              <a:t>Glacier photos provide vivid demonstrations of climate </a:t>
            </a:r>
            <a:r>
              <a:rPr lang="en-US" dirty="0"/>
              <a:t>change and can be used in </a:t>
            </a:r>
            <a:r>
              <a:rPr lang="en-US" dirty="0" smtClean="0"/>
              <a:t>photogrammetric studies to determine how the physical properties of glaciers (e.g. mass and extent) change over time </a:t>
            </a:r>
          </a:p>
          <a:p>
            <a:endParaRPr lang="en-US" dirty="0" smtClean="0"/>
          </a:p>
        </p:txBody>
      </p:sp>
      <p:pic>
        <p:nvPicPr>
          <p:cNvPr id="4" name="Picture 3" descr="holgate1909072401.jpg"/>
          <p:cNvPicPr>
            <a:picLocks noChangeAspect="1"/>
          </p:cNvPicPr>
          <p:nvPr/>
        </p:nvPicPr>
        <p:blipFill>
          <a:blip r:embed="rId3"/>
          <a:stretch>
            <a:fillRect/>
          </a:stretch>
        </p:blipFill>
        <p:spPr>
          <a:xfrm>
            <a:off x="676694" y="4185047"/>
            <a:ext cx="5926238" cy="3657600"/>
          </a:xfrm>
          <a:prstGeom prst="rect">
            <a:avLst/>
          </a:prstGeom>
          <a:ln w="6350">
            <a:solidFill>
              <a:schemeClr val="tx1"/>
            </a:solidFill>
          </a:ln>
        </p:spPr>
      </p:pic>
      <p:pic>
        <p:nvPicPr>
          <p:cNvPr id="5" name="Picture 4" descr="holgate2004081301.jpg"/>
          <p:cNvPicPr>
            <a:picLocks noChangeAspect="1"/>
          </p:cNvPicPr>
          <p:nvPr/>
        </p:nvPicPr>
        <p:blipFill>
          <a:blip r:embed="rId4"/>
          <a:stretch>
            <a:fillRect/>
          </a:stretch>
        </p:blipFill>
        <p:spPr>
          <a:xfrm>
            <a:off x="6848894" y="4185047"/>
            <a:ext cx="5520906" cy="3657600"/>
          </a:xfrm>
          <a:prstGeom prst="rect">
            <a:avLst/>
          </a:prstGeom>
          <a:ln w="6350">
            <a:solidFill>
              <a:schemeClr val="tx1"/>
            </a:solidFill>
          </a:ln>
        </p:spPr>
      </p:pic>
      <p:sp>
        <p:nvSpPr>
          <p:cNvPr id="6" name="TextBox 5"/>
          <p:cNvSpPr txBox="1"/>
          <p:nvPr/>
        </p:nvSpPr>
        <p:spPr>
          <a:xfrm>
            <a:off x="2912110" y="7842647"/>
            <a:ext cx="1422184" cy="615553"/>
          </a:xfrm>
          <a:prstGeom prst="rect">
            <a:avLst/>
          </a:prstGeom>
          <a:noFill/>
          <a:ln w="9525">
            <a:noFill/>
            <a:miter lim="800000"/>
            <a:headEnd/>
            <a:tailEnd/>
          </a:ln>
        </p:spPr>
        <p:txBody>
          <a:bodyPr vert="horz" wrap="square" lIns="50800" tIns="50800" rIns="50800" bIns="50800" numCol="1" anchor="t" anchorCtr="0" compatLnSpc="1">
            <a:prstTxWarp prst="textNoShape">
              <a:avLst/>
            </a:prstTxWarp>
          </a:bodyPr>
          <a:lstStyle/>
          <a:p>
            <a:pPr marL="266700" indent="-266700" algn="l" eaLnBrk="0" hangingPunct="0">
              <a:spcBef>
                <a:spcPts val="600"/>
              </a:spcBef>
              <a:buClr>
                <a:srgbClr val="606060"/>
              </a:buClr>
              <a:buSzPct val="100000"/>
            </a:pPr>
            <a:r>
              <a:rPr lang="en-US" sz="3400" dirty="0" smtClean="0">
                <a:solidFill>
                  <a:srgbClr val="606060"/>
                </a:solidFill>
                <a:latin typeface="+mn-lt"/>
                <a:ea typeface="+mn-ea"/>
                <a:sym typeface="Helvetica Neue" charset="0"/>
              </a:rPr>
              <a:t>1909</a:t>
            </a:r>
            <a:r>
              <a:rPr lang="en-US" sz="3400" baseline="30000" dirty="0" smtClean="0">
                <a:solidFill>
                  <a:srgbClr val="606060"/>
                </a:solidFill>
                <a:latin typeface="+mn-lt"/>
                <a:ea typeface="+mn-ea"/>
                <a:sym typeface="Helvetica Neue" charset="0"/>
              </a:rPr>
              <a:t>1</a:t>
            </a:r>
          </a:p>
        </p:txBody>
      </p:sp>
      <p:sp>
        <p:nvSpPr>
          <p:cNvPr id="7" name="TextBox 6"/>
          <p:cNvSpPr txBox="1"/>
          <p:nvPr/>
        </p:nvSpPr>
        <p:spPr>
          <a:xfrm>
            <a:off x="9236710" y="7836694"/>
            <a:ext cx="1422184" cy="615553"/>
          </a:xfrm>
          <a:prstGeom prst="rect">
            <a:avLst/>
          </a:prstGeom>
          <a:noFill/>
          <a:ln w="9525">
            <a:noFill/>
            <a:miter lim="800000"/>
            <a:headEnd/>
            <a:tailEnd/>
          </a:ln>
        </p:spPr>
        <p:txBody>
          <a:bodyPr vert="horz" wrap="square" lIns="50800" tIns="50800" rIns="50800" bIns="50800" numCol="1" anchor="t" anchorCtr="0" compatLnSpc="1">
            <a:prstTxWarp prst="textNoShape">
              <a:avLst/>
            </a:prstTxWarp>
          </a:bodyPr>
          <a:lstStyle/>
          <a:p>
            <a:pPr marL="266700" indent="-266700" algn="l" eaLnBrk="0" hangingPunct="0">
              <a:spcBef>
                <a:spcPts val="600"/>
              </a:spcBef>
              <a:buClr>
                <a:srgbClr val="606060"/>
              </a:buClr>
              <a:buSzPct val="100000"/>
            </a:pPr>
            <a:r>
              <a:rPr lang="en-US" sz="3400" dirty="0" smtClean="0">
                <a:solidFill>
                  <a:srgbClr val="606060"/>
                </a:solidFill>
                <a:latin typeface="+mn-lt"/>
                <a:ea typeface="+mn-ea"/>
                <a:sym typeface="Helvetica Neue" charset="0"/>
              </a:rPr>
              <a:t>2004</a:t>
            </a:r>
            <a:r>
              <a:rPr lang="en-US" sz="3400" baseline="30000" dirty="0" smtClean="0">
                <a:solidFill>
                  <a:srgbClr val="606060"/>
                </a:solidFill>
                <a:latin typeface="+mn-lt"/>
                <a:ea typeface="+mn-ea"/>
                <a:sym typeface="Helvetica Neue" charset="0"/>
              </a:rPr>
              <a:t>2</a:t>
            </a:r>
          </a:p>
        </p:txBody>
      </p:sp>
      <p:sp>
        <p:nvSpPr>
          <p:cNvPr id="8" name="Rectangle 7"/>
          <p:cNvSpPr/>
          <p:nvPr/>
        </p:nvSpPr>
        <p:spPr>
          <a:xfrm>
            <a:off x="0" y="8477071"/>
            <a:ext cx="13004800" cy="1200329"/>
          </a:xfrm>
          <a:prstGeom prst="rect">
            <a:avLst/>
          </a:prstGeom>
        </p:spPr>
        <p:txBody>
          <a:bodyPr wrap="square">
            <a:spAutoFit/>
          </a:bodyPr>
          <a:lstStyle/>
          <a:p>
            <a:pPr algn="l"/>
            <a:r>
              <a:rPr lang="en-US" sz="1800" dirty="0" smtClean="0"/>
              <a:t>        1. Grant, Ulysses Sherman. 1909. Holgate Glacier: </a:t>
            </a:r>
            <a:r>
              <a:rPr lang="en-US" sz="1800" dirty="0" smtClean="0">
                <a:hlinkClick r:id="rId5"/>
              </a:rPr>
              <a:t>http://nsidc.org/cgi-bin/gpd_deliver_jpg.pl?holgate1909072401</a:t>
            </a:r>
            <a:r>
              <a:rPr lang="en-US" sz="1800" dirty="0" smtClean="0"/>
              <a:t> </a:t>
            </a:r>
          </a:p>
          <a:p>
            <a:pPr algn="l"/>
            <a:r>
              <a:rPr lang="en-US" sz="1800" dirty="0" smtClean="0"/>
              <a:t>        2. </a:t>
            </a:r>
            <a:r>
              <a:rPr lang="en-US" sz="1800" dirty="0" err="1" smtClean="0"/>
              <a:t>Molnia</a:t>
            </a:r>
            <a:r>
              <a:rPr lang="en-US" sz="1800" dirty="0" smtClean="0"/>
              <a:t>, Bruce F. 2004. Holgate Glacier: </a:t>
            </a:r>
            <a:r>
              <a:rPr lang="en-US" sz="1800" dirty="0" smtClean="0">
                <a:hlinkClick r:id="rId6"/>
              </a:rPr>
              <a:t>http://nsidc.org/cgi-bin/gpd_deliver_jpg.pl?holgate2004081301</a:t>
            </a:r>
            <a:r>
              <a:rPr lang="en-US" sz="1800" dirty="0" smtClean="0"/>
              <a:t> </a:t>
            </a:r>
          </a:p>
          <a:p>
            <a:r>
              <a:rPr lang="en-US" sz="1800" dirty="0" smtClean="0"/>
              <a:t>From the Glacier Photograph Collection. Boulder, Colorado USA: </a:t>
            </a:r>
          </a:p>
          <a:p>
            <a:r>
              <a:rPr lang="en-US" sz="1800" dirty="0" smtClean="0"/>
              <a:t>National Snow and Ice Data Center/World Data Center for Glaciology. Digital Media.</a:t>
            </a:r>
            <a:endParaRPr lang="en-US" sz="1800"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dirty="0" smtClean="0"/>
              <a:t>NSIDC Glacier Photo Collection 	</a:t>
            </a:r>
          </a:p>
        </p:txBody>
      </p:sp>
      <p:sp>
        <p:nvSpPr>
          <p:cNvPr id="24578" name="Content Placeholder 2"/>
          <p:cNvSpPr>
            <a:spLocks noGrp="1"/>
          </p:cNvSpPr>
          <p:nvPr>
            <p:ph idx="1"/>
          </p:nvPr>
        </p:nvSpPr>
        <p:spPr/>
        <p:txBody>
          <a:bodyPr/>
          <a:lstStyle/>
          <a:p>
            <a:r>
              <a:rPr lang="en-US" dirty="0" smtClean="0"/>
              <a:t>NSIDC curates and provides online access to more than 13,000 glacier photographs</a:t>
            </a:r>
          </a:p>
          <a:p>
            <a:pPr lvl="1"/>
            <a:r>
              <a:rPr lang="en-US" dirty="0" smtClean="0"/>
              <a:t>Photos from 130+ photographers, U.S. government, military, and scientific agencies</a:t>
            </a:r>
          </a:p>
          <a:p>
            <a:pPr lvl="1"/>
            <a:r>
              <a:rPr lang="en-US" dirty="0" smtClean="0"/>
              <a:t>Photographs date from the mid 1800s to the present</a:t>
            </a:r>
          </a:p>
          <a:p>
            <a:pPr lvl="1"/>
            <a:r>
              <a:rPr lang="en-US" dirty="0" smtClean="0"/>
              <a:t>Collection has been growing since 1950’s </a:t>
            </a:r>
          </a:p>
          <a:p>
            <a:pPr lvl="1"/>
            <a:r>
              <a:rPr lang="en-US" dirty="0" smtClean="0"/>
              <a:t>Full analog archive contains more than 15,000 glacier photograph prints, ~100,000 glacier images on microfilm, and many slides and negatives</a:t>
            </a:r>
          </a:p>
          <a:p>
            <a:pPr lvl="1"/>
            <a:r>
              <a:rPr lang="en-US" dirty="0" smtClean="0"/>
              <a:t>Digitization was a partnership with the National Oceanic and Atmospheric Administration (NOAA) </a:t>
            </a:r>
            <a:r>
              <a:rPr lang="en-US" dirty="0"/>
              <a:t>Climate Database Modernization </a:t>
            </a:r>
            <a:r>
              <a:rPr lang="en-US" dirty="0" smtClean="0"/>
              <a:t>Program, National Climatic Data Center (NCDC), and private industry</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dirty="0" smtClean="0"/>
              <a:t>NSIDC Glacier Photo Documentation - 1 	</a:t>
            </a:r>
          </a:p>
        </p:txBody>
      </p:sp>
      <p:sp>
        <p:nvSpPr>
          <p:cNvPr id="24578" name="Content Placeholder 2"/>
          <p:cNvSpPr>
            <a:spLocks noGrp="1"/>
          </p:cNvSpPr>
          <p:nvPr>
            <p:ph idx="1"/>
          </p:nvPr>
        </p:nvSpPr>
        <p:spPr>
          <a:xfrm>
            <a:off x="571500" y="2133600"/>
            <a:ext cx="11861800" cy="6565900"/>
          </a:xfrm>
        </p:spPr>
        <p:txBody>
          <a:bodyPr/>
          <a:lstStyle/>
          <a:p>
            <a:r>
              <a:rPr lang="en-US" dirty="0" smtClean="0"/>
              <a:t>Documentation for discovery </a:t>
            </a:r>
          </a:p>
          <a:p>
            <a:pPr lvl="1"/>
            <a:r>
              <a:rPr lang="en-US" dirty="0" smtClean="0"/>
              <a:t>Background information</a:t>
            </a:r>
          </a:p>
          <a:p>
            <a:pPr lvl="1"/>
            <a:r>
              <a:rPr lang="en-US" dirty="0" smtClean="0"/>
              <a:t>Spatial and temporal coverage </a:t>
            </a:r>
          </a:p>
          <a:p>
            <a:pPr lvl="1"/>
            <a:r>
              <a:rPr lang="en-US" dirty="0" smtClean="0"/>
              <a:t>Collection organization</a:t>
            </a:r>
          </a:p>
          <a:p>
            <a:pPr lvl="1"/>
            <a:r>
              <a:rPr lang="en-US" dirty="0" smtClean="0"/>
              <a:t>Location, science, and other                                                           topical keywords</a:t>
            </a:r>
          </a:p>
          <a:p>
            <a:pPr lvl="1"/>
            <a:r>
              <a:rPr lang="en-US" dirty="0" smtClean="0"/>
              <a:t>How to cite the collection                                                                       (and individual images)</a:t>
            </a:r>
          </a:p>
          <a:p>
            <a:pPr lvl="1"/>
            <a:r>
              <a:rPr lang="en-US" dirty="0"/>
              <a:t>References and related </a:t>
            </a:r>
            <a:r>
              <a:rPr lang="en-US" dirty="0" smtClean="0"/>
              <a:t>                                                               publications</a:t>
            </a:r>
            <a:endParaRPr lang="en-US" dirty="0"/>
          </a:p>
          <a:p>
            <a:pPr lvl="1"/>
            <a:endParaRPr lang="en-US" dirty="0" smtClean="0"/>
          </a:p>
          <a:p>
            <a:pPr lvl="1"/>
            <a:endParaRPr lang="en-US" dirty="0" smtClean="0"/>
          </a:p>
        </p:txBody>
      </p:sp>
      <p:sp>
        <p:nvSpPr>
          <p:cNvPr id="5" name="Rectangle 4"/>
          <p:cNvSpPr/>
          <p:nvPr/>
        </p:nvSpPr>
        <p:spPr>
          <a:xfrm>
            <a:off x="254000" y="8763000"/>
            <a:ext cx="12750800" cy="923330"/>
          </a:xfrm>
          <a:prstGeom prst="rect">
            <a:avLst/>
          </a:prstGeom>
        </p:spPr>
        <p:txBody>
          <a:bodyPr wrap="square">
            <a:spAutoFit/>
          </a:bodyPr>
          <a:lstStyle/>
          <a:p>
            <a:r>
              <a:rPr lang="en-US" sz="1800" dirty="0" smtClean="0"/>
              <a:t>Image: </a:t>
            </a:r>
            <a:r>
              <a:rPr lang="en-US" sz="1800" dirty="0"/>
              <a:t>Field, William Osgood. 1931 Columbia Glacier: From the Glacier Photograph Collection. Boulder, Colorado USA: National Snow and Ice Data Center/World Data Center for Glaciology. Digital media. </a:t>
            </a:r>
            <a:endParaRPr lang="en-US" sz="1800" dirty="0" smtClean="0"/>
          </a:p>
          <a:p>
            <a:r>
              <a:rPr lang="en-US" sz="1800" dirty="0" smtClean="0">
                <a:hlinkClick r:id="rId3"/>
              </a:rPr>
              <a:t>http</a:t>
            </a:r>
            <a:r>
              <a:rPr lang="en-US" sz="1800" dirty="0">
                <a:hlinkClick r:id="rId3"/>
              </a:rPr>
              <a:t>://</a:t>
            </a:r>
            <a:r>
              <a:rPr lang="en-US" sz="1800" dirty="0" smtClean="0">
                <a:hlinkClick r:id="rId3"/>
              </a:rPr>
              <a:t>nsidc.org/cgi-bin/gpd_deliver_jpg.pl?columbia1931090612</a:t>
            </a:r>
            <a:r>
              <a:rPr lang="en-US" sz="1800" dirty="0" smtClean="0"/>
              <a:t> </a:t>
            </a:r>
          </a:p>
        </p:txBody>
      </p:sp>
      <p:pic>
        <p:nvPicPr>
          <p:cNvPr id="2" name="Picture 1"/>
          <p:cNvPicPr>
            <a:picLocks noChangeAspect="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6578600" y="3581400"/>
            <a:ext cx="6067908" cy="4114800"/>
          </a:xfrm>
          <a:prstGeom prst="rect">
            <a:avLst/>
          </a:prstGeom>
          <a:ln w="12700">
            <a:solidFill>
              <a:schemeClr val="tx1"/>
            </a:solidFill>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dirty="0" smtClean="0"/>
              <a:t>NSIDC Glacier Photo Documentation - 2 	</a:t>
            </a:r>
          </a:p>
        </p:txBody>
      </p:sp>
      <p:sp>
        <p:nvSpPr>
          <p:cNvPr id="24578" name="Content Placeholder 2"/>
          <p:cNvSpPr>
            <a:spLocks noGrp="1"/>
          </p:cNvSpPr>
          <p:nvPr>
            <p:ph idx="1"/>
          </p:nvPr>
        </p:nvSpPr>
        <p:spPr>
          <a:xfrm>
            <a:off x="571500" y="2133600"/>
            <a:ext cx="11861800" cy="6565900"/>
          </a:xfrm>
        </p:spPr>
        <p:txBody>
          <a:bodyPr/>
          <a:lstStyle/>
          <a:p>
            <a:r>
              <a:rPr lang="en-US" dirty="0" smtClean="0"/>
              <a:t>Documentation for long-term curation</a:t>
            </a:r>
          </a:p>
          <a:p>
            <a:pPr lvl="1"/>
            <a:r>
              <a:rPr lang="en-US" dirty="0" smtClean="0"/>
              <a:t>Contact information</a:t>
            </a:r>
          </a:p>
          <a:p>
            <a:pPr lvl="1"/>
            <a:r>
              <a:rPr lang="en-US" dirty="0" smtClean="0"/>
              <a:t>Background information</a:t>
            </a:r>
          </a:p>
          <a:p>
            <a:pPr lvl="1"/>
            <a:r>
              <a:rPr lang="en-US" dirty="0" smtClean="0"/>
              <a:t>Formats and file sizes</a:t>
            </a:r>
          </a:p>
          <a:p>
            <a:pPr lvl="1"/>
            <a:r>
              <a:rPr lang="en-US" dirty="0" smtClean="0"/>
              <a:t>File naming conventions</a:t>
            </a:r>
          </a:p>
          <a:p>
            <a:pPr lvl="1"/>
            <a:r>
              <a:rPr lang="en-US" dirty="0" smtClean="0"/>
              <a:t>Error sources and quality                                                             assessment</a:t>
            </a:r>
          </a:p>
          <a:p>
            <a:pPr lvl="1"/>
            <a:r>
              <a:rPr lang="en-US" dirty="0" smtClean="0"/>
              <a:t>Collection organization</a:t>
            </a:r>
          </a:p>
          <a:p>
            <a:pPr lvl="1"/>
            <a:r>
              <a:rPr lang="en-US" dirty="0" smtClean="0"/>
              <a:t>Access mechanisms</a:t>
            </a:r>
          </a:p>
          <a:p>
            <a:pPr lvl="1"/>
            <a:r>
              <a:rPr lang="en-US" dirty="0" smtClean="0"/>
              <a:t>Acknowledgments</a:t>
            </a:r>
          </a:p>
          <a:p>
            <a:pPr lvl="1"/>
            <a:endParaRPr lang="en-US" dirty="0" smtClean="0"/>
          </a:p>
        </p:txBody>
      </p:sp>
      <p:sp>
        <p:nvSpPr>
          <p:cNvPr id="5" name="Rectangle 4"/>
          <p:cNvSpPr/>
          <p:nvPr/>
        </p:nvSpPr>
        <p:spPr>
          <a:xfrm>
            <a:off x="254000" y="8763000"/>
            <a:ext cx="12750800" cy="923330"/>
          </a:xfrm>
          <a:prstGeom prst="rect">
            <a:avLst/>
          </a:prstGeom>
        </p:spPr>
        <p:txBody>
          <a:bodyPr wrap="square">
            <a:spAutoFit/>
          </a:bodyPr>
          <a:lstStyle/>
          <a:p>
            <a:r>
              <a:rPr lang="en-US" sz="1800" dirty="0" smtClean="0"/>
              <a:t>Image: </a:t>
            </a:r>
            <a:r>
              <a:rPr lang="en-US" sz="1800" dirty="0"/>
              <a:t>Field, William Osgood. 1931 Columbia Glacier: From the Glacier Photograph Collection. Boulder, Colorado USA: National Snow and Ice Data Center/World Data Center for Glaciology. Digital media. </a:t>
            </a:r>
            <a:endParaRPr lang="en-US" sz="1800" dirty="0" smtClean="0"/>
          </a:p>
          <a:p>
            <a:r>
              <a:rPr lang="en-US" sz="1800" dirty="0" smtClean="0">
                <a:hlinkClick r:id="rId3"/>
              </a:rPr>
              <a:t>http</a:t>
            </a:r>
            <a:r>
              <a:rPr lang="en-US" sz="1800" dirty="0">
                <a:hlinkClick r:id="rId3"/>
              </a:rPr>
              <a:t>://</a:t>
            </a:r>
            <a:r>
              <a:rPr lang="en-US" sz="1800" dirty="0" smtClean="0">
                <a:hlinkClick r:id="rId3"/>
              </a:rPr>
              <a:t>nsidc.org/cgi-bin/gpd_deliver_jpg.pl?columbia1931090101</a:t>
            </a:r>
            <a:r>
              <a:rPr lang="en-US" sz="1800" dirty="0" smtClean="0"/>
              <a:t> </a:t>
            </a:r>
          </a:p>
        </p:txBody>
      </p:sp>
      <p:pic>
        <p:nvPicPr>
          <p:cNvPr id="3" name="Picture 2"/>
          <p:cNvPicPr>
            <a:picLocks noChangeAspect="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6502400" y="3505200"/>
            <a:ext cx="6138629" cy="4114800"/>
          </a:xfrm>
          <a:prstGeom prst="rect">
            <a:avLst/>
          </a:prstGeom>
          <a:ln w="12700">
            <a:solidFill>
              <a:schemeClr val="tx1"/>
            </a:solidFill>
          </a:ln>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4590064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dirty="0" smtClean="0"/>
              <a:t>Conclusion	</a:t>
            </a:r>
          </a:p>
        </p:txBody>
      </p:sp>
      <p:sp>
        <p:nvSpPr>
          <p:cNvPr id="24578" name="Content Placeholder 2"/>
          <p:cNvSpPr>
            <a:spLocks noGrp="1"/>
          </p:cNvSpPr>
          <p:nvPr>
            <p:ph idx="1"/>
          </p:nvPr>
        </p:nvSpPr>
        <p:spPr>
          <a:xfrm>
            <a:off x="571500" y="2133600"/>
            <a:ext cx="12433300" cy="6565900"/>
          </a:xfrm>
        </p:spPr>
        <p:txBody>
          <a:bodyPr/>
          <a:lstStyle/>
          <a:p>
            <a:r>
              <a:rPr lang="en-US" sz="3200" dirty="0" smtClean="0"/>
              <a:t>These photos are an invaluable scientific resource.</a:t>
            </a:r>
          </a:p>
          <a:p>
            <a:r>
              <a:rPr lang="en-US" sz="3200" dirty="0" smtClean="0"/>
              <a:t>NSIDC’s active curation makes this collection available to scientific and public communities for research and policy uses</a:t>
            </a:r>
          </a:p>
        </p:txBody>
      </p:sp>
      <p:pic>
        <p:nvPicPr>
          <p:cNvPr id="6" name="Picture 5" descr="qorikalis1978070001.jpg"/>
          <p:cNvPicPr>
            <a:picLocks noChangeAspect="1"/>
          </p:cNvPicPr>
          <p:nvPr/>
        </p:nvPicPr>
        <p:blipFill>
          <a:blip r:embed="rId3"/>
          <a:stretch>
            <a:fillRect/>
          </a:stretch>
        </p:blipFill>
        <p:spPr>
          <a:xfrm>
            <a:off x="939800" y="3880247"/>
            <a:ext cx="5482117" cy="3657600"/>
          </a:xfrm>
          <a:prstGeom prst="rect">
            <a:avLst/>
          </a:prstGeom>
          <a:ln w="6350">
            <a:solidFill>
              <a:schemeClr val="tx1"/>
            </a:solidFill>
          </a:ln>
        </p:spPr>
      </p:pic>
      <p:pic>
        <p:nvPicPr>
          <p:cNvPr id="7" name="Picture 6" descr="qorikalis2004070001.jpg"/>
          <p:cNvPicPr>
            <a:picLocks noChangeAspect="1"/>
          </p:cNvPicPr>
          <p:nvPr/>
        </p:nvPicPr>
        <p:blipFill>
          <a:blip r:embed="rId4"/>
          <a:stretch>
            <a:fillRect/>
          </a:stretch>
        </p:blipFill>
        <p:spPr>
          <a:xfrm>
            <a:off x="6726718" y="3880247"/>
            <a:ext cx="5482117" cy="3657600"/>
          </a:xfrm>
          <a:prstGeom prst="rect">
            <a:avLst/>
          </a:prstGeom>
          <a:ln w="6350">
            <a:solidFill>
              <a:schemeClr val="tx1"/>
            </a:solidFill>
          </a:ln>
        </p:spPr>
      </p:pic>
      <p:sp>
        <p:nvSpPr>
          <p:cNvPr id="8" name="Rectangle 7"/>
          <p:cNvSpPr/>
          <p:nvPr/>
        </p:nvSpPr>
        <p:spPr>
          <a:xfrm>
            <a:off x="635000" y="8001000"/>
            <a:ext cx="12115800" cy="1477328"/>
          </a:xfrm>
          <a:prstGeom prst="rect">
            <a:avLst/>
          </a:prstGeom>
        </p:spPr>
        <p:txBody>
          <a:bodyPr wrap="square">
            <a:spAutoFit/>
          </a:bodyPr>
          <a:lstStyle/>
          <a:p>
            <a:r>
              <a:rPr lang="en-US" sz="1800" dirty="0" smtClean="0"/>
              <a:t>1. </a:t>
            </a:r>
            <a:r>
              <a:rPr lang="en-US" sz="1800" dirty="0" smtClean="0">
                <a:hlinkClick r:id="rId5"/>
              </a:rPr>
              <a:t>http://nsidc.org/cgi-bin/gpd_deliver_jpg.pl?qorikalis1978070001</a:t>
            </a:r>
            <a:r>
              <a:rPr lang="en-US" sz="1800" dirty="0" smtClean="0"/>
              <a:t>  </a:t>
            </a:r>
          </a:p>
          <a:p>
            <a:r>
              <a:rPr lang="en-US" sz="1800" dirty="0" smtClean="0"/>
              <a:t>2. </a:t>
            </a:r>
            <a:r>
              <a:rPr lang="en-US" sz="1800" dirty="0" smtClean="0">
                <a:hlinkClick r:id="rId6"/>
              </a:rPr>
              <a:t>http://nsidc.org/cgi-bin/gpd_deliver_jpg.pl?qorikalis2004070001</a:t>
            </a:r>
            <a:r>
              <a:rPr lang="en-US" sz="1800" dirty="0" smtClean="0"/>
              <a:t> </a:t>
            </a:r>
          </a:p>
          <a:p>
            <a:r>
              <a:rPr lang="en-US" sz="1800" dirty="0" err="1" smtClean="0"/>
              <a:t>Qori</a:t>
            </a:r>
            <a:r>
              <a:rPr lang="en-US" sz="1800" dirty="0" smtClean="0"/>
              <a:t> </a:t>
            </a:r>
            <a:r>
              <a:rPr lang="en-US" sz="1800" dirty="0" err="1" smtClean="0"/>
              <a:t>Kalis</a:t>
            </a:r>
            <a:r>
              <a:rPr lang="en-US" sz="1800" dirty="0" smtClean="0"/>
              <a:t> Glacier in Peru: From the Glacier Photograph Collection. Boulder, Colorado USA: </a:t>
            </a:r>
          </a:p>
          <a:p>
            <a:r>
              <a:rPr lang="en-US" sz="1800" dirty="0" smtClean="0"/>
              <a:t>National Snow and Ice Data Center/World Data Center for Glaciology. Digital media.</a:t>
            </a:r>
          </a:p>
          <a:p>
            <a:r>
              <a:rPr lang="en-US" sz="1800" dirty="0" smtClean="0"/>
              <a:t>Both photos by: Lonnie G. Thompson, Byrd Polar Research Center, the Ohio State University</a:t>
            </a:r>
          </a:p>
        </p:txBody>
      </p:sp>
      <p:sp>
        <p:nvSpPr>
          <p:cNvPr id="10" name="TextBox 9"/>
          <p:cNvSpPr txBox="1"/>
          <p:nvPr/>
        </p:nvSpPr>
        <p:spPr>
          <a:xfrm>
            <a:off x="2992917" y="7461647"/>
            <a:ext cx="1422184" cy="615553"/>
          </a:xfrm>
          <a:prstGeom prst="rect">
            <a:avLst/>
          </a:prstGeom>
          <a:noFill/>
          <a:ln w="9525">
            <a:noFill/>
            <a:miter lim="800000"/>
            <a:headEnd/>
            <a:tailEnd/>
          </a:ln>
        </p:spPr>
        <p:txBody>
          <a:bodyPr vert="horz" wrap="square" lIns="50800" tIns="50800" rIns="50800" bIns="50800" numCol="1" anchor="t" anchorCtr="0" compatLnSpc="1">
            <a:prstTxWarp prst="textNoShape">
              <a:avLst/>
            </a:prstTxWarp>
          </a:bodyPr>
          <a:lstStyle/>
          <a:p>
            <a:pPr marL="266700" indent="-266700" algn="l" eaLnBrk="0" hangingPunct="0">
              <a:spcBef>
                <a:spcPts val="600"/>
              </a:spcBef>
              <a:buClr>
                <a:srgbClr val="606060"/>
              </a:buClr>
              <a:buSzPct val="100000"/>
            </a:pPr>
            <a:r>
              <a:rPr lang="en-US" sz="3400" dirty="0" smtClean="0">
                <a:solidFill>
                  <a:srgbClr val="606060"/>
                </a:solidFill>
                <a:latin typeface="+mn-lt"/>
                <a:ea typeface="+mn-ea"/>
                <a:sym typeface="Helvetica Neue" charset="0"/>
              </a:rPr>
              <a:t>1978</a:t>
            </a:r>
            <a:r>
              <a:rPr lang="en-US" sz="3400" baseline="30000" dirty="0" smtClean="0">
                <a:solidFill>
                  <a:srgbClr val="606060"/>
                </a:solidFill>
                <a:latin typeface="+mn-lt"/>
                <a:ea typeface="+mn-ea"/>
                <a:sym typeface="Helvetica Neue" charset="0"/>
              </a:rPr>
              <a:t>1</a:t>
            </a:r>
          </a:p>
        </p:txBody>
      </p:sp>
      <p:sp>
        <p:nvSpPr>
          <p:cNvPr id="11" name="TextBox 10"/>
          <p:cNvSpPr txBox="1"/>
          <p:nvPr/>
        </p:nvSpPr>
        <p:spPr>
          <a:xfrm>
            <a:off x="9038333" y="7455694"/>
            <a:ext cx="1422184" cy="615553"/>
          </a:xfrm>
          <a:prstGeom prst="rect">
            <a:avLst/>
          </a:prstGeom>
          <a:noFill/>
          <a:ln w="9525">
            <a:noFill/>
            <a:miter lim="800000"/>
            <a:headEnd/>
            <a:tailEnd/>
          </a:ln>
        </p:spPr>
        <p:txBody>
          <a:bodyPr vert="horz" wrap="square" lIns="50800" tIns="50800" rIns="50800" bIns="50800" numCol="1" anchor="t" anchorCtr="0" compatLnSpc="1">
            <a:prstTxWarp prst="textNoShape">
              <a:avLst/>
            </a:prstTxWarp>
          </a:bodyPr>
          <a:lstStyle/>
          <a:p>
            <a:pPr marL="266700" indent="-266700" algn="l" eaLnBrk="0" hangingPunct="0">
              <a:spcBef>
                <a:spcPts val="600"/>
              </a:spcBef>
              <a:buClr>
                <a:srgbClr val="606060"/>
              </a:buClr>
              <a:buSzPct val="100000"/>
            </a:pPr>
            <a:r>
              <a:rPr lang="en-US" sz="3400" dirty="0" smtClean="0">
                <a:solidFill>
                  <a:srgbClr val="606060"/>
                </a:solidFill>
                <a:latin typeface="+mn-lt"/>
                <a:ea typeface="+mn-ea"/>
                <a:sym typeface="Helvetica Neue" charset="0"/>
              </a:rPr>
              <a:t>2004</a:t>
            </a:r>
            <a:r>
              <a:rPr lang="en-US" sz="3400" baseline="30000" dirty="0" smtClean="0">
                <a:solidFill>
                  <a:srgbClr val="606060"/>
                </a:solidFill>
                <a:latin typeface="+mn-lt"/>
                <a:ea typeface="+mn-ea"/>
                <a:sym typeface="Helvetica Neue" charset="0"/>
              </a:rPr>
              <a:t>2</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p:txBody>
          <a:bodyPr/>
          <a:lstStyle/>
          <a:p>
            <a:pPr eaLnBrk="1" hangingPunct="1"/>
            <a:r>
              <a:rPr lang="en-US" dirty="0" smtClean="0"/>
              <a:t>References</a:t>
            </a:r>
          </a:p>
        </p:txBody>
      </p:sp>
      <p:sp>
        <p:nvSpPr>
          <p:cNvPr id="32770" name="Rectangle 2"/>
          <p:cNvSpPr>
            <a:spLocks noGrp="1" noChangeArrowheads="1"/>
          </p:cNvSpPr>
          <p:nvPr>
            <p:ph type="body" idx="1"/>
          </p:nvPr>
        </p:nvSpPr>
        <p:spPr>
          <a:xfrm>
            <a:off x="571500" y="2133600"/>
            <a:ext cx="11861800" cy="6565900"/>
          </a:xfrm>
        </p:spPr>
        <p:txBody>
          <a:bodyPr/>
          <a:lstStyle/>
          <a:p>
            <a:pPr>
              <a:buNone/>
            </a:pPr>
            <a:r>
              <a:rPr lang="en-US" sz="2400" dirty="0" smtClean="0">
                <a:solidFill>
                  <a:schemeClr val="tx1"/>
                </a:solidFill>
              </a:rPr>
              <a:t>Additional Information:</a:t>
            </a:r>
          </a:p>
          <a:p>
            <a:r>
              <a:rPr lang="en-US" sz="2400" dirty="0" err="1" smtClean="0">
                <a:solidFill>
                  <a:schemeClr val="tx1"/>
                </a:solidFill>
              </a:rPr>
              <a:t>Beitler</a:t>
            </a:r>
            <a:r>
              <a:rPr lang="en-US" sz="2400" dirty="0" smtClean="0">
                <a:solidFill>
                  <a:schemeClr val="tx1"/>
                </a:solidFill>
              </a:rPr>
              <a:t>, J. </a:t>
            </a:r>
            <a:r>
              <a:rPr lang="en-US" sz="2400" i="1" dirty="0" smtClean="0">
                <a:solidFill>
                  <a:schemeClr val="tx1"/>
                </a:solidFill>
              </a:rPr>
              <a:t>The Dry Valleys of Antarctica: Data for Big Science. </a:t>
            </a:r>
            <a:r>
              <a:rPr lang="en-US" sz="2400" dirty="0" smtClean="0">
                <a:solidFill>
                  <a:schemeClr val="tx1"/>
                </a:solidFill>
              </a:rPr>
              <a:t>Data Conservancy press release, June 28, 2011. </a:t>
            </a:r>
            <a:r>
              <a:rPr lang="en-US" sz="2400" dirty="0">
                <a:solidFill>
                  <a:schemeClr val="tx1"/>
                </a:solidFill>
                <a:hlinkClick r:id="rId3"/>
              </a:rPr>
              <a:t>http://dataconservancy.org/the-dry-valleys-of-antarctica-data-for-big-science</a:t>
            </a:r>
            <a:r>
              <a:rPr lang="en-US" sz="2400" dirty="0" smtClean="0">
                <a:solidFill>
                  <a:schemeClr val="tx1"/>
                </a:solidFill>
                <a:hlinkClick r:id="rId3"/>
              </a:rPr>
              <a:t>/</a:t>
            </a:r>
            <a:r>
              <a:rPr lang="en-US" sz="2400" dirty="0" smtClean="0">
                <a:solidFill>
                  <a:schemeClr val="tx1"/>
                </a:solidFill>
              </a:rPr>
              <a:t> </a:t>
            </a:r>
          </a:p>
          <a:p>
            <a:pPr eaLnBrk="1" hangingPunct="1"/>
            <a:r>
              <a:rPr lang="en-US" sz="2400" dirty="0" err="1" smtClean="0">
                <a:solidFill>
                  <a:schemeClr val="tx1"/>
                </a:solidFill>
              </a:rPr>
              <a:t>Molnia</a:t>
            </a:r>
            <a:r>
              <a:rPr lang="en-US" sz="2400" dirty="0" smtClean="0">
                <a:solidFill>
                  <a:schemeClr val="tx1"/>
                </a:solidFill>
              </a:rPr>
              <a:t>, B.F. 2010. Repeat photography of Alaskan glaciers and landscapes from ground-based photo stations and airborne platforms. In R.H. Webb, D.E. Boyer, R.M. Turner (eds.), </a:t>
            </a:r>
            <a:r>
              <a:rPr lang="en-US" sz="2400" i="1" dirty="0" smtClean="0">
                <a:solidFill>
                  <a:schemeClr val="tx1"/>
                </a:solidFill>
              </a:rPr>
              <a:t>Repeat Photography: Methods and Applications in the Natural Sciences</a:t>
            </a:r>
            <a:r>
              <a:rPr lang="en-US" sz="2400" dirty="0" smtClean="0">
                <a:solidFill>
                  <a:schemeClr val="tx1"/>
                </a:solidFill>
              </a:rPr>
              <a:t>, Washington, DC : Island Press, (pp. 59-76).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7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utoUpdateAnimBg="0"/>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p:txBody>
          <a:bodyPr/>
          <a:lstStyle/>
          <a:p>
            <a:pPr eaLnBrk="1" hangingPunct="1"/>
            <a:r>
              <a:rPr lang="en-US" dirty="0" smtClean="0"/>
              <a:t>Resources</a:t>
            </a:r>
          </a:p>
        </p:txBody>
      </p:sp>
      <p:sp>
        <p:nvSpPr>
          <p:cNvPr id="32770" name="Rectangle 2"/>
          <p:cNvSpPr>
            <a:spLocks noGrp="1" noChangeArrowheads="1"/>
          </p:cNvSpPr>
          <p:nvPr>
            <p:ph type="body" idx="1"/>
          </p:nvPr>
        </p:nvSpPr>
        <p:spPr>
          <a:xfrm>
            <a:off x="571500" y="2133600"/>
            <a:ext cx="11861800" cy="6565900"/>
          </a:xfrm>
        </p:spPr>
        <p:txBody>
          <a:bodyPr/>
          <a:lstStyle/>
          <a:p>
            <a:pPr marL="0" indent="0" eaLnBrk="1" hangingPunct="1">
              <a:buNone/>
            </a:pPr>
            <a:r>
              <a:rPr lang="en-US" sz="2400" dirty="0" smtClean="0">
                <a:solidFill>
                  <a:schemeClr val="tx1"/>
                </a:solidFill>
              </a:rPr>
              <a:t>Links:</a:t>
            </a:r>
          </a:p>
          <a:p>
            <a:pPr eaLnBrk="1" hangingPunct="1"/>
            <a:r>
              <a:rPr lang="en-US" sz="2400" dirty="0" smtClean="0">
                <a:solidFill>
                  <a:schemeClr val="tx1"/>
                </a:solidFill>
              </a:rPr>
              <a:t>NSIDC Glacier Photo Collection Home Page: </a:t>
            </a:r>
            <a:r>
              <a:rPr lang="en-US" sz="2400" dirty="0" smtClean="0">
                <a:solidFill>
                  <a:schemeClr val="tx1"/>
                </a:solidFill>
                <a:hlinkClick r:id="rId3"/>
              </a:rPr>
              <a:t>http://nsidc.org/data/glacier_photo/</a:t>
            </a:r>
            <a:endParaRPr lang="en-US" sz="2400" dirty="0" smtClean="0">
              <a:solidFill>
                <a:schemeClr val="tx1"/>
              </a:solidFill>
            </a:endParaRPr>
          </a:p>
          <a:p>
            <a:pPr eaLnBrk="1" hangingPunct="1"/>
            <a:r>
              <a:rPr lang="en-US" sz="2400" dirty="0" smtClean="0">
                <a:solidFill>
                  <a:schemeClr val="tx1"/>
                </a:solidFill>
              </a:rPr>
              <a:t>NSIDC Glacier Photo Collection Documentation: </a:t>
            </a:r>
            <a:r>
              <a:rPr lang="en-US" sz="2400" dirty="0" smtClean="0">
                <a:solidFill>
                  <a:schemeClr val="tx1"/>
                </a:solidFill>
                <a:hlinkClick r:id="rId4"/>
              </a:rPr>
              <a:t>http://nsidc.org/data/docs/noaa/g00472_glacier_photos/index.html</a:t>
            </a:r>
            <a:r>
              <a:rPr lang="en-US" sz="2400" dirty="0" smtClean="0">
                <a:solidFill>
                  <a:schemeClr val="tx1"/>
                </a:solidFill>
              </a:rPr>
              <a:t> </a:t>
            </a:r>
          </a:p>
          <a:p>
            <a:pPr eaLnBrk="1" hangingPunct="1"/>
            <a:r>
              <a:rPr lang="en-US" sz="2400" dirty="0" smtClean="0">
                <a:solidFill>
                  <a:schemeClr val="tx1"/>
                </a:solidFill>
              </a:rPr>
              <a:t>Photogrammetry:</a:t>
            </a:r>
          </a:p>
          <a:p>
            <a:pPr eaLnBrk="1" hangingPunct="1"/>
            <a:r>
              <a:rPr lang="en-US" sz="2400" dirty="0" smtClean="0">
                <a:solidFill>
                  <a:schemeClr val="tx1"/>
                </a:solidFill>
                <a:hlinkClick r:id="rId5"/>
              </a:rPr>
              <a:t>http</a:t>
            </a:r>
            <a:r>
              <a:rPr lang="en-US" sz="2400" dirty="0">
                <a:solidFill>
                  <a:schemeClr val="tx1"/>
                </a:solidFill>
                <a:hlinkClick r:id="rId5"/>
              </a:rPr>
              <a:t>://</a:t>
            </a:r>
            <a:r>
              <a:rPr lang="en-US" sz="2400" dirty="0" smtClean="0">
                <a:solidFill>
                  <a:schemeClr val="tx1"/>
                </a:solidFill>
                <a:hlinkClick r:id="rId5"/>
              </a:rPr>
              <a:t>en.wikipedia.org/wiki/Photogrammetry</a:t>
            </a:r>
            <a:r>
              <a:rPr lang="en-US" sz="2400" dirty="0" smtClean="0">
                <a:solidFill>
                  <a:schemeClr val="tx1"/>
                </a:solidFill>
              </a:rPr>
              <a:t> </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1514917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7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utoUpdateAnimBg="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6625" name="Rectangle 1"/>
          <p:cNvSpPr>
            <a:spLocks noGrp="1" noChangeArrowheads="1"/>
          </p:cNvSpPr>
          <p:nvPr>
            <p:ph type="title"/>
          </p:nvPr>
        </p:nvSpPr>
        <p:spPr/>
        <p:txBody>
          <a:bodyPr/>
          <a:lstStyle/>
          <a:p>
            <a:pPr eaLnBrk="1" hangingPunct="1"/>
            <a:r>
              <a:rPr lang="en-US" smtClean="0"/>
              <a:t>Other Relevant Modules</a:t>
            </a:r>
          </a:p>
        </p:txBody>
      </p:sp>
      <p:sp>
        <p:nvSpPr>
          <p:cNvPr id="32770" name="Rectangle 2"/>
          <p:cNvSpPr>
            <a:spLocks noGrp="1" noChangeArrowheads="1"/>
          </p:cNvSpPr>
          <p:nvPr>
            <p:ph type="body" idx="1"/>
          </p:nvPr>
        </p:nvSpPr>
        <p:spPr/>
        <p:txBody>
          <a:bodyPr/>
          <a:lstStyle/>
          <a:p>
            <a:pPr marL="0" indent="0">
              <a:buNone/>
            </a:pPr>
            <a:r>
              <a:rPr lang="en-US" sz="3200" dirty="0"/>
              <a:t>For more discussion of why data preservation is important, see:</a:t>
            </a:r>
          </a:p>
          <a:p>
            <a:r>
              <a:rPr lang="en-US" sz="3200" i="1" dirty="0" smtClean="0"/>
              <a:t>The Case For Data Stewardship: Preserving the Scientific Record</a:t>
            </a:r>
          </a:p>
          <a:p>
            <a:r>
              <a:rPr lang="en-US" sz="3200" i="1" dirty="0"/>
              <a:t>Preservation strategies: Options for archiving your data</a:t>
            </a:r>
          </a:p>
          <a:p>
            <a:endParaRPr lang="en-US" sz="3200" dirty="0" smtClean="0"/>
          </a:p>
          <a:p>
            <a:pPr marL="0" indent="0">
              <a:buNone/>
            </a:pPr>
            <a:r>
              <a:rPr lang="en-US" sz="3200" dirty="0"/>
              <a:t>For </a:t>
            </a:r>
            <a:r>
              <a:rPr lang="en-US" sz="3200" dirty="0" smtClean="0"/>
              <a:t>data management recommendations, </a:t>
            </a:r>
            <a:r>
              <a:rPr lang="en-US" sz="3200" dirty="0"/>
              <a:t>see</a:t>
            </a:r>
            <a:r>
              <a:rPr lang="en-US" sz="3200" dirty="0" smtClean="0"/>
              <a:t>:</a:t>
            </a:r>
          </a:p>
          <a:p>
            <a:r>
              <a:rPr lang="en-US" sz="3200" i="1" dirty="0" smtClean="0"/>
              <a:t>Local Data Management: Managing Your Data</a:t>
            </a:r>
          </a:p>
          <a:p>
            <a:r>
              <a:rPr lang="en-US" sz="3200" i="1" dirty="0" smtClean="0"/>
              <a:t>Local Data Management: Creating documentation and metadata</a:t>
            </a:r>
          </a:p>
          <a:p>
            <a:r>
              <a:rPr lang="en-US" sz="3200" i="1" dirty="0" smtClean="0"/>
              <a:t>Local Data Management: Working with your archive organization</a:t>
            </a:r>
          </a:p>
          <a:p>
            <a:r>
              <a:rPr lang="en-US" sz="3200" i="1" dirty="0" smtClean="0"/>
              <a:t>Responsible Data Use: Citation and Credit </a:t>
            </a:r>
          </a:p>
          <a:p>
            <a:endParaRPr lang="en-US" sz="3200" dirty="0" smtClean="0"/>
          </a:p>
          <a:p>
            <a:endParaRPr lang="en-US" sz="3200" dirty="0" smtClean="0"/>
          </a:p>
          <a:p>
            <a:endParaRPr lang="en-US" sz="3200" dirty="0" smtClean="0"/>
          </a:p>
          <a:p>
            <a:endParaRPr lang="en-US" sz="32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7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utoUpdateAnimBg="0"/>
    </p:bldLst>
  </p:timing>
</p:sld>
</file>

<file path=ppt/theme/theme1.xml><?xml version="1.0" encoding="utf-8"?>
<a:theme xmlns:a="http://schemas.openxmlformats.org/drawingml/2006/main" name="Title &amp; Subtitle">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amp; Subtitle">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 xmlns:a="http://schemas.openxmlformats.org/drawingml/2006/main"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 xmlns:a="http://schemas.openxmlformats.org/drawingml/2006/main"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Photo - 3 Up">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3 Up">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 xmlns:a="http://schemas.openxmlformats.org/drawingml/2006/main"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 xmlns:a="http://schemas.openxmlformats.org/drawingml/2006/main"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3 U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Title &amp; Bullets - Left">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amp; Bullets - Left">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 xmlns:a="http://schemas.openxmlformats.org/drawingml/2006/main"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 xmlns:a="http://schemas.openxmlformats.org/drawingml/2006/main"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Title &amp; Bullets - Right">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amp; Bullets - Right">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 xmlns:a="http://schemas.openxmlformats.org/drawingml/2006/main"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 xmlns:a="http://schemas.openxmlformats.org/drawingml/2006/main"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Bullets">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Bullets">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 xmlns:a="http://schemas.openxmlformats.org/drawingml/2006/main"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 xmlns:a="http://schemas.openxmlformats.org/drawingml/2006/main"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Title - Top">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 Top">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 xmlns:a="http://schemas.openxmlformats.org/drawingml/2006/main"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 xmlns:a="http://schemas.openxmlformats.org/drawingml/2006/main"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Title &amp; Bullets - 2 Column">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amp; Bullets - 2 Column">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 xmlns:a="http://schemas.openxmlformats.org/drawingml/2006/main"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 xmlns:a="http://schemas.openxmlformats.org/drawingml/2006/main"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Blank">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Blank">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 xmlns:a="http://schemas.openxmlformats.org/drawingml/2006/main"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 xmlns:a="http://schemas.openxmlformats.org/drawingml/2006/main"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Photo - Vertical">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Vertical">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 xmlns:a="http://schemas.openxmlformats.org/drawingml/2006/main"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 xmlns:a="http://schemas.openxmlformats.org/drawingml/2006/main"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Photo - Horizontal">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Horizontal">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 xmlns:a="http://schemas.openxmlformats.org/drawingml/2006/main"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 xmlns:a="http://schemas.openxmlformats.org/drawingml/2006/main"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Title - Center">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 Center">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 xmlns:a="http://schemas.openxmlformats.org/drawingml/2006/main"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 xmlns:a="http://schemas.openxmlformats.org/drawingml/2006/main"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mp; Bullets">
  <a:themeElements>
    <a:clrScheme name="">
      <a:dk1>
        <a:srgbClr val="000000"/>
      </a:dk1>
      <a:lt1>
        <a:srgbClr val="FFFFFF"/>
      </a:lt1>
      <a:dk2>
        <a:srgbClr val="000000"/>
      </a:dk2>
      <a:lt2>
        <a:srgbClr val="00000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amp; Bullets">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 xmlns:a="http://schemas.openxmlformats.org/drawingml/2006/main"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 xmlns:a="http://schemas.openxmlformats.org/drawingml/2006/main"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hoto - 4 Up">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4 Up">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 xmlns:a="http://schemas.openxmlformats.org/drawingml/2006/main"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 xmlns:a="http://schemas.openxmlformats.org/drawingml/2006/main"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4 U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Photo - 2 Up Landscape">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2 Up Landscape">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 xmlns:a="http://schemas.openxmlformats.org/drawingml/2006/main"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 xmlns:a="http://schemas.openxmlformats.org/drawingml/2006/main"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2 Up Landscap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Photo - 2 Up Portrait &amp; Landscape">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2 Up Portrait &amp; Landscape">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 xmlns:a="http://schemas.openxmlformats.org/drawingml/2006/main"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 xmlns:a="http://schemas.openxmlformats.org/drawingml/2006/main"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2 Up Portrait &amp; Landscap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Photo - 2 Up Portrait">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2 Up Portrait">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 xmlns:a="http://schemas.openxmlformats.org/drawingml/2006/main"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 xmlns:a="http://schemas.openxmlformats.org/drawingml/2006/main"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2 Up Portrai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Photo - 3 Up Portrait">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3 Up Portrait">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 xmlns:a="http://schemas.openxmlformats.org/drawingml/2006/main"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 xmlns:a="http://schemas.openxmlformats.org/drawingml/2006/main"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3 Up Portrai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Photo - Big">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Big">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 xmlns:a="http://schemas.openxmlformats.org/drawingml/2006/main"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 xmlns:a="http://schemas.openxmlformats.org/drawingml/2006/main"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Bi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itle, Bullets &amp; Photo">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Bullets &amp; Photo">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 xmlns:a="http://schemas.openxmlformats.org/drawingml/2006/main"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 xmlns:a="http://schemas.openxmlformats.org/drawingml/2006/main"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10499</TotalTime>
  <Pages>0</Pages>
  <Words>2211</Words>
  <Characters>0</Characters>
  <Application>Microsoft Macintosh PowerPoint</Application>
  <PresentationFormat>Custom</PresentationFormat>
  <Lines>0</Lines>
  <Paragraphs>130</Paragraphs>
  <Slides>10</Slides>
  <Notes>10</Notes>
  <HiddenSlides>0</HiddenSlides>
  <MMClips>0</MMClips>
  <ScaleCrop>false</ScaleCrop>
  <HeadingPairs>
    <vt:vector size="4" baseType="variant">
      <vt:variant>
        <vt:lpstr>Design Template</vt:lpstr>
      </vt:variant>
      <vt:variant>
        <vt:i4>19</vt:i4>
      </vt:variant>
      <vt:variant>
        <vt:lpstr>Slide Titles</vt:lpstr>
      </vt:variant>
      <vt:variant>
        <vt:i4>10</vt:i4>
      </vt:variant>
    </vt:vector>
  </HeadingPairs>
  <TitlesOfParts>
    <vt:vector size="29" baseType="lpstr">
      <vt:lpstr>Title &amp; Subtitle</vt:lpstr>
      <vt:lpstr>Title &amp; Bullets</vt:lpstr>
      <vt:lpstr>Photo - 4 Up</vt:lpstr>
      <vt:lpstr>Photo - 2 Up Landscape</vt:lpstr>
      <vt:lpstr>Photo - 2 Up Portrait &amp; Landscape</vt:lpstr>
      <vt:lpstr>Photo - 2 Up Portrait</vt:lpstr>
      <vt:lpstr>Photo - 3 Up Portrait</vt:lpstr>
      <vt:lpstr>Photo - Big</vt:lpstr>
      <vt:lpstr>Title, Bullets &amp; Photo</vt:lpstr>
      <vt:lpstr>Photo - 3 Up</vt:lpstr>
      <vt:lpstr>Title &amp; Bullets - Left</vt:lpstr>
      <vt:lpstr>Title &amp; Bullets - Right</vt:lpstr>
      <vt:lpstr>Bullets</vt:lpstr>
      <vt:lpstr>Title - Top</vt:lpstr>
      <vt:lpstr>Title &amp; Bullets - 2 Column</vt:lpstr>
      <vt:lpstr>Blank</vt:lpstr>
      <vt:lpstr>Photo - Vertical</vt:lpstr>
      <vt:lpstr>Photo - Horizontal</vt:lpstr>
      <vt:lpstr>Title - Center</vt:lpstr>
      <vt:lpstr>Preserving the Scientific Record:  Case Study 1 – National Snow &amp; Ice Data Center (NSIDC) Glacier Photos</vt:lpstr>
      <vt:lpstr>Overview</vt:lpstr>
      <vt:lpstr>NSIDC Glacier Photo Collection  </vt:lpstr>
      <vt:lpstr>NSIDC Glacier Photo Documentation - 1  </vt:lpstr>
      <vt:lpstr>NSIDC Glacier Photo Documentation - 2  </vt:lpstr>
      <vt:lpstr>Conclusion </vt:lpstr>
      <vt:lpstr>References</vt:lpstr>
      <vt:lpstr>Resources</vt:lpstr>
      <vt:lpstr>Other Relevant Modules</vt:lpstr>
      <vt:lpstr>Recommended Citations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ESIP Federation 101</dc:title>
  <dc:creator>Matt</dc:creator>
  <cp:lastModifiedBy>Erin Robinson</cp:lastModifiedBy>
  <cp:revision>73</cp:revision>
  <dcterms:created xsi:type="dcterms:W3CDTF">2012-11-07T20:09:03Z</dcterms:created>
  <dcterms:modified xsi:type="dcterms:W3CDTF">2012-11-07T20:09:55Z</dcterms:modified>
</cp:coreProperties>
</file>