
<file path=[Content_Types].xml><?xml version="1.0" encoding="utf-8"?>
<Types xmlns="http://schemas.openxmlformats.org/package/2006/content-types">
  <Override PartName="/ppt/slideLayouts/slideLayout149.xml" ContentType="application/vnd.openxmlformats-officedocument.presentationml.slideLayout+xml"/>
  <Override PartName="/ppt/slideLayouts/slideLayout162.xml" ContentType="application/vnd.openxmlformats-officedocument.presentationml.slideLayout+xml"/>
  <Override PartName="/ppt/slideLayouts/slideLayout41.xml" ContentType="application/vnd.openxmlformats-officedocument.presentationml.slideLayout+xml"/>
  <Override PartName="/ppt/slideLayouts/slideLayout99.xml" ContentType="application/vnd.openxmlformats-officedocument.presentationml.slideLayout+xml"/>
  <Override PartName="/ppt/theme/theme18.xml" ContentType="application/vnd.openxmlformats-officedocument.theme+xml"/>
  <Override PartName="/ppt/slideLayouts/slideLayout35.xml" ContentType="application/vnd.openxmlformats-officedocument.presentationml.slideLayout+xml"/>
  <Override PartName="/ppt/slideMasters/slideMaster9.xml" ContentType="application/vnd.openxmlformats-officedocument.presentationml.slideMaster+xml"/>
  <Override PartName="/ppt/slideLayouts/slideLayout127.xml" ContentType="application/vnd.openxmlformats-officedocument.presentationml.slideLayout+xml"/>
  <Override PartName="/ppt/slideLayouts/slideLayout140.xml" ContentType="application/vnd.openxmlformats-officedocument.presentationml.slideLayout+xml"/>
  <Override PartName="/ppt/slideLayouts/slideLayout77.xml" ContentType="application/vnd.openxmlformats-officedocument.presentationml.slideLayout+xml"/>
  <Override PartName="/ppt/slideLayouts/slideLayout13.xml" ContentType="application/vnd.openxmlformats-officedocument.presentationml.slideLayout+xml"/>
  <Override PartName="/ppt/slideLayouts/slideLayout182.xml" ContentType="application/vnd.openxmlformats-officedocument.presentationml.slideLayout+xml"/>
  <Override PartName="/ppt/slideLayouts/slideLayout105.xml" ContentType="application/vnd.openxmlformats-officedocument.presentationml.slideLayout+xml"/>
  <Override PartName="/ppt/slideLayouts/slideLayout55.xml" ContentType="application/vnd.openxmlformats-officedocument.presentationml.slideLayout+xml"/>
  <Override PartName="/ppt/theme/theme16.xml" ContentType="application/vnd.openxmlformats-officedocument.theme+xml"/>
  <Override PartName="/ppt/slideLayouts/slideLayout160.xml" ContentType="application/vnd.openxmlformats-officedocument.presentationml.slideLayout+xml"/>
  <Override PartName="/ppt/slideLayouts/slideLayout97.xml" ContentType="application/vnd.openxmlformats-officedocument.presentationml.slideLayout+xml"/>
  <Override PartName="/ppt/slideLayouts/slideLayout33.xml" ContentType="application/vnd.openxmlformats-officedocument.presentationml.slideLayout+xml"/>
  <Override PartName="/ppt/slideMasters/slideMaster7.xml" ContentType="application/vnd.openxmlformats-officedocument.presentationml.slideMaster+xml"/>
  <Override PartName="/ppt/slideLayouts/slideLayout125.xml" ContentType="application/vnd.openxmlformats-officedocument.presentationml.slideLayout+xml"/>
  <Override PartName="/ppt/slideLayouts/slideLayout75.xml" ContentType="application/vnd.openxmlformats-officedocument.presentationml.slideLayout+xml"/>
  <Default Extension="xml" ContentType="application/xml"/>
  <Override PartName="/ppt/slideLayouts/slideLayout119.xml" ContentType="application/vnd.openxmlformats-officedocument.presentationml.slideLayout+xml"/>
  <Override PartName="/ppt/slideLayouts/slideLayout11.xml" ContentType="application/vnd.openxmlformats-officedocument.presentationml.slideLayout+xml"/>
  <Override PartName="/ppt/slideLayouts/slideLayout180.xml" ContentType="application/vnd.openxmlformats-officedocument.presentationml.slideLayout+xml"/>
  <Override PartName="/ppt/slideLayouts/slideLayout103.xml" ContentType="application/vnd.openxmlformats-officedocument.presentationml.slideLayout+xml"/>
  <Override PartName="/ppt/slideLayouts/slideLayout53.xml" ContentType="application/vnd.openxmlformats-officedocument.presentationml.slideLayout+xml"/>
  <Override PartName="/ppt/theme/theme20.xml" ContentType="application/vnd.openxmlformats-officedocument.theme+xml"/>
  <Override PartName="/ppt/theme/theme14.xml" ContentType="application/vnd.openxmlformats-officedocument.theme+xml"/>
  <Override PartName="/ppt/slideLayouts/slideLayout95.xml" ContentType="application/vnd.openxmlformats-officedocument.presentationml.slideLayout+xml"/>
  <Override PartName="/ppt/slideLayouts/slideLayout139.xml" ContentType="application/vnd.openxmlformats-officedocument.presentationml.slideLayout+xml"/>
  <Override PartName="/ppt/slideLayouts/slideLayout31.xml" ContentType="application/vnd.openxmlformats-officedocument.presentationml.slideLayout+xml"/>
  <Override PartName="/ppt/slideMasters/slideMaster5.xml" ContentType="application/vnd.openxmlformats-officedocument.presentationml.slideMaster+xml"/>
  <Override PartName="/ppt/slideMasters/slideMaster18.xml" ContentType="application/vnd.openxmlformats-officedocument.presentationml.slideMaster+xml"/>
  <Override PartName="/ppt/slideLayouts/slideLayout73.xml" ContentType="application/vnd.openxmlformats-officedocument.presentationml.slideLayout+xml"/>
  <Override PartName="/ppt/slideLayouts/slideLayout117.xml" ContentType="application/vnd.openxmlformats-officedocument.presentationml.slideLayout+xml"/>
  <Override PartName="/ppt/notesSlides/notesSlide7.xml" ContentType="application/vnd.openxmlformats-officedocument.presentationml.notesSlide+xml"/>
  <Override PartName="/ppt/slideLayouts/slideLayout101.xml" ContentType="application/vnd.openxmlformats-officedocument.presentationml.slideLayout+xml"/>
  <Override PartName="/ppt/slides/slide9.xml" ContentType="application/vnd.openxmlformats-officedocument.presentationml.slide+xml"/>
  <Override PartName="/ppt/slideLayouts/slideLayout159.xml" ContentType="application/vnd.openxmlformats-officedocument.presentationml.slideLayout+xml"/>
  <Override PartName="/ppt/slideLayouts/slideLayout51.xml" ContentType="application/vnd.openxmlformats-officedocument.presentationml.slideLayout+xml"/>
  <Default Extension="jpeg" ContentType="image/jpeg"/>
  <Override PartName="/ppt/theme/theme12.xml" ContentType="application/vnd.openxmlformats-officedocument.theme+xml"/>
  <Override PartName="/ppt/slideLayouts/slideLayout93.xml" ContentType="application/vnd.openxmlformats-officedocument.presentationml.slideLayout+xml"/>
  <Override PartName="/ppt/slideLayouts/slideLayout137.xml" ContentType="application/vnd.openxmlformats-officedocument.presentationml.slideLayout+xml"/>
  <Override PartName="/ppt/slideLayouts/slideLayout87.xml" ContentType="application/vnd.openxmlformats-officedocument.presentationml.slideLayout+xml"/>
  <Override PartName="/docProps/app.xml" ContentType="application/vnd.openxmlformats-officedocument.extended-properties+xml"/>
  <Override PartName="/ppt/slideMasters/slideMaster3.xml" ContentType="application/vnd.openxmlformats-officedocument.presentationml.slideMaster+xml"/>
  <Override PartName="/ppt/slideLayouts/slideLayout179.xml" ContentType="application/vnd.openxmlformats-officedocument.presentationml.slideLayout+xml"/>
  <Override PartName="/ppt/slideMasters/slideMaster16.xml" ContentType="application/vnd.openxmlformats-officedocument.presentationml.slideMaster+xml"/>
  <Override PartName="/ppt/slideLayouts/slideLayout8.xml" ContentType="application/vnd.openxmlformats-officedocument.presentationml.slideLayout+xml"/>
  <Override PartName="/ppt/slideLayouts/slideLayout71.xml" ContentType="application/vnd.openxmlformats-officedocument.presentationml.slideLayout+xml"/>
  <Override PartName="/ppt/slideLayouts/slideLayout115.xml" ContentType="application/vnd.openxmlformats-officedocument.presentationml.slideLayout+xml"/>
  <Override PartName="/ppt/slideLayouts/slideLayout209.xml" ContentType="application/vnd.openxmlformats-officedocument.presentationml.slideLayout+xml"/>
  <Override PartName="/ppt/notesSlides/notesSlide5.xml" ContentType="application/vnd.openxmlformats-officedocument.presentationml.notesSlide+xml"/>
  <Override PartName="/ppt/slides/slide7.xml" ContentType="application/vnd.openxmlformats-officedocument.presentationml.slide+xml"/>
  <Override PartName="/ppt/slideLayouts/slideLayout157.xml" ContentType="application/vnd.openxmlformats-officedocument.presentationml.slideLayout+xml"/>
  <Override PartName="/ppt/theme/theme10.xml" ContentType="application/vnd.openxmlformats-officedocument.theme+xml"/>
  <Override PartName="/ppt/slideLayouts/slideLayout199.xml" ContentType="application/vnd.openxmlformats-officedocument.presentationml.slideLayout+xml"/>
  <Override PartName="/ppt/slideLayouts/slideLayout91.xml" ContentType="application/vnd.openxmlformats-officedocument.presentationml.slideLayout+xml"/>
  <Override PartName="/ppt/slideLayouts/slideLayout135.xml" ContentType="application/vnd.openxmlformats-officedocument.presentationml.slideLayout+xml"/>
  <Override PartName="/ppt/slideLayouts/slideLayout85.xml" ContentType="application/vnd.openxmlformats-officedocument.presentationml.slideLayout+xml"/>
  <Override PartName="/ppt/theme/theme9.xml" ContentType="application/vnd.openxmlformats-officedocument.theme+xml"/>
  <Override PartName="/ppt/slideMasters/slideMaster1.xml" ContentType="application/vnd.openxmlformats-officedocument.presentationml.slideMaster+xml"/>
  <Override PartName="/ppt/slideLayouts/slideLayout177.xml" ContentType="application/vnd.openxmlformats-officedocument.presentationml.slideLayout+xml"/>
  <Override PartName="/ppt/slideMasters/slideMaster14.xml" ContentType="application/vnd.openxmlformats-officedocument.presentationml.slideMaster+xml"/>
  <Override PartName="/ppt/slideLayouts/slideLayout6.xml" ContentType="application/vnd.openxmlformats-officedocument.presentationml.slideLayout+xml"/>
  <Override PartName="/ppt/slideLayouts/slideLayout207.xml" ContentType="application/vnd.openxmlformats-officedocument.presentationml.slideLayout+xml"/>
  <Override PartName="/ppt/slideLayouts/slideLayout113.xml" ContentType="application/vnd.openxmlformats-officedocument.presentationml.slideLayout+xml"/>
  <Override PartName="/ppt/slideLayouts/slideLayout63.xml" ContentType="application/vnd.openxmlformats-officedocument.presentationml.slideLayout+xml"/>
  <Override PartName="/ppt/notesSlides/notesSlide3.xml" ContentType="application/vnd.openxmlformats-officedocument.presentationml.notesSlide+xml"/>
  <Override PartName="/ppt/slides/slide5.xml" ContentType="application/vnd.openxmlformats-officedocument.presentationml.slide+xml"/>
  <Override PartName="/ppt/slideLayouts/slideLayout155.xml" ContentType="application/vnd.openxmlformats-officedocument.presentationml.slideLayout+xml"/>
  <Override PartName="/ppt/slideLayouts/slideLayout28.xml" ContentType="application/vnd.openxmlformats-officedocument.presentationml.slideLayout+xml"/>
  <Override PartName="/ppt/slideLayouts/slideLayout197.xml" ContentType="application/vnd.openxmlformats-officedocument.presentationml.slideLayout+xml"/>
  <Override PartName="/ppt/slideLayouts/slideLayout133.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175.xml" ContentType="application/vnd.openxmlformats-officedocument.presentationml.slideLayout+xml"/>
  <Override PartName="/ppt/slideLayouts/slideLayout4.xml" ContentType="application/vnd.openxmlformats-officedocument.presentationml.slideLayout+xml"/>
  <Override PartName="/ppt/slideMasters/slideMaster12.xml" ContentType="application/vnd.openxmlformats-officedocument.presentationml.slideMaster+xml"/>
  <Override PartName="/ppt/slideLayouts/slideLayout205.xml" ContentType="application/vnd.openxmlformats-officedocument.presentationml.slideLayout+xml"/>
  <Override PartName="/ppt/slideLayouts/slideLayout111.xml" ContentType="application/vnd.openxmlformats-officedocument.presentationml.slideLayout+xml"/>
  <Override PartName="/ppt/slideLayouts/slideLayout169.xml" ContentType="application/vnd.openxmlformats-officedocument.presentationml.slideLayout+xml"/>
  <Override PartName="/ppt/slideLayouts/slideLayout48.xml" ContentType="application/vnd.openxmlformats-officedocument.presentationml.slideLayout+xml"/>
  <Override PartName="/ppt/slideLayouts/slideLayout61.xml" ContentType="application/vnd.openxmlformats-officedocument.presentationml.slideLayout+xml"/>
  <Override PartName="/ppt/notesSlides/notesSlide1.xml" ContentType="application/vnd.openxmlformats-officedocument.presentationml.notesSlide+xml"/>
  <Override PartName="/ppt/slideLayouts/slideLayout153.xml" ContentType="application/vnd.openxmlformats-officedocument.presentationml.slideLayout+xml"/>
  <Override PartName="/ppt/slides/slide3.xml" ContentType="application/vnd.openxmlformats-officedocument.presentationml.slide+xml"/>
  <Override PartName="/ppt/slideLayouts/slideLayout147.xml" ContentType="application/vnd.openxmlformats-officedocument.presentationml.slideLayout+xml"/>
  <Override PartName="/ppt/slideLayouts/slideLayout26.xml" ContentType="application/vnd.openxmlformats-officedocument.presentationml.slideLayout+xml"/>
  <Override PartName="/ppt/slideLayouts/slideLayout195.xml" ContentType="application/vnd.openxmlformats-officedocument.presentationml.slideLayout+xml"/>
  <Override PartName="/ppt/slideLayouts/slideLayout131.xml" ContentType="application/vnd.openxmlformats-officedocument.presentationml.slideLayout+xml"/>
  <Override PartName="/ppt/slideLayouts/slideLayout189.xml" ContentType="application/vnd.openxmlformats-officedocument.presentationml.slideLayout+xml"/>
  <Override PartName="/ppt/slideLayouts/slideLayout68.xml" ContentType="application/vnd.openxmlformats-officedocument.presentationml.slideLayout+xml"/>
  <Override PartName="/ppt/slideLayouts/slideLayout81.xml" ContentType="application/vnd.openxmlformats-officedocument.presentationml.slideLayout+xml"/>
  <Override PartName="/ppt/notesSlides/notesSlide8.xml" ContentType="application/vnd.openxmlformats-officedocument.presentationml.notesSlide+xml"/>
  <Override PartName="/ppt/theme/theme5.xml" ContentType="application/vnd.openxmlformats-officedocument.theme+xml"/>
  <Override PartName="/ppt/slideLayouts/slideLayout173.xml" ContentType="application/vnd.openxmlformats-officedocument.presentationml.slideLayout+xml"/>
  <Override PartName="/ppt/slideMasters/slideMaster10.xml" ContentType="application/vnd.openxmlformats-officedocument.presentationml.slideMaster+xml"/>
  <Override PartName="/ppt/slideLayouts/slideLayout2.xml" ContentType="application/vnd.openxmlformats-officedocument.presentationml.slideLayout+xml"/>
  <Override PartName="/ppt/slideLayouts/slideLayout203.xml" ContentType="application/vnd.openxmlformats-officedocument.presentationml.slideLayout+xml"/>
  <Override PartName="/ppt/slideLayouts/slideLayout167.xml" ContentType="application/vnd.openxmlformats-officedocument.presentationml.slideLayout+xml"/>
  <Override PartName="/ppt/slideLayouts/slideLayout46.xml" ContentType="application/vnd.openxmlformats-officedocument.presentationml.slideLayout+xml"/>
  <Override PartName="/ppt/slides/slide1.xml" ContentType="application/vnd.openxmlformats-officedocument.presentationml.slide+xml"/>
  <Override PartName="/ppt/slideLayouts/slideLayout151.xml" ContentType="application/vnd.openxmlformats-officedocument.presentationml.slideLayout+xml"/>
  <Override PartName="/ppt/slideLayouts/slideLayout145.xml" ContentType="application/vnd.openxmlformats-officedocument.presentationml.slideLayout+xml"/>
  <Override PartName="/ppt/slideLayouts/slideLayout24.xml" ContentType="application/vnd.openxmlformats-officedocument.presentationml.slideLayout+xml"/>
  <Override PartName="/ppt/slideLayouts/slideLayout193.xml" ContentType="application/vnd.openxmlformats-officedocument.presentationml.slideLayout+xml"/>
  <Override PartName="/ppt/slideLayouts/slideLayout18.xml" ContentType="application/vnd.openxmlformats-officedocument.presentationml.slideLayout+xml"/>
  <Override PartName="/ppt/slideLayouts/slideLayout187.xml" ContentType="application/vnd.openxmlformats-officedocument.presentationml.slideLayout+xml"/>
  <Override PartName="/ppt/slideLayouts/slideLayout66.xml" ContentType="application/vnd.openxmlformats-officedocument.presentationml.slideLayout+xml"/>
  <Override PartName="/ppt/slideLayouts/slideLayout123.xml" ContentType="application/vnd.openxmlformats-officedocument.presentationml.slideLayout+xml"/>
  <Override PartName="/ppt/theme/theme3.xml" ContentType="application/vnd.openxmlformats-officedocument.theme+xml"/>
  <Override PartName="/ppt/slideLayouts/slideLayout171.xml" ContentType="application/vnd.openxmlformats-officedocument.presentationml.slideLayout+xml"/>
  <Override PartName="/ppt/slideLayouts/slideLayout201.xml" ContentType="application/vnd.openxmlformats-officedocument.presentationml.slideLayout+xml"/>
  <Override PartName="/ppt/viewProps.xml" ContentType="application/vnd.openxmlformats-officedocument.presentationml.viewProps+xml"/>
  <Override PartName="/ppt/slideLayouts/slideLayout165.xml" ContentType="application/vnd.openxmlformats-officedocument.presentationml.slideLayout+xml"/>
  <Override PartName="/ppt/slideLayouts/slideLayout44.xml" ContentType="application/vnd.openxmlformats-officedocument.presentationml.slideLayout+xml"/>
  <Override PartName="/docProps/core.xml" ContentType="application/vnd.openxmlformats-package.core-properties+xml"/>
  <Override PartName="/ppt/slideLayouts/slideLayout38.xml" ContentType="application/vnd.openxmlformats-officedocument.presentationml.slideLayout+xml"/>
  <Override PartName="/ppt/slides/slide11.xml" ContentType="application/vnd.openxmlformats-officedocument.presentationml.slide+xml"/>
  <Override PartName="/ppt/slideLayouts/slideLayout143.xml" ContentType="application/vnd.openxmlformats-officedocument.presentationml.slideLayout+xml"/>
  <Override PartName="/ppt/slideLayouts/slideLayout22.xml" ContentType="application/vnd.openxmlformats-officedocument.presentationml.slideLayout+xml"/>
  <Override PartName="/ppt/slideLayouts/slideLayout191.xml" ContentType="application/vnd.openxmlformats-officedocument.presentationml.slideLayout+xml"/>
  <Override PartName="/ppt/slideLayouts/slideLayout16.xml" ContentType="application/vnd.openxmlformats-officedocument.presentationml.slideLayout+xml"/>
  <Override PartName="/ppt/slideLayouts/slideLayout185.xml" ContentType="application/vnd.openxmlformats-officedocument.presentationml.slideLayout+xml"/>
  <Override PartName="/ppt/slideLayouts/slideLayout108.xml" ContentType="application/vnd.openxmlformats-officedocument.presentationml.slideLayout+xml"/>
  <Override PartName="/ppt/slideLayouts/slideLayout121.xml" ContentType="application/vnd.openxmlformats-officedocument.presentationml.slideLayout+xml"/>
  <Override PartName="/ppt/theme/theme1.xml" ContentType="application/vnd.openxmlformats-officedocument.theme+xml"/>
  <Override PartName="/ppt/slideLayouts/slideLayout58.xml" ContentType="application/vnd.openxmlformats-officedocument.presentationml.slideLayout+xml"/>
  <Override PartName="/ppt/theme/theme19.xml" ContentType="application/vnd.openxmlformats-officedocument.theme+xml"/>
  <Override PartName="/ppt/slideLayouts/slideLayout163.xml" ContentType="application/vnd.openxmlformats-officedocument.presentationml.slideLayout+xml"/>
  <Override PartName="/ppt/slideLayouts/slideLayout42.xml" ContentType="application/vnd.openxmlformats-officedocument.presentationml.slideLayout+xml"/>
  <Override PartName="/ppt/slideLayouts/slideLayout36.xml" ContentType="application/vnd.openxmlformats-officedocument.presentationml.slideLayout+xml"/>
  <Override PartName="/ppt/slideLayouts/slideLayout128.xml" ContentType="application/vnd.openxmlformats-officedocument.presentationml.slideLayout+xml"/>
  <Override PartName="/ppt/slideLayouts/slideLayout141.xml" ContentType="application/vnd.openxmlformats-officedocument.presentationml.slideLayout+xml"/>
  <Override PartName="/ppt/slideLayouts/slideLayout20.xml" ContentType="application/vnd.openxmlformats-officedocument.presentationml.slideLayout+xml"/>
  <Override PartName="/ppt/slideLayouts/slideLayout78.xml" ContentType="application/vnd.openxmlformats-officedocument.presentationml.slideLayout+xml"/>
  <Override PartName="/ppt/slideLayouts/slideLayout14.xml" ContentType="application/vnd.openxmlformats-officedocument.presentationml.slideLayout+xml"/>
  <Override PartName="/ppt/slideLayouts/slideLayout183.xml" ContentType="application/vnd.openxmlformats-officedocument.presentationml.slideLayout+xml"/>
  <Override PartName="/ppt/slideLayouts/slideLayout106.xml" ContentType="application/vnd.openxmlformats-officedocument.presentationml.slideLayout+xml"/>
  <Override PartName="/ppt/slideLayouts/slideLayout56.xml" ContentType="application/vnd.openxmlformats-officedocument.presentationml.slideLayout+xml"/>
  <Override PartName="/ppt/theme/theme17.xml" ContentType="application/vnd.openxmlformats-officedocument.theme+xml"/>
  <Override PartName="/ppt/slideLayouts/slideLayout161.xml" ContentType="application/vnd.openxmlformats-officedocument.presentationml.slideLayout+xml"/>
  <Override PartName="/ppt/slideLayouts/slideLayout40.xml" ContentType="application/vnd.openxmlformats-officedocument.presentationml.slideLayout+xml"/>
  <Override PartName="/ppt/slideLayouts/slideLayout98.xml" ContentType="application/vnd.openxmlformats-officedocument.presentationml.slideLayout+xml"/>
  <Override PartName="/ppt/slideLayouts/slideLayout34.xml" ContentType="application/vnd.openxmlformats-officedocument.presentationml.slideLayout+xml"/>
  <Override PartName="/ppt/slideMasters/slideMaster8.xml" ContentType="application/vnd.openxmlformats-officedocument.presentationml.slideMaster+xml"/>
  <Override PartName="/ppt/slideLayouts/slideLayout126.xml" ContentType="application/vnd.openxmlformats-officedocument.presentationml.slideLayout+xml"/>
  <Override PartName="/ppt/slideLayouts/slideLayout76.xml" ContentType="application/vnd.openxmlformats-officedocument.presentationml.slideLayout+xml"/>
  <Override PartName="/ppt/slideLayouts/slideLayout12.xml" ContentType="application/vnd.openxmlformats-officedocument.presentationml.slideLayout+xml"/>
  <Override PartName="/ppt/slideLayouts/slideLayout181.xml" ContentType="application/vnd.openxmlformats-officedocument.presentationml.slideLayout+xml"/>
  <Override PartName="/ppt/slideLayouts/slideLayout104.xml" ContentType="application/vnd.openxmlformats-officedocument.presentationml.slideLayout+xml"/>
  <Override PartName="/ppt/slideLayouts/slideLayout54.xml" ContentType="application/vnd.openxmlformats-officedocument.presentationml.slideLayout+xml"/>
  <Override PartName="/ppt/theme/theme15.xml" ContentType="application/vnd.openxmlformats-officedocument.theme+xml"/>
  <Override PartName="/ppt/slideLayouts/slideLayout96.xml" ContentType="application/vnd.openxmlformats-officedocument.presentationml.slideLayout+xml"/>
  <Override PartName="/ppt/slideLayouts/slideLayout32.xml" ContentType="application/vnd.openxmlformats-officedocument.presentationml.slideLayout+xml"/>
  <Override PartName="/ppt/notesMasters/notesMaster1.xml" ContentType="application/vnd.openxmlformats-officedocument.presentationml.notesMaster+xml"/>
  <Override PartName="/ppt/slideMasters/slideMaster6.xml" ContentType="application/vnd.openxmlformats-officedocument.presentationml.slideMaster+xml"/>
  <Override PartName="/ppt/slideMasters/slideMaster19.xml" ContentType="application/vnd.openxmlformats-officedocument.presentationml.slideMaster+xml"/>
  <Override PartName="/ppt/slideLayouts/slideLayout74.xml" ContentType="application/vnd.openxmlformats-officedocument.presentationml.slideLayout+xml"/>
  <Override PartName="/ppt/slideLayouts/slideLayout118.xml" ContentType="application/vnd.openxmlformats-officedocument.presentationml.slideLayout+xml"/>
  <Override PartName="/ppt/slideLayouts/slideLayout10.xml" ContentType="application/vnd.openxmlformats-officedocument.presentationml.slideLayout+xml"/>
  <Override PartName="/ppt/presentation.xml" ContentType="application/vnd.openxmlformats-officedocument.presentationml.presentation.main+xml"/>
  <Override PartName="/ppt/slideLayouts/slideLayout102.xml" ContentType="application/vnd.openxmlformats-officedocument.presentationml.slideLayout+xml"/>
  <Override PartName="/ppt/slideLayouts/slideLayout52.xml" ContentType="application/vnd.openxmlformats-officedocument.presentationml.slideLayout+xml"/>
  <Override PartName="/ppt/theme/theme13.xml" ContentType="application/vnd.openxmlformats-officedocument.theme+xml"/>
  <Override PartName="/ppt/slideLayouts/slideLayout94.xml" ContentType="application/vnd.openxmlformats-officedocument.presentationml.slideLayout+xml"/>
  <Override PartName="/ppt/slideLayouts/slideLayout138.xml" ContentType="application/vnd.openxmlformats-officedocument.presentationml.slideLayout+xml"/>
  <Override PartName="/ppt/slideLayouts/slideLayout30.xml" ContentType="application/vnd.openxmlformats-officedocument.presentationml.slideLayout+xml"/>
  <Override PartName="/ppt/slideLayouts/slideLayout88.xml" ContentType="application/vnd.openxmlformats-officedocument.presentationml.slideLayout+xml"/>
  <Override PartName="/ppt/slideMasters/slideMaster4.xml" ContentType="application/vnd.openxmlformats-officedocument.presentationml.slideMaster+xml"/>
  <Override PartName="/ppt/slideMasters/slideMaster17.xml" ContentType="application/vnd.openxmlformats-officedocument.presentationml.slideMaster+xml"/>
  <Override PartName="/ppt/slideLayouts/slideLayout72.xml" ContentType="application/vnd.openxmlformats-officedocument.presentationml.slideLayout+xml"/>
  <Override PartName="/ppt/slideLayouts/slideLayout9.xml" ContentType="application/vnd.openxmlformats-officedocument.presentationml.slideLayout+xml"/>
  <Override PartName="/ppt/slideLayouts/slideLayout116.xml" ContentType="application/vnd.openxmlformats-officedocument.presentationml.slideLayout+xml"/>
  <Override PartName="/ppt/notesSlides/notesSlide6.xml" ContentType="application/vnd.openxmlformats-officedocument.presentationml.notesSlide+xml"/>
  <Override PartName="/ppt/slideLayouts/slideLayout100.xml" ContentType="application/vnd.openxmlformats-officedocument.presentationml.slideLayout+xml"/>
  <Override PartName="/ppt/slides/slide8.xml" ContentType="application/vnd.openxmlformats-officedocument.presentationml.slide+xml"/>
  <Override PartName="/ppt/slideLayouts/slideLayout158.xml" ContentType="application/vnd.openxmlformats-officedocument.presentationml.slideLayout+xml"/>
  <Override PartName="/ppt/slideLayouts/slideLayout50.xml" ContentType="application/vnd.openxmlformats-officedocument.presentationml.slideLayout+xml"/>
  <Override PartName="/ppt/theme/theme11.xml" ContentType="application/vnd.openxmlformats-officedocument.theme+xml"/>
  <Override PartName="/ppt/slideLayouts/slideLayout92.xml" ContentType="application/vnd.openxmlformats-officedocument.presentationml.slideLayout+xml"/>
  <Override PartName="/ppt/slideLayouts/slideLayout136.xml" ContentType="application/vnd.openxmlformats-officedocument.presentationml.slideLayout+xml"/>
  <Override PartName="/ppt/slideLayouts/slideLayout86.xml" ContentType="application/vnd.openxmlformats-officedocument.presentationml.slideLayout+xml"/>
  <Override PartName="/ppt/slideMasters/slideMaster2.xml" ContentType="application/vnd.openxmlformats-officedocument.presentationml.slideMaster+xml"/>
  <Override PartName="/ppt/slideLayouts/slideLayout178.xml" ContentType="application/vnd.openxmlformats-officedocument.presentationml.slideLayout+xml"/>
  <Override PartName="/ppt/slideMasters/slideMaster15.xml" ContentType="application/vnd.openxmlformats-officedocument.presentationml.slideMaster+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114.xml" ContentType="application/vnd.openxmlformats-officedocument.presentationml.slideLayout+xml"/>
  <Override PartName="/ppt/slideLayouts/slideLayout208.xml" ContentType="application/vnd.openxmlformats-officedocument.presentationml.slideLayout+xml"/>
  <Override PartName="/ppt/slideLayouts/slideLayout64.xml" ContentType="application/vnd.openxmlformats-officedocument.presentationml.slideLayout+xml"/>
  <Override PartName="/ppt/notesSlides/notesSlide4.xml" ContentType="application/vnd.openxmlformats-officedocument.presentationml.notesSlide+xml"/>
  <Override PartName="/ppt/slides/slide6.xml" ContentType="application/vnd.openxmlformats-officedocument.presentationml.slide+xml"/>
  <Override PartName="/ppt/slideLayouts/slideLayout156.xml" ContentType="application/vnd.openxmlformats-officedocument.presentationml.slideLayout+xml"/>
  <Override PartName="/ppt/slideLayouts/slideLayout29.xml" ContentType="application/vnd.openxmlformats-officedocument.presentationml.slideLayout+xml"/>
  <Override PartName="/ppt/slideLayouts/slideLayout198.xml" ContentType="application/vnd.openxmlformats-officedocument.presentationml.slideLayout+xml"/>
  <Override PartName="/ppt/slideLayouts/slideLayout90.xml" ContentType="application/vnd.openxmlformats-officedocument.presentationml.slideLayout+xml"/>
  <Override PartName="/ppt/slideLayouts/slideLayout134.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tableStyles.xml" ContentType="application/vnd.openxmlformats-officedocument.presentationml.tableStyles+xml"/>
  <Override PartName="/ppt/slideLayouts/slideLayout176.xml" ContentType="application/vnd.openxmlformats-officedocument.presentationml.slideLayout+xml"/>
  <Override PartName="/ppt/slideMasters/slideMaster13.xml" ContentType="application/vnd.openxmlformats-officedocument.presentationml.slideMaster+xml"/>
  <Override PartName="/ppt/slideLayouts/slideLayout5.xml" ContentType="application/vnd.openxmlformats-officedocument.presentationml.slideLayout+xml"/>
  <Override PartName="/ppt/slideLayouts/slideLayout206.xml" ContentType="application/vnd.openxmlformats-officedocument.presentationml.slideLayout+xml"/>
  <Override PartName="/ppt/slideLayouts/slideLayout112.xml" ContentType="application/vnd.openxmlformats-officedocument.presentationml.slideLayout+xml"/>
  <Override PartName="/ppt/slideLayouts/slideLayout49.xml" ContentType="application/vnd.openxmlformats-officedocument.presentationml.slideLayout+xml"/>
  <Override PartName="/ppt/slideLayouts/slideLayout62.xml" ContentType="application/vnd.openxmlformats-officedocument.presentationml.slideLayout+xml"/>
  <Default Extension="bin" ContentType="application/vnd.openxmlformats-officedocument.presentationml.printerSettings"/>
  <Override PartName="/ppt/notesSlides/notesSlide2.xml" ContentType="application/vnd.openxmlformats-officedocument.presentationml.notesSlide+xml"/>
  <Override PartName="/ppt/slides/slide4.xml" ContentType="application/vnd.openxmlformats-officedocument.presentationml.slide+xml"/>
  <Override PartName="/ppt/slideLayouts/slideLayout154.xml" ContentType="application/vnd.openxmlformats-officedocument.presentationml.slideLayout+xml"/>
  <Override PartName="/ppt/notesSlides/notesSlide10.xml" ContentType="application/vnd.openxmlformats-officedocument.presentationml.notesSlide+xml"/>
  <Override PartName="/ppt/slideLayouts/slideLayout148.xml" ContentType="application/vnd.openxmlformats-officedocument.presentationml.slideLayout+xml"/>
  <Override PartName="/ppt/slideLayouts/slideLayout27.xml" ContentType="application/vnd.openxmlformats-officedocument.presentationml.slideLayout+xml"/>
  <Override PartName="/ppt/slideLayouts/slideLayout196.xml" ContentType="application/vnd.openxmlformats-officedocument.presentationml.slideLayout+xml"/>
  <Override PartName="/ppt/slideLayouts/slideLayout132.xml" ContentType="application/vnd.openxmlformats-officedocument.presentationml.slideLayout+xml"/>
  <Override PartName="/ppt/slideLayouts/slideLayout69.xml" ContentType="application/vnd.openxmlformats-officedocument.presentationml.slideLayout+xml"/>
  <Override PartName="/ppt/slideLayouts/slideLayout82.xml" ContentType="application/vnd.openxmlformats-officedocument.presentationml.slideLayout+xml"/>
  <Override PartName="/ppt/notesSlides/notesSlide9.xml" ContentType="application/vnd.openxmlformats-officedocument.presentationml.notesSlide+xml"/>
  <Override PartName="/ppt/theme/theme6.xml" ContentType="application/vnd.openxmlformats-officedocument.theme+xml"/>
  <Override PartName="/ppt/slideLayouts/slideLayout174.xml" ContentType="application/vnd.openxmlformats-officedocument.presentationml.slideLayout+xml"/>
  <Override PartName="/ppt/slideMasters/slideMaster11.xml" ContentType="application/vnd.openxmlformats-officedocument.presentationml.slideMaster+xml"/>
  <Override PartName="/ppt/slideLayouts/slideLayout3.xml" ContentType="application/vnd.openxmlformats-officedocument.presentationml.slideLayout+xml"/>
  <Override PartName="/ppt/slideLayouts/slideLayout204.xml" ContentType="application/vnd.openxmlformats-officedocument.presentationml.slideLayout+xml"/>
  <Override PartName="/ppt/slideLayouts/slideLayout110.xml" ContentType="application/vnd.openxmlformats-officedocument.presentationml.slideLayout+xml"/>
  <Override PartName="/ppt/slideLayouts/slideLayout168.xml" ContentType="application/vnd.openxmlformats-officedocument.presentationml.slideLayout+xml"/>
  <Override PartName="/ppt/slideLayouts/slideLayout47.xml" ContentType="application/vnd.openxmlformats-officedocument.presentationml.slideLayout+xml"/>
  <Override PartName="/ppt/slideLayouts/slideLayout60.xml" ContentType="application/vnd.openxmlformats-officedocument.presentationml.slideLayout+xml"/>
  <Override PartName="/ppt/slides/slide2.xml" ContentType="application/vnd.openxmlformats-officedocument.presentationml.slide+xml"/>
  <Override PartName="/ppt/slideLayouts/slideLayout152.xml" ContentType="application/vnd.openxmlformats-officedocument.presentationml.slideLayout+xml"/>
  <Override PartName="/ppt/slideLayouts/slideLayout89.xml" ContentType="application/vnd.openxmlformats-officedocument.presentationml.slideLayout+xml"/>
  <Override PartName="/ppt/slideLayouts/slideLayout146.xml" ContentType="application/vnd.openxmlformats-officedocument.presentationml.slideLayout+xml"/>
  <Override PartName="/ppt/slideLayouts/slideLayout25.xml" ContentType="application/vnd.openxmlformats-officedocument.presentationml.slideLayout+xml"/>
  <Override PartName="/ppt/slideLayouts/slideLayout194.xml" ContentType="application/vnd.openxmlformats-officedocument.presentationml.slideLayout+xml"/>
  <Override PartName="/ppt/slideLayouts/slideLayout19.xml" ContentType="application/vnd.openxmlformats-officedocument.presentationml.slideLayout+xml"/>
  <Override PartName="/ppt/slideLayouts/slideLayout130.xml" ContentType="application/vnd.openxmlformats-officedocument.presentationml.slideLayout+xml"/>
  <Override PartName="/ppt/slideLayouts/slideLayout188.xml" ContentType="application/vnd.openxmlformats-officedocument.presentationml.slideLayout+xml"/>
  <Override PartName="/ppt/slideLayouts/slideLayout67.xml" ContentType="application/vnd.openxmlformats-officedocument.presentationml.slideLayout+xml"/>
  <Override PartName="/ppt/slideLayouts/slideLayout80.xml" ContentType="application/vnd.openxmlformats-officedocument.presentationml.slideLayout+xml"/>
  <Override PartName="/ppt/slideLayouts/slideLayout124.xml" ContentType="application/vnd.openxmlformats-officedocument.presentationml.slideLayout+xml"/>
  <Override PartName="/ppt/theme/theme4.xml" ContentType="application/vnd.openxmlformats-officedocument.theme+xml"/>
  <Override PartName="/ppt/slideLayouts/slideLayout172.xml" ContentType="application/vnd.openxmlformats-officedocument.presentationml.slideLayout+xml"/>
  <Override PartName="/ppt/slideLayouts/slideLayout1.xml" ContentType="application/vnd.openxmlformats-officedocument.presentationml.slideLayout+xml"/>
  <Override PartName="/ppt/slideLayouts/slideLayout202.xml" ContentType="application/vnd.openxmlformats-officedocument.presentationml.slideLayout+xml"/>
  <Override PartName="/ppt/slideLayouts/slideLayout166.xml" ContentType="application/vnd.openxmlformats-officedocument.presentationml.slideLayout+xml"/>
  <Override PartName="/ppt/slideLayouts/slideLayout45.xml" ContentType="application/vnd.openxmlformats-officedocument.presentationml.slideLayout+xml"/>
  <Override PartName="/ppt/slideLayouts/slideLayout39.xml" ContentType="application/vnd.openxmlformats-officedocument.presentationml.slideLayout+xml"/>
  <Override PartName="/ppt/slideLayouts/slideLayout150.xml" ContentType="application/vnd.openxmlformats-officedocument.presentationml.slideLayout+xml"/>
  <Default Extension="png" ContentType="image/png"/>
  <Override PartName="/ppt/slideLayouts/slideLayout144.xml" ContentType="application/vnd.openxmlformats-officedocument.presentationml.slideLayout+xml"/>
  <Override PartName="/ppt/slideLayouts/slideLayout23.xml" ContentType="application/vnd.openxmlformats-officedocument.presentationml.slideLayout+xml"/>
  <Override PartName="/ppt/slideLayouts/slideLayout192.xml" ContentType="application/vnd.openxmlformats-officedocument.presentationml.slideLayout+xml"/>
  <Default Extension="rels" ContentType="application/vnd.openxmlformats-package.relationships+xml"/>
  <Override PartName="/ppt/slideLayouts/slideLayout17.xml" ContentType="application/vnd.openxmlformats-officedocument.presentationml.slideLayout+xml"/>
  <Override PartName="/ppt/slideLayouts/slideLayout186.xml" ContentType="application/vnd.openxmlformats-officedocument.presentationml.slideLayout+xml"/>
  <Override PartName="/ppt/slideLayouts/slideLayout65.xml" ContentType="application/vnd.openxmlformats-officedocument.presentationml.slideLayout+xml"/>
  <Override PartName="/ppt/slideLayouts/slideLayout109.xml" ContentType="application/vnd.openxmlformats-officedocument.presentationml.slideLayout+xml"/>
  <Override PartName="/ppt/slideLayouts/slideLayout122.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slideLayouts/slideLayout170.xml" ContentType="application/vnd.openxmlformats-officedocument.presentationml.slideLayout+xml"/>
  <Override PartName="/ppt/slideLayouts/slideLayout200.xml" ContentType="application/vnd.openxmlformats-officedocument.presentationml.slideLayout+xml"/>
  <Override PartName="/ppt/slideLayouts/slideLayout164.xml" ContentType="application/vnd.openxmlformats-officedocument.presentationml.slideLayout+xml"/>
  <Override PartName="/ppt/slideLayouts/slideLayout43.xml" ContentType="application/vnd.openxmlformats-officedocument.presentationml.slideLayout+xml"/>
  <Override PartName="/ppt/slideLayouts/slideLayout37.xml" ContentType="application/vnd.openxmlformats-officedocument.presentationml.slideLayout+xml"/>
  <Override PartName="/ppt/slides/slide10.xml" ContentType="application/vnd.openxmlformats-officedocument.presentationml.slide+xml"/>
  <Override PartName="/ppt/slideLayouts/slideLayout129.xml" ContentType="application/vnd.openxmlformats-officedocument.presentationml.slideLayout+xml"/>
  <Override PartName="/ppt/slideLayouts/slideLayout142.xml" ContentType="application/vnd.openxmlformats-officedocument.presentationml.slideLayout+xml"/>
  <Override PartName="/ppt/slideLayouts/slideLayout21.xml" ContentType="application/vnd.openxmlformats-officedocument.presentationml.slideLayout+xml"/>
  <Override PartName="/ppt/slideLayouts/slideLayout79.xml" ContentType="application/vnd.openxmlformats-officedocument.presentationml.slideLayout+xml"/>
  <Override PartName="/ppt/slideLayouts/slideLayout190.xml" ContentType="application/vnd.openxmlformats-officedocument.presentationml.slideLayout+xml"/>
  <Override PartName="/ppt/slideLayouts/slideLayout15.xml" ContentType="application/vnd.openxmlformats-officedocument.presentationml.slideLayout+xml"/>
  <Override PartName="/ppt/slideLayouts/slideLayout184.xml" ContentType="application/vnd.openxmlformats-officedocument.presentationml.slideLayout+xml"/>
  <Override PartName="/ppt/presProps.xml" ContentType="application/vnd.openxmlformats-officedocument.presentationml.presProps+xml"/>
  <Override PartName="/ppt/slideLayouts/slideLayout107.xml" ContentType="application/vnd.openxmlformats-officedocument.presentationml.slideLayout+xml"/>
  <Override PartName="/ppt/slideLayouts/slideLayout120.xml" ContentType="application/vnd.openxmlformats-officedocument.presentationml.slideLayout+xml"/>
  <Override PartName="/ppt/slideLayouts/slideLayout57.xml" ContentType="application/vnd.openxmlformats-officedocument.presentationml.slideLayout+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 id="2147483659" r:id="rId12"/>
    <p:sldMasterId id="2147483660" r:id="rId13"/>
    <p:sldMasterId id="2147483661" r:id="rId14"/>
    <p:sldMasterId id="2147483662" r:id="rId15"/>
    <p:sldMasterId id="2147483663" r:id="rId16"/>
    <p:sldMasterId id="2147483664" r:id="rId17"/>
    <p:sldMasterId id="2147483665" r:id="rId18"/>
    <p:sldMasterId id="2147483666" r:id="rId19"/>
  </p:sldMasterIdLst>
  <p:notesMasterIdLst>
    <p:notesMasterId r:id="rId31"/>
  </p:notesMasterIdLst>
  <p:sldIdLst>
    <p:sldId id="256" r:id="rId20"/>
    <p:sldId id="290" r:id="rId21"/>
    <p:sldId id="293" r:id="rId22"/>
    <p:sldId id="295" r:id="rId23"/>
    <p:sldId id="294" r:id="rId24"/>
    <p:sldId id="300" r:id="rId25"/>
    <p:sldId id="303" r:id="rId26"/>
    <p:sldId id="267" r:id="rId27"/>
    <p:sldId id="304" r:id="rId28"/>
    <p:sldId id="306" r:id="rId29"/>
    <p:sldId id="305" r:id="rId30"/>
  </p:sldIdLst>
  <p:sldSz cx="13004800" cy="9753600"/>
  <p:notesSz cx="6858000" cy="9144000"/>
  <p:defaultTextStyle>
    <a:defPPr>
      <a:defRPr lang="en-US"/>
    </a:defPPr>
    <a:lvl1pPr algn="ctr" rtl="0" fontAlgn="base">
      <a:spcBef>
        <a:spcPct val="0"/>
      </a:spcBef>
      <a:spcAft>
        <a:spcPct val="0"/>
      </a:spcAft>
      <a:defRPr sz="4200" kern="1200">
        <a:solidFill>
          <a:srgbClr val="000000"/>
        </a:solidFill>
        <a:latin typeface="Helvetica Neue Light" charset="0"/>
        <a:ea typeface="ヒラギノ角ゴ ProN W3" charset="-128"/>
        <a:cs typeface="+mn-cs"/>
        <a:sym typeface="Helvetica Neue Light" charset="0"/>
      </a:defRPr>
    </a:lvl1pPr>
    <a:lvl2pPr marL="457200" algn="ctr" rtl="0" fontAlgn="base">
      <a:spcBef>
        <a:spcPct val="0"/>
      </a:spcBef>
      <a:spcAft>
        <a:spcPct val="0"/>
      </a:spcAft>
      <a:defRPr sz="4200" kern="1200">
        <a:solidFill>
          <a:srgbClr val="000000"/>
        </a:solidFill>
        <a:latin typeface="Helvetica Neue Light" charset="0"/>
        <a:ea typeface="ヒラギノ角ゴ ProN W3" charset="-128"/>
        <a:cs typeface="+mn-cs"/>
        <a:sym typeface="Helvetica Neue Light" charset="0"/>
      </a:defRPr>
    </a:lvl2pPr>
    <a:lvl3pPr marL="914400" algn="ctr" rtl="0" fontAlgn="base">
      <a:spcBef>
        <a:spcPct val="0"/>
      </a:spcBef>
      <a:spcAft>
        <a:spcPct val="0"/>
      </a:spcAft>
      <a:defRPr sz="4200" kern="1200">
        <a:solidFill>
          <a:srgbClr val="000000"/>
        </a:solidFill>
        <a:latin typeface="Helvetica Neue Light" charset="0"/>
        <a:ea typeface="ヒラギノ角ゴ ProN W3" charset="-128"/>
        <a:cs typeface="+mn-cs"/>
        <a:sym typeface="Helvetica Neue Light" charset="0"/>
      </a:defRPr>
    </a:lvl3pPr>
    <a:lvl4pPr marL="1371600" algn="ctr" rtl="0" fontAlgn="base">
      <a:spcBef>
        <a:spcPct val="0"/>
      </a:spcBef>
      <a:spcAft>
        <a:spcPct val="0"/>
      </a:spcAft>
      <a:defRPr sz="4200" kern="1200">
        <a:solidFill>
          <a:srgbClr val="000000"/>
        </a:solidFill>
        <a:latin typeface="Helvetica Neue Light" charset="0"/>
        <a:ea typeface="ヒラギノ角ゴ ProN W3" charset="-128"/>
        <a:cs typeface="+mn-cs"/>
        <a:sym typeface="Helvetica Neue Light" charset="0"/>
      </a:defRPr>
    </a:lvl4pPr>
    <a:lvl5pPr marL="1828800" algn="ctr" rtl="0" fontAlgn="base">
      <a:spcBef>
        <a:spcPct val="0"/>
      </a:spcBef>
      <a:spcAft>
        <a:spcPct val="0"/>
      </a:spcAft>
      <a:defRPr sz="4200" kern="1200">
        <a:solidFill>
          <a:srgbClr val="000000"/>
        </a:solidFill>
        <a:latin typeface="Helvetica Neue Light" charset="0"/>
        <a:ea typeface="ヒラギノ角ゴ ProN W3" charset="-128"/>
        <a:cs typeface="+mn-cs"/>
        <a:sym typeface="Helvetica Neue Light" charset="0"/>
      </a:defRPr>
    </a:lvl5pPr>
    <a:lvl6pPr marL="2286000" algn="l" defTabSz="914400" rtl="0" eaLnBrk="1" latinLnBrk="0" hangingPunct="1">
      <a:defRPr sz="4200" kern="1200">
        <a:solidFill>
          <a:srgbClr val="000000"/>
        </a:solidFill>
        <a:latin typeface="Helvetica Neue Light" charset="0"/>
        <a:ea typeface="ヒラギノ角ゴ ProN W3" charset="-128"/>
        <a:cs typeface="+mn-cs"/>
        <a:sym typeface="Helvetica Neue Light" charset="0"/>
      </a:defRPr>
    </a:lvl6pPr>
    <a:lvl7pPr marL="2743200" algn="l" defTabSz="914400" rtl="0" eaLnBrk="1" latinLnBrk="0" hangingPunct="1">
      <a:defRPr sz="4200" kern="1200">
        <a:solidFill>
          <a:srgbClr val="000000"/>
        </a:solidFill>
        <a:latin typeface="Helvetica Neue Light" charset="0"/>
        <a:ea typeface="ヒラギノ角ゴ ProN W3" charset="-128"/>
        <a:cs typeface="+mn-cs"/>
        <a:sym typeface="Helvetica Neue Light" charset="0"/>
      </a:defRPr>
    </a:lvl7pPr>
    <a:lvl8pPr marL="3200400" algn="l" defTabSz="914400" rtl="0" eaLnBrk="1" latinLnBrk="0" hangingPunct="1">
      <a:defRPr sz="4200" kern="1200">
        <a:solidFill>
          <a:srgbClr val="000000"/>
        </a:solidFill>
        <a:latin typeface="Helvetica Neue Light" charset="0"/>
        <a:ea typeface="ヒラギノ角ゴ ProN W3" charset="-128"/>
        <a:cs typeface="+mn-cs"/>
        <a:sym typeface="Helvetica Neue Light" charset="0"/>
      </a:defRPr>
    </a:lvl8pPr>
    <a:lvl9pPr marL="3657600" algn="l" defTabSz="914400" rtl="0" eaLnBrk="1" latinLnBrk="0" hangingPunct="1">
      <a:defRPr sz="4200" kern="1200">
        <a:solidFill>
          <a:srgbClr val="000000"/>
        </a:solidFill>
        <a:latin typeface="Helvetica Neue Light" charset="0"/>
        <a:ea typeface="ヒラギノ角ゴ ProN W3" charset="-128"/>
        <a:cs typeface="+mn-cs"/>
        <a:sym typeface="Helvetica Neue Light"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45F6"/>
    <a:srgbClr val="13F84F"/>
    <a:srgbClr val="02FEFE"/>
    <a:srgbClr val="83E3CD"/>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p:cViewPr varScale="1">
        <p:scale>
          <a:sx n="62" d="100"/>
          <a:sy n="62" d="100"/>
        </p:scale>
        <p:origin x="-928" y="-112"/>
      </p:cViewPr>
      <p:guideLst>
        <p:guide orient="horz" pos="3072"/>
        <p:guide pos="4096"/>
      </p:guideLst>
    </p:cSldViewPr>
  </p:slideViewPr>
  <p:notesTextViewPr>
    <p:cViewPr>
      <p:scale>
        <a:sx n="100" d="100"/>
        <a:sy n="100" d="100"/>
      </p:scale>
      <p:origin x="0" y="0"/>
    </p:cViewPr>
  </p:notesTextViewPr>
  <p:sorterViewPr>
    <p:cViewPr>
      <p:scale>
        <a:sx n="115" d="100"/>
        <a:sy n="115" d="100"/>
      </p:scale>
      <p:origin x="0" y="0"/>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xml"/><Relationship Id="rId21" Type="http://schemas.openxmlformats.org/officeDocument/2006/relationships/slide" Target="slides/slide2.xml"/><Relationship Id="rId22" Type="http://schemas.openxmlformats.org/officeDocument/2006/relationships/slide" Target="slides/slide3.xml"/><Relationship Id="rId23" Type="http://schemas.openxmlformats.org/officeDocument/2006/relationships/slide" Target="slides/slide4.xml"/><Relationship Id="rId24" Type="http://schemas.openxmlformats.org/officeDocument/2006/relationships/slide" Target="slides/slide5.xml"/><Relationship Id="rId25" Type="http://schemas.openxmlformats.org/officeDocument/2006/relationships/slide" Target="slides/slide6.xml"/><Relationship Id="rId26" Type="http://schemas.openxmlformats.org/officeDocument/2006/relationships/slide" Target="slides/slide7.xml"/><Relationship Id="rId27" Type="http://schemas.openxmlformats.org/officeDocument/2006/relationships/slide" Target="slides/slide8.xml"/><Relationship Id="rId28" Type="http://schemas.openxmlformats.org/officeDocument/2006/relationships/slide" Target="slides/slide9.xml"/><Relationship Id="rId29" Type="http://schemas.openxmlformats.org/officeDocument/2006/relationships/slide" Target="slides/slide10.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11.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ヒラギノ角ゴ ProN W3" charset="-128"/>
                <a:cs typeface="ヒラギノ角ゴ ProN W3"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6718FAEB-335D-4049-882B-788B930C2641}" type="datetime1">
              <a:rPr lang="en-US"/>
              <a:pPr>
                <a:defRPr/>
              </a:pPr>
              <a:t>11/7/12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ヒラギノ角ゴ ProN W3" charset="-128"/>
                <a:cs typeface="ヒラギノ角ゴ ProN W3"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F2C54148-BF63-43B6-AF48-EFF181C35F3D}"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6197887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smtClean="0">
                <a:solidFill>
                  <a:schemeClr val="tx1"/>
                </a:solidFill>
                <a:effectLst/>
                <a:latin typeface="+mn-lt"/>
                <a:ea typeface="MS PGothic" pitchFamily="34" charset="-128"/>
                <a:cs typeface="ＭＳ Ｐゴシック" charset="-128"/>
              </a:rPr>
              <a:t>Introduction:  </a:t>
            </a:r>
          </a:p>
          <a:p>
            <a:r>
              <a:rPr lang="en-US" sz="1200" kern="1200" dirty="0" smtClean="0">
                <a:solidFill>
                  <a:schemeClr val="tx1"/>
                </a:solidFill>
                <a:effectLst/>
                <a:latin typeface="+mn-lt"/>
                <a:ea typeface="MS PGothic" pitchFamily="34" charset="-128"/>
                <a:cs typeface="ＭＳ Ｐゴシック" charset="-128"/>
              </a:rPr>
              <a:t>This is the Federation of Earth Science Information Partners Data Management for Scientists Short Course, Section:  Responsible Data Use, Module:  Copyright and Data.</a:t>
            </a:r>
          </a:p>
          <a:p>
            <a:r>
              <a:rPr lang="en-US" sz="1200" kern="1200" dirty="0" smtClean="0">
                <a:solidFill>
                  <a:schemeClr val="tx1"/>
                </a:solidFill>
                <a:effectLst/>
                <a:latin typeface="+mn-lt"/>
                <a:ea typeface="MS PGothic" pitchFamily="34" charset="-128"/>
                <a:cs typeface="ＭＳ Ｐゴシック" charset="-128"/>
              </a:rPr>
              <a:t> </a:t>
            </a:r>
          </a:p>
          <a:p>
            <a:r>
              <a:rPr lang="en-US" sz="1200" kern="1200" dirty="0" smtClean="0">
                <a:solidFill>
                  <a:schemeClr val="tx1"/>
                </a:solidFill>
                <a:effectLst/>
                <a:latin typeface="+mn-lt"/>
                <a:ea typeface="MS PGothic" pitchFamily="34" charset="-128"/>
                <a:cs typeface="ＭＳ Ｐゴシック" charset="-128"/>
              </a:rPr>
              <a:t>Slide 1: Title:  Responsible Data Use:  Copyright and Data.</a:t>
            </a:r>
          </a:p>
          <a:p>
            <a:r>
              <a:rPr lang="en-US" sz="1200" kern="1200" dirty="0" smtClean="0">
                <a:solidFill>
                  <a:schemeClr val="tx1"/>
                </a:solidFill>
                <a:effectLst/>
                <a:latin typeface="+mn-lt"/>
                <a:ea typeface="MS PGothic" pitchFamily="34" charset="-128"/>
                <a:cs typeface="ＭＳ Ｐゴシック" charset="-128"/>
              </a:rPr>
              <a:t> </a:t>
            </a:r>
          </a:p>
          <a:p>
            <a:r>
              <a:rPr lang="en-US" sz="1200" kern="1200" dirty="0" smtClean="0">
                <a:solidFill>
                  <a:schemeClr val="tx1"/>
                </a:solidFill>
                <a:effectLst/>
                <a:latin typeface="+mn-lt"/>
                <a:ea typeface="MS PGothic" pitchFamily="34" charset="-128"/>
                <a:cs typeface="ＭＳ Ｐゴシック" charset="-128"/>
              </a:rPr>
              <a:t>This training module is part of the Federation of Earth Science Information Partners (or ESIP Federation's) Data Management for Scientists Short Course.  The subject of this module is "Copyright and Data".  The module was authored by Matthew Mayernik from the National Center for Atmospheric Research.  Besides the ESIP Federation, sponsors of this Data Management for Scientists Short Course are the Data Conservancy and the United States National Oceanic and Atmospheric Administration (NOAA).</a:t>
            </a:r>
            <a:endParaRPr lang="en-US" sz="1200" kern="1200" dirty="0">
              <a:solidFill>
                <a:schemeClr val="tx1"/>
              </a:solidFill>
              <a:effectLst/>
              <a:latin typeface="+mn-lt"/>
              <a:ea typeface="MS PGothic" pitchFamily="34" charset="-128"/>
              <a:cs typeface="ＭＳ Ｐゴシック" charset="-128"/>
            </a:endParaRPr>
          </a:p>
        </p:txBody>
      </p:sp>
      <p:sp>
        <p:nvSpPr>
          <p:cNvPr id="34820" name="Slide Number Placeholder 3"/>
          <p:cNvSpPr>
            <a:spLocks noGrp="1"/>
          </p:cNvSpPr>
          <p:nvPr>
            <p:ph type="sldNum" sz="quarter" idx="5"/>
          </p:nvPr>
        </p:nvSpPr>
        <p:spPr bwMode="auto">
          <a:noFill/>
          <a:ln>
            <a:miter lim="800000"/>
            <a:headEnd/>
            <a:tailEnd/>
          </a:ln>
        </p:spPr>
        <p:txBody>
          <a:bodyPr/>
          <a:lstStyle/>
          <a:p>
            <a:fld id="{581EAB50-286D-412B-A4C5-BE4087D5E9B4}"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S PGothic" pitchFamily="34" charset="-128"/>
                <a:cs typeface="ＭＳ Ｐゴシック" charset="-128"/>
              </a:rPr>
              <a:t>Slide 10:  Other Relevant Modules</a:t>
            </a:r>
          </a:p>
          <a:p>
            <a:r>
              <a:rPr lang="en-US" sz="1200" kern="1200" dirty="0" smtClean="0">
                <a:solidFill>
                  <a:schemeClr val="tx1"/>
                </a:solidFill>
                <a:effectLst/>
                <a:latin typeface="+mn-lt"/>
                <a:ea typeface="MS PGothic" pitchFamily="34" charset="-128"/>
                <a:cs typeface="ＭＳ Ｐゴシック" charset="-128"/>
              </a:rPr>
              <a:t>The modules of the ESIP Data Management for Scientists Short Course have been designed to complement and supplement each other.  In light of this plan, we think you may find the following modules relevant to you as you seek to gain a better understanding of data management: </a:t>
            </a:r>
          </a:p>
          <a:p>
            <a:r>
              <a:rPr lang="en-US" sz="1200" kern="1200" dirty="0" smtClean="0">
                <a:solidFill>
                  <a:schemeClr val="tx1"/>
                </a:solidFill>
                <a:effectLst/>
                <a:latin typeface="+mn-lt"/>
                <a:ea typeface="MS PGothic" pitchFamily="34" charset="-128"/>
                <a:cs typeface="ＭＳ Ｐゴシック" charset="-128"/>
              </a:rPr>
              <a:t> </a:t>
            </a:r>
          </a:p>
          <a:p>
            <a:r>
              <a:rPr lang="en-US" sz="1200" kern="1200" dirty="0" smtClean="0">
                <a:solidFill>
                  <a:schemeClr val="tx1"/>
                </a:solidFill>
                <a:effectLst/>
                <a:latin typeface="+mn-lt"/>
                <a:ea typeface="MS PGothic" pitchFamily="34" charset="-128"/>
                <a:cs typeface="ＭＳ Ｐゴシック" charset="-128"/>
              </a:rPr>
              <a:t>For more information about dealing with sensitive data or rights related to your data, see the </a:t>
            </a:r>
            <a:r>
              <a:rPr lang="en-US" sz="1200" i="1" kern="1200" dirty="0" smtClean="0">
                <a:solidFill>
                  <a:schemeClr val="tx1"/>
                </a:solidFill>
                <a:effectLst/>
                <a:latin typeface="+mn-lt"/>
                <a:ea typeface="MS PGothic" pitchFamily="34" charset="-128"/>
                <a:cs typeface="ＭＳ Ｐゴシック" charset="-128"/>
              </a:rPr>
              <a:t>Local Data Management – Providing Access to Your Data </a:t>
            </a:r>
            <a:r>
              <a:rPr lang="en-US" sz="1200" kern="1200" dirty="0" smtClean="0">
                <a:solidFill>
                  <a:schemeClr val="tx1"/>
                </a:solidFill>
                <a:effectLst/>
                <a:latin typeface="+mn-lt"/>
                <a:ea typeface="MS PGothic" pitchFamily="34" charset="-128"/>
                <a:cs typeface="ＭＳ Ｐゴシック" charset="-128"/>
              </a:rPr>
              <a:t>section and review the </a:t>
            </a:r>
            <a:r>
              <a:rPr lang="en-US" sz="1200" i="1" kern="1200" dirty="0" smtClean="0">
                <a:solidFill>
                  <a:schemeClr val="tx1"/>
                </a:solidFill>
                <a:effectLst/>
                <a:latin typeface="+mn-lt"/>
                <a:ea typeface="MS PGothic" pitchFamily="34" charset="-128"/>
                <a:cs typeface="ＭＳ Ｐゴシック" charset="-128"/>
              </a:rPr>
              <a:t>Rights </a:t>
            </a:r>
            <a:r>
              <a:rPr lang="en-US" sz="1200" kern="1200" dirty="0" smtClean="0">
                <a:solidFill>
                  <a:schemeClr val="tx1"/>
                </a:solidFill>
                <a:effectLst/>
                <a:latin typeface="+mn-lt"/>
                <a:ea typeface="MS PGothic" pitchFamily="34" charset="-128"/>
                <a:cs typeface="ＭＳ Ｐゴシック" charset="-128"/>
              </a:rPr>
              <a:t>and the </a:t>
            </a:r>
            <a:r>
              <a:rPr lang="en-US" sz="1200" i="1" kern="1200" dirty="0" smtClean="0">
                <a:solidFill>
                  <a:schemeClr val="tx1"/>
                </a:solidFill>
                <a:effectLst/>
                <a:latin typeface="+mn-lt"/>
                <a:ea typeface="MS PGothic" pitchFamily="34" charset="-128"/>
                <a:cs typeface="ＭＳ Ｐゴシック" charset="-128"/>
              </a:rPr>
              <a:t>Handling Sensitive Data </a:t>
            </a:r>
            <a:r>
              <a:rPr lang="en-US" sz="1200" kern="1200" dirty="0" smtClean="0">
                <a:solidFill>
                  <a:schemeClr val="tx1"/>
                </a:solidFill>
                <a:effectLst/>
                <a:latin typeface="+mn-lt"/>
                <a:ea typeface="MS PGothic" pitchFamily="34" charset="-128"/>
                <a:cs typeface="ＭＳ Ｐゴシック" charset="-128"/>
              </a:rPr>
              <a:t>modules.</a:t>
            </a:r>
          </a:p>
          <a:p>
            <a:r>
              <a:rPr lang="en-US" sz="1200" kern="1200" dirty="0" smtClean="0">
                <a:solidFill>
                  <a:schemeClr val="tx1"/>
                </a:solidFill>
                <a:effectLst/>
                <a:latin typeface="+mn-lt"/>
                <a:ea typeface="MS PGothic" pitchFamily="34" charset="-128"/>
                <a:cs typeface="ＭＳ Ｐゴシック" charset="-128"/>
              </a:rPr>
              <a:t>For more information about how to declare the data accessibility facts about your data, see the </a:t>
            </a:r>
            <a:r>
              <a:rPr lang="en-US" sz="1200" i="1" kern="1200" dirty="0" smtClean="0">
                <a:solidFill>
                  <a:schemeClr val="tx1"/>
                </a:solidFill>
                <a:effectLst/>
                <a:latin typeface="+mn-lt"/>
                <a:ea typeface="MS PGothic" pitchFamily="34" charset="-128"/>
                <a:cs typeface="ＭＳ Ｐゴシック" charset="-128"/>
              </a:rPr>
              <a:t>Preservation Strategies:  Data Transfer and Submission Agreements </a:t>
            </a:r>
            <a:r>
              <a:rPr lang="en-US" sz="1200" kern="1200" dirty="0" smtClean="0">
                <a:solidFill>
                  <a:schemeClr val="tx1"/>
                </a:solidFill>
                <a:effectLst/>
                <a:latin typeface="+mn-lt"/>
                <a:ea typeface="MS PGothic" pitchFamily="34" charset="-128"/>
                <a:cs typeface="ＭＳ Ｐゴシック" charset="-128"/>
              </a:rPr>
              <a:t>module.  </a:t>
            </a:r>
          </a:p>
          <a:p>
            <a:r>
              <a:rPr lang="en-US" sz="1200" kern="1200" dirty="0" smtClean="0">
                <a:solidFill>
                  <a:schemeClr val="tx1"/>
                </a:solidFill>
                <a:effectLst/>
                <a:latin typeface="+mn-lt"/>
                <a:ea typeface="MS PGothic" pitchFamily="34" charset="-128"/>
                <a:cs typeface="ＭＳ Ｐゴシック" charset="-128"/>
              </a:rPr>
              <a:t>For more information about how and why to create a citation and receive credit for your data, see the </a:t>
            </a:r>
            <a:r>
              <a:rPr lang="en-US" sz="1200" i="1" kern="1200" dirty="0" smtClean="0">
                <a:solidFill>
                  <a:schemeClr val="tx1"/>
                </a:solidFill>
                <a:effectLst/>
                <a:latin typeface="+mn-lt"/>
                <a:ea typeface="MS PGothic" pitchFamily="34" charset="-128"/>
                <a:cs typeface="ＭＳ Ｐゴシック" charset="-128"/>
              </a:rPr>
              <a:t>Responsible Data Use:  Citation and Credit </a:t>
            </a:r>
            <a:r>
              <a:rPr lang="en-US" sz="1200" kern="1200" dirty="0" smtClean="0">
                <a:solidFill>
                  <a:schemeClr val="tx1"/>
                </a:solidFill>
                <a:effectLst/>
                <a:latin typeface="+mn-lt"/>
                <a:ea typeface="MS PGothic" pitchFamily="34" charset="-128"/>
                <a:cs typeface="ＭＳ Ｐゴシック" charset="-128"/>
              </a:rPr>
              <a:t>module.  </a:t>
            </a:r>
          </a:p>
        </p:txBody>
      </p:sp>
      <p:sp>
        <p:nvSpPr>
          <p:cNvPr id="4" name="Slide Number Placeholder 3"/>
          <p:cNvSpPr>
            <a:spLocks noGrp="1"/>
          </p:cNvSpPr>
          <p:nvPr>
            <p:ph type="sldNum" sz="quarter" idx="10"/>
          </p:nvPr>
        </p:nvSpPr>
        <p:spPr/>
        <p:txBody>
          <a:bodyPr/>
          <a:lstStyle/>
          <a:p>
            <a:pPr>
              <a:defRPr/>
            </a:pPr>
            <a:fld id="{F2C54148-BF63-43B6-AF48-EFF181C35F3D}" type="slidenum">
              <a:rPr lang="en-US" smtClean="0"/>
              <a:pPr>
                <a:defRPr/>
              </a:pPr>
              <a:t>10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69977559"/>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S PGothic" pitchFamily="34" charset="-128"/>
                <a:cs typeface="ＭＳ Ｐゴシック" charset="-128"/>
              </a:rPr>
              <a:t>Slide 11:  Recommended Citation</a:t>
            </a:r>
          </a:p>
          <a:p>
            <a:r>
              <a:rPr lang="en-US" sz="1200" kern="1200" dirty="0" smtClean="0">
                <a:solidFill>
                  <a:schemeClr val="tx1"/>
                </a:solidFill>
                <a:effectLst/>
                <a:latin typeface="+mn-lt"/>
                <a:ea typeface="MS PGothic" pitchFamily="34" charset="-128"/>
                <a:cs typeface="ＭＳ Ｐゴシック" charset="-128"/>
              </a:rPr>
              <a:t>This module is available under a Creative Commons Attribution 3.0 license that allows you to share and adapt the work as long as you cite the work according to the citation provided.  </a:t>
            </a:r>
          </a:p>
          <a:p>
            <a:r>
              <a:rPr lang="en-US" sz="1200" kern="1200" dirty="0" smtClean="0">
                <a:solidFill>
                  <a:schemeClr val="tx1"/>
                </a:solidFill>
                <a:effectLst/>
                <a:latin typeface="+mn-lt"/>
                <a:ea typeface="MS PGothic" pitchFamily="34" charset="-128"/>
                <a:cs typeface="ＭＳ Ｐゴシック" charset="-128"/>
              </a:rPr>
              <a:t>Thank you very much for your interest in the ESIP Federation’s Data Management for Scientists Short Course. </a:t>
            </a:r>
          </a:p>
        </p:txBody>
      </p:sp>
      <p:sp>
        <p:nvSpPr>
          <p:cNvPr id="4" name="Slide Number Placeholder 3"/>
          <p:cNvSpPr>
            <a:spLocks noGrp="1"/>
          </p:cNvSpPr>
          <p:nvPr>
            <p:ph type="sldNum" sz="quarter" idx="10"/>
          </p:nvPr>
        </p:nvSpPr>
        <p:spPr/>
        <p:txBody>
          <a:bodyPr/>
          <a:lstStyle/>
          <a:p>
            <a:pPr>
              <a:defRPr/>
            </a:pPr>
            <a:fld id="{F1F369DB-28C7-4D85-A99D-5EDF772F125C}" type="slidenum">
              <a:rPr lang="en-US" smtClean="0"/>
              <a:pPr>
                <a:defRPr/>
              </a:pPr>
              <a:t>11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73517902"/>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S PGothic" pitchFamily="34" charset="-128"/>
                <a:cs typeface="ＭＳ Ｐゴシック" charset="-128"/>
              </a:rPr>
              <a:t>Slide 2:   Overview</a:t>
            </a:r>
          </a:p>
          <a:p>
            <a:r>
              <a:rPr lang="en-US" sz="1200" kern="1200" dirty="0" smtClean="0">
                <a:solidFill>
                  <a:schemeClr val="tx1"/>
                </a:solidFill>
                <a:effectLst/>
                <a:latin typeface="+mn-lt"/>
                <a:ea typeface="MS PGothic" pitchFamily="34" charset="-128"/>
                <a:cs typeface="ＭＳ Ｐゴシック" charset="-128"/>
              </a:rPr>
              <a:t>In this module, we will focus on copyright law and associated procedures related to data. We don’t often think about data as having intellectual properties as a book or a movie would, but there are some important intellectual property issues to understand about data, especially involving copyright. </a:t>
            </a:r>
          </a:p>
          <a:p>
            <a:r>
              <a:rPr lang="en-US" sz="1200" kern="1200" dirty="0" smtClean="0">
                <a:solidFill>
                  <a:schemeClr val="tx1"/>
                </a:solidFill>
                <a:effectLst/>
                <a:latin typeface="+mn-lt"/>
                <a:ea typeface="MS PGothic" pitchFamily="34" charset="-128"/>
                <a:cs typeface="ＭＳ Ｐゴシック" charset="-128"/>
              </a:rPr>
              <a:t> </a:t>
            </a:r>
          </a:p>
          <a:p>
            <a:r>
              <a:rPr lang="en-US" sz="1200" kern="1200" dirty="0" smtClean="0">
                <a:solidFill>
                  <a:schemeClr val="tx1"/>
                </a:solidFill>
                <a:effectLst/>
                <a:latin typeface="+mn-lt"/>
                <a:ea typeface="MS PGothic" pitchFamily="34" charset="-128"/>
                <a:cs typeface="ＭＳ Ｐゴシック" charset="-128"/>
              </a:rPr>
              <a:t>We will first talk about what is and is not copyrightable in the United States with respect to data. Copyright laws can be vary greatly from country to country and jurisdiction to jurisdiction around the world, so we want to emphasize that our discussion in this module will focus upon copyright and data in the United States.  </a:t>
            </a:r>
          </a:p>
          <a:p>
            <a:r>
              <a:rPr lang="en-US" sz="1200" kern="1200" dirty="0" smtClean="0">
                <a:solidFill>
                  <a:schemeClr val="tx1"/>
                </a:solidFill>
                <a:effectLst/>
                <a:latin typeface="+mn-lt"/>
                <a:ea typeface="MS PGothic" pitchFamily="34" charset="-128"/>
                <a:cs typeface="ＭＳ Ｐゴシック" charset="-128"/>
              </a:rPr>
              <a:t> </a:t>
            </a:r>
          </a:p>
          <a:p>
            <a:r>
              <a:rPr lang="en-US" sz="1200" kern="1200" dirty="0" smtClean="0">
                <a:solidFill>
                  <a:schemeClr val="tx1"/>
                </a:solidFill>
                <a:effectLst/>
                <a:latin typeface="+mn-lt"/>
                <a:ea typeface="MS PGothic" pitchFamily="34" charset="-128"/>
                <a:cs typeface="ＭＳ Ｐゴシック" charset="-128"/>
              </a:rPr>
              <a:t>We will also talk about open copyright license options and how they apply to data, and how copyright can be used or deliberately waived, in order to make data more open and easier to access and use.  We will also discuss how it’s possible to use non legal means for establishing community based norms to address some of these issues. </a:t>
            </a:r>
          </a:p>
        </p:txBody>
      </p:sp>
      <p:sp>
        <p:nvSpPr>
          <p:cNvPr id="4" name="Slide Number Placeholder 3"/>
          <p:cNvSpPr>
            <a:spLocks noGrp="1"/>
          </p:cNvSpPr>
          <p:nvPr>
            <p:ph type="sldNum" sz="quarter" idx="10"/>
          </p:nvPr>
        </p:nvSpPr>
        <p:spPr/>
        <p:txBody>
          <a:bodyPr/>
          <a:lstStyle/>
          <a:p>
            <a:pPr>
              <a:defRPr/>
            </a:pPr>
            <a:fld id="{F2C54148-BF63-43B6-AF48-EFF181C35F3D}" type="slidenum">
              <a:rPr lang="en-US" smtClean="0"/>
              <a:pPr>
                <a:defRPr/>
              </a:pPr>
              <a:t>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55227425"/>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dirty="0" smtClean="0">
                <a:solidFill>
                  <a:schemeClr val="tx1"/>
                </a:solidFill>
                <a:effectLst/>
                <a:latin typeface="+mn-lt"/>
                <a:ea typeface="MS PGothic" pitchFamily="34" charset="-128"/>
                <a:cs typeface="ＭＳ Ｐゴシック" charset="-128"/>
              </a:rPr>
              <a:t>Slide 3:  Copyright and Data </a:t>
            </a:r>
          </a:p>
          <a:p>
            <a:r>
              <a:rPr lang="en-US" sz="1200" kern="1200" dirty="0" smtClean="0">
                <a:solidFill>
                  <a:schemeClr val="tx1"/>
                </a:solidFill>
                <a:effectLst/>
                <a:latin typeface="+mn-lt"/>
                <a:ea typeface="MS PGothic" pitchFamily="34" charset="-128"/>
                <a:cs typeface="ＭＳ Ｐゴシック" charset="-128"/>
              </a:rPr>
              <a:t>In the United States, there have been a number of legal decisions that have addressed copyright of data.  Some of the results of those decisions have established that facts are not copyrightable in the US.  For example, the fact that 2+2=4 is not copyrightable. In applying that principle to data, we can assume that individual facts or data points are not copyrightable. So for example, the idea that the temperature was measured at 20 degrees outside a building yesterday is a fact, and not copyrightable. </a:t>
            </a:r>
          </a:p>
          <a:p>
            <a:r>
              <a:rPr lang="en-US" sz="1200" kern="1200" dirty="0" smtClean="0">
                <a:solidFill>
                  <a:schemeClr val="tx1"/>
                </a:solidFill>
                <a:effectLst/>
                <a:latin typeface="+mn-lt"/>
                <a:ea typeface="MS PGothic" pitchFamily="34" charset="-128"/>
                <a:cs typeface="ＭＳ Ｐゴシック" charset="-128"/>
              </a:rPr>
              <a:t> </a:t>
            </a:r>
          </a:p>
          <a:p>
            <a:r>
              <a:rPr lang="en-US" sz="1200" kern="1200" dirty="0" smtClean="0">
                <a:solidFill>
                  <a:schemeClr val="tx1"/>
                </a:solidFill>
                <a:effectLst/>
                <a:latin typeface="+mn-lt"/>
                <a:ea typeface="MS PGothic" pitchFamily="34" charset="-128"/>
                <a:cs typeface="ＭＳ Ｐゴシック" charset="-128"/>
              </a:rPr>
              <a:t>What </a:t>
            </a:r>
            <a:r>
              <a:rPr lang="en-US" sz="1200" b="1" i="1" kern="1200" dirty="0" smtClean="0">
                <a:solidFill>
                  <a:schemeClr val="tx1"/>
                </a:solidFill>
                <a:effectLst/>
                <a:latin typeface="+mn-lt"/>
                <a:ea typeface="MS PGothic" pitchFamily="34" charset="-128"/>
                <a:cs typeface="ＭＳ Ｐゴシック" charset="-128"/>
              </a:rPr>
              <a:t>is</a:t>
            </a:r>
            <a:r>
              <a:rPr lang="en-US" sz="1200" kern="1200" dirty="0" smtClean="0">
                <a:solidFill>
                  <a:schemeClr val="tx1"/>
                </a:solidFill>
                <a:effectLst/>
                <a:latin typeface="+mn-lt"/>
                <a:ea typeface="MS PGothic" pitchFamily="34" charset="-128"/>
                <a:cs typeface="ＭＳ Ｐゴシック" charset="-128"/>
              </a:rPr>
              <a:t> copyrightable in the U.S. however, is a new or original way to select and arrange data. The court case in which this was decided focused on the phone book, that is, whether somebody could copy all of the information in the phone book and make a rival phone book. The decision in this court case held that the information a phone book contains, including facts such as your name, address and phone number is not copyrightable; however, the original arrangement of all the sequential ordering is copyrightable. This rule also applies to data, meaning that the original selection and arrangement of data can be copyrighted. </a:t>
            </a:r>
          </a:p>
          <a:p>
            <a:r>
              <a:rPr lang="en-US" sz="1200" kern="1200" dirty="0" smtClean="0">
                <a:solidFill>
                  <a:schemeClr val="tx1"/>
                </a:solidFill>
                <a:effectLst/>
                <a:latin typeface="+mn-lt"/>
                <a:ea typeface="MS PGothic" pitchFamily="34" charset="-128"/>
                <a:cs typeface="ＭＳ Ｐゴシック" charset="-128"/>
              </a:rPr>
              <a:t> </a:t>
            </a:r>
          </a:p>
          <a:p>
            <a:r>
              <a:rPr lang="en-US" sz="1200" kern="1200" dirty="0" smtClean="0">
                <a:solidFill>
                  <a:schemeClr val="tx1"/>
                </a:solidFill>
                <a:effectLst/>
                <a:latin typeface="+mn-lt"/>
                <a:ea typeface="MS PGothic" pitchFamily="34" charset="-128"/>
                <a:cs typeface="ＭＳ Ｐゴシック" charset="-128"/>
              </a:rPr>
              <a:t>In addition, the associated metadata, that is, the documentation and descriptions of data or about the processing used to collect data are copyrightable.</a:t>
            </a:r>
          </a:p>
          <a:p>
            <a:r>
              <a:rPr lang="en-US" sz="1200" kern="1200" dirty="0" smtClean="0">
                <a:solidFill>
                  <a:schemeClr val="tx1"/>
                </a:solidFill>
                <a:effectLst/>
                <a:latin typeface="+mn-lt"/>
                <a:ea typeface="MS PGothic" pitchFamily="34" charset="-128"/>
                <a:cs typeface="ＭＳ Ｐゴシック" charset="-128"/>
              </a:rPr>
              <a:t> </a:t>
            </a:r>
          </a:p>
          <a:p>
            <a:r>
              <a:rPr lang="en-US" sz="1200" kern="1200" dirty="0" smtClean="0">
                <a:solidFill>
                  <a:schemeClr val="tx1"/>
                </a:solidFill>
                <a:effectLst/>
                <a:latin typeface="+mn-lt"/>
                <a:ea typeface="MS PGothic" pitchFamily="34" charset="-128"/>
                <a:cs typeface="ＭＳ Ｐゴシック" charset="-128"/>
              </a:rPr>
              <a:t>Another important consideration about copyright in the U.S. is that copyright is typically assigned by default, meaning that even if you haven’t officially filed for a copyright you will still have copyright on the materials you’ve created. For example, suppose you have notebooks from your lab that have been created in the process of doing your research.  The lab notebooks have all your notes, and maybe even have some observations or values recorded. Those notebooks are copyrighted by default.  In addition, printed materials like dissertations or research articles are copyrighted by default without you actually having to file for the copyright (unless you’ve signed publishing agreements that establish other copyright). </a:t>
            </a:r>
          </a:p>
          <a:p>
            <a:r>
              <a:rPr lang="en-US" sz="1200" kern="1200" dirty="0" smtClean="0">
                <a:solidFill>
                  <a:schemeClr val="tx1"/>
                </a:solidFill>
                <a:effectLst/>
                <a:latin typeface="+mn-lt"/>
                <a:ea typeface="MS PGothic" pitchFamily="34" charset="-128"/>
                <a:cs typeface="ＭＳ Ｐゴシック" charset="-128"/>
              </a:rPr>
              <a:t> </a:t>
            </a:r>
          </a:p>
          <a:p>
            <a:r>
              <a:rPr lang="en-US" sz="1200" kern="1200" dirty="0" smtClean="0">
                <a:solidFill>
                  <a:schemeClr val="tx1"/>
                </a:solidFill>
                <a:effectLst/>
                <a:latin typeface="+mn-lt"/>
                <a:ea typeface="MS PGothic" pitchFamily="34" charset="-128"/>
                <a:cs typeface="ＭＳ Ｐゴシック" charset="-128"/>
              </a:rPr>
              <a:t>It is important to note, however, that copyright is not necessarily assigned to the people who have created the material, but rather to the organizations for which they work.  Universities or other research agencies often have agreements that you must sign when you become an employee or contractor that say materials created while an employee must have copyright, or patents or other intellectual property assigned to the employing organization, such as the University.  It’s important to be aware of when this might be the case for you. </a:t>
            </a:r>
          </a:p>
        </p:txBody>
      </p:sp>
      <p:sp>
        <p:nvSpPr>
          <p:cNvPr id="4" name="Slide Number Placeholder 3"/>
          <p:cNvSpPr>
            <a:spLocks noGrp="1"/>
          </p:cNvSpPr>
          <p:nvPr>
            <p:ph type="sldNum" sz="quarter" idx="10"/>
          </p:nvPr>
        </p:nvSpPr>
        <p:spPr/>
        <p:txBody>
          <a:bodyPr/>
          <a:lstStyle/>
          <a:p>
            <a:pPr>
              <a:defRPr/>
            </a:pPr>
            <a:fld id="{F2C54148-BF63-43B6-AF48-EFF181C35F3D}" type="slidenum">
              <a:rPr lang="en-US" smtClean="0"/>
              <a:pPr>
                <a:defRPr/>
              </a:pPr>
              <a:t>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38230916"/>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dirty="0" smtClean="0">
                <a:solidFill>
                  <a:schemeClr val="tx1"/>
                </a:solidFill>
                <a:effectLst/>
                <a:latin typeface="+mn-lt"/>
                <a:ea typeface="MS PGothic" pitchFamily="34" charset="-128"/>
                <a:cs typeface="ＭＳ Ｐゴシック" charset="-128"/>
              </a:rPr>
              <a:t>Slide 4:  Copyright license agreements for data</a:t>
            </a:r>
          </a:p>
          <a:p>
            <a:r>
              <a:rPr lang="en-US" sz="1200" kern="1200" dirty="0" smtClean="0">
                <a:solidFill>
                  <a:schemeClr val="tx1"/>
                </a:solidFill>
                <a:effectLst/>
                <a:latin typeface="+mn-lt"/>
                <a:ea typeface="MS PGothic" pitchFamily="34" charset="-128"/>
                <a:cs typeface="ＭＳ Ｐゴシック" charset="-128"/>
              </a:rPr>
              <a:t>We’d now like to talk about some of the copyright license agreements that have been developed to make resources more publicly available, and more publicly useful. </a:t>
            </a:r>
          </a:p>
          <a:p>
            <a:r>
              <a:rPr lang="en-US" sz="1200" kern="1200" dirty="0" smtClean="0">
                <a:solidFill>
                  <a:schemeClr val="tx1"/>
                </a:solidFill>
                <a:effectLst/>
                <a:latin typeface="+mn-lt"/>
                <a:ea typeface="MS PGothic" pitchFamily="34" charset="-128"/>
                <a:cs typeface="ＭＳ Ｐゴシック" charset="-128"/>
              </a:rPr>
              <a:t> </a:t>
            </a:r>
          </a:p>
          <a:p>
            <a:r>
              <a:rPr lang="en-US" sz="1200" kern="1200" dirty="0" smtClean="0">
                <a:solidFill>
                  <a:schemeClr val="tx1"/>
                </a:solidFill>
                <a:effectLst/>
                <a:latin typeface="+mn-lt"/>
                <a:ea typeface="MS PGothic" pitchFamily="34" charset="-128"/>
                <a:cs typeface="ＭＳ Ｐゴシック" charset="-128"/>
              </a:rPr>
              <a:t>In general, having copyright for a resource means that you have the exclusive rights to publish something, to make copies of it, to make public presentations and so on. If you have a copyright on your book, another person can’t publish another version of your book or make a copy of it without your permission. </a:t>
            </a:r>
          </a:p>
          <a:p>
            <a:r>
              <a:rPr lang="en-US" sz="1200" kern="1200" dirty="0" smtClean="0">
                <a:solidFill>
                  <a:schemeClr val="tx1"/>
                </a:solidFill>
                <a:effectLst/>
                <a:latin typeface="+mn-lt"/>
                <a:ea typeface="MS PGothic" pitchFamily="34" charset="-128"/>
                <a:cs typeface="ＭＳ Ｐゴシック" charset="-128"/>
              </a:rPr>
              <a:t> </a:t>
            </a:r>
          </a:p>
          <a:p>
            <a:r>
              <a:rPr lang="en-US" sz="1200" kern="1200" dirty="0" smtClean="0">
                <a:solidFill>
                  <a:schemeClr val="tx1"/>
                </a:solidFill>
                <a:effectLst/>
                <a:latin typeface="+mn-lt"/>
                <a:ea typeface="MS PGothic" pitchFamily="34" charset="-128"/>
                <a:cs typeface="ＭＳ Ｐゴシック" charset="-128"/>
              </a:rPr>
              <a:t>In recent years, licenses have been created that allow more open use and reuse of intellectual resources.  These kinds of licenses have become fairly common for open source software and for web available resources. The licenses are available openly, without needing to pay legal fees or other restrictions.  Examples of this kind of license are the GNU General Public License (GNU GPL) and Creative Commons licenses.  These licenses state that anybody using a resource subject to the license may make copies of the resource, republish it and its versions, and use it to produce new types of materials under certain conditions. The declared conditions might be for use with attribution given to the license holder or use for non-commercial uses only, for example.  </a:t>
            </a:r>
          </a:p>
          <a:p>
            <a:r>
              <a:rPr lang="en-US" sz="1200" kern="1200" dirty="0" smtClean="0">
                <a:solidFill>
                  <a:schemeClr val="tx1"/>
                </a:solidFill>
                <a:effectLst/>
                <a:latin typeface="+mn-lt"/>
                <a:ea typeface="MS PGothic" pitchFamily="34" charset="-128"/>
                <a:cs typeface="ＭＳ Ｐゴシック" charset="-128"/>
              </a:rPr>
              <a:t> </a:t>
            </a:r>
          </a:p>
          <a:p>
            <a:r>
              <a:rPr lang="en-US" sz="1200" kern="1200" dirty="0" smtClean="0">
                <a:solidFill>
                  <a:schemeClr val="tx1"/>
                </a:solidFill>
                <a:effectLst/>
                <a:latin typeface="+mn-lt"/>
                <a:ea typeface="MS PGothic" pitchFamily="34" charset="-128"/>
                <a:cs typeface="ＭＳ Ｐゴシック" charset="-128"/>
              </a:rPr>
              <a:t>We should note that when applying these types of licenses for use to data, they can often complicate data sharing and integration efforts.  There are a number of reasons for this complication.  </a:t>
            </a:r>
          </a:p>
          <a:p>
            <a:r>
              <a:rPr lang="en-US" sz="1200" kern="1200" dirty="0" smtClean="0">
                <a:solidFill>
                  <a:schemeClr val="tx1"/>
                </a:solidFill>
                <a:effectLst/>
                <a:latin typeface="+mn-lt"/>
                <a:ea typeface="MS PGothic" pitchFamily="34" charset="-128"/>
                <a:cs typeface="ＭＳ Ｐゴシック" charset="-128"/>
              </a:rPr>
              <a:t>First as explained previously, there is often an amorphous line between what can and cannot be copyrighted. For example within a database, it may be very difficult to determine what is a data point, i.e., a fact, and what is an original organization or presentation of data - a copyrightable feature.  </a:t>
            </a:r>
          </a:p>
          <a:p>
            <a:r>
              <a:rPr lang="en-US" sz="1200" kern="1200" dirty="0" smtClean="0">
                <a:solidFill>
                  <a:schemeClr val="tx1"/>
                </a:solidFill>
                <a:effectLst/>
                <a:latin typeface="+mn-lt"/>
                <a:ea typeface="MS PGothic" pitchFamily="34" charset="-128"/>
                <a:cs typeface="ＭＳ Ｐゴシック" charset="-128"/>
              </a:rPr>
              <a:t> </a:t>
            </a:r>
          </a:p>
          <a:p>
            <a:r>
              <a:rPr lang="en-US" sz="1200" kern="1200" dirty="0" smtClean="0">
                <a:solidFill>
                  <a:schemeClr val="tx1"/>
                </a:solidFill>
                <a:effectLst/>
                <a:latin typeface="+mn-lt"/>
                <a:ea typeface="MS PGothic" pitchFamily="34" charset="-128"/>
                <a:cs typeface="ＭＳ Ｐゴシック" charset="-128"/>
              </a:rPr>
              <a:t>Secondly in modern computational science research, data is often brought together from lots of different sources, lots of different databases, and lots of different projects. If all of these different data sets or data sources have different usage requirements, then you might run into a situation where querying across ten databases may return results that have ten different usage licenses.  Trying to meet all the requirements from these different license agreements can significantly complicate the way data is shared and brought together.</a:t>
            </a:r>
          </a:p>
        </p:txBody>
      </p:sp>
      <p:sp>
        <p:nvSpPr>
          <p:cNvPr id="4" name="Slide Number Placeholder 3"/>
          <p:cNvSpPr>
            <a:spLocks noGrp="1"/>
          </p:cNvSpPr>
          <p:nvPr>
            <p:ph type="sldNum" sz="quarter" idx="10"/>
          </p:nvPr>
        </p:nvSpPr>
        <p:spPr/>
        <p:txBody>
          <a:bodyPr/>
          <a:lstStyle/>
          <a:p>
            <a:pPr>
              <a:defRPr/>
            </a:pPr>
            <a:fld id="{F2C54148-BF63-43B6-AF48-EFF181C35F3D}" type="slidenum">
              <a:rPr lang="en-US" smtClean="0"/>
              <a:pPr>
                <a:defRPr/>
              </a:pPr>
              <a:t>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84340232"/>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dirty="0" smtClean="0">
                <a:solidFill>
                  <a:schemeClr val="tx1"/>
                </a:solidFill>
                <a:effectLst/>
                <a:latin typeface="+mn-lt"/>
                <a:ea typeface="MS PGothic" pitchFamily="34" charset="-128"/>
                <a:cs typeface="ＭＳ Ｐゴシック" charset="-128"/>
              </a:rPr>
              <a:t>Slide 5:  Using copyrights (or waiving them)</a:t>
            </a:r>
          </a:p>
          <a:p>
            <a:r>
              <a:rPr lang="en-US" sz="1200" kern="1200" dirty="0" smtClean="0">
                <a:solidFill>
                  <a:schemeClr val="tx1"/>
                </a:solidFill>
                <a:effectLst/>
                <a:latin typeface="+mn-lt"/>
                <a:ea typeface="MS PGothic" pitchFamily="34" charset="-128"/>
                <a:cs typeface="ＭＳ Ｐゴシック" charset="-128"/>
              </a:rPr>
              <a:t>We’d like to suggest some approaches to using copyright or to waiving copyright to make data sharing easier and less restrictive. </a:t>
            </a:r>
          </a:p>
          <a:p>
            <a:r>
              <a:rPr lang="en-US" sz="1200" kern="1200" dirty="0" smtClean="0">
                <a:solidFill>
                  <a:schemeClr val="tx1"/>
                </a:solidFill>
                <a:effectLst/>
                <a:latin typeface="+mn-lt"/>
                <a:ea typeface="MS PGothic" pitchFamily="34" charset="-128"/>
                <a:cs typeface="ＭＳ Ｐゴシック" charset="-128"/>
              </a:rPr>
              <a:t>The first approach is simply to use the least restrictive open access licenses for your data since they obviously put the least restriction on your users.  The fewer the restrictions on use, the more data can be used and reused.   Since there are a number of licenses of this kind, it’s important to look into the options for them and the conditions they offer.  We’ve provided links to some of these licenses at the end of this module. </a:t>
            </a:r>
          </a:p>
          <a:p>
            <a:r>
              <a:rPr lang="en-US" sz="1200" kern="1200" dirty="0" smtClean="0">
                <a:solidFill>
                  <a:schemeClr val="tx1"/>
                </a:solidFill>
                <a:effectLst/>
                <a:latin typeface="+mn-lt"/>
                <a:ea typeface="MS PGothic" pitchFamily="34" charset="-128"/>
                <a:cs typeface="ＭＳ Ｐゴシック" charset="-128"/>
              </a:rPr>
              <a:t> </a:t>
            </a:r>
          </a:p>
          <a:p>
            <a:r>
              <a:rPr lang="en-US" sz="1200" kern="1200" dirty="0" smtClean="0">
                <a:solidFill>
                  <a:schemeClr val="tx1"/>
                </a:solidFill>
                <a:effectLst/>
                <a:latin typeface="+mn-lt"/>
                <a:ea typeface="MS PGothic" pitchFamily="34" charset="-128"/>
                <a:cs typeface="ＭＳ Ｐゴシック" charset="-128"/>
              </a:rPr>
              <a:t>The second approach is to put your data into the public domain so that all intellectual property rights can be waived. Putting data into the public domain means that you explicitly designate that there are no restrictions on how data can be repurposed or integrated with other data. </a:t>
            </a:r>
          </a:p>
          <a:p>
            <a:r>
              <a:rPr lang="en-US" sz="1200" kern="1200" dirty="0" smtClean="0">
                <a:solidFill>
                  <a:schemeClr val="tx1"/>
                </a:solidFill>
                <a:effectLst/>
                <a:latin typeface="+mn-lt"/>
                <a:ea typeface="MS PGothic" pitchFamily="34" charset="-128"/>
                <a:cs typeface="ＭＳ Ｐゴシック" charset="-128"/>
              </a:rPr>
              <a:t> </a:t>
            </a:r>
          </a:p>
          <a:p>
            <a:r>
              <a:rPr lang="en-US" sz="1200" kern="1200" dirty="0" smtClean="0">
                <a:solidFill>
                  <a:schemeClr val="tx1"/>
                </a:solidFill>
                <a:effectLst/>
                <a:latin typeface="+mn-lt"/>
                <a:ea typeface="MS PGothic" pitchFamily="34" charset="-128"/>
                <a:cs typeface="ＭＳ Ｐゴシック" charset="-128"/>
              </a:rPr>
              <a:t>One advantage of this approach is that it really encourages the resolution of problems around data sharing by using non-legal means.  One effective non-legal method is to develop community-based norms for data sharing.  A norm can be considered a set of expectations that are found in a particular community about how to behave properly. Some scientific communities have developed norms about how data can be made available, used and distributed that don’t involve the legal world, but instead rely upon community expectations for proper ways of behaving. </a:t>
            </a:r>
          </a:p>
          <a:p>
            <a:r>
              <a:rPr lang="en-US" sz="1200" kern="1200" dirty="0" smtClean="0">
                <a:solidFill>
                  <a:schemeClr val="tx1"/>
                </a:solidFill>
                <a:effectLst/>
                <a:latin typeface="+mn-lt"/>
                <a:ea typeface="MS PGothic" pitchFamily="34" charset="-128"/>
                <a:cs typeface="ＭＳ Ｐゴシック" charset="-128"/>
              </a:rPr>
              <a:t> </a:t>
            </a:r>
          </a:p>
          <a:p>
            <a:r>
              <a:rPr lang="en-US" sz="1200" kern="1200" dirty="0" smtClean="0">
                <a:solidFill>
                  <a:schemeClr val="tx1"/>
                </a:solidFill>
                <a:effectLst/>
                <a:latin typeface="+mn-lt"/>
                <a:ea typeface="MS PGothic" pitchFamily="34" charset="-128"/>
                <a:cs typeface="ＭＳ Ｐゴシック" charset="-128"/>
              </a:rPr>
              <a:t>You can work with your collaborators to find out what their community accepted practices for data sharing are and ensure that they are being met. One way in which community practices for data sharing are expressed is in the data use and attribution policies of the data centers for particular disciplines or communities.  We have a couple of examples to illustrate what we mean.  </a:t>
            </a:r>
          </a:p>
        </p:txBody>
      </p:sp>
      <p:sp>
        <p:nvSpPr>
          <p:cNvPr id="4" name="Slide Number Placeholder 3"/>
          <p:cNvSpPr>
            <a:spLocks noGrp="1"/>
          </p:cNvSpPr>
          <p:nvPr>
            <p:ph type="sldNum" sz="quarter" idx="10"/>
          </p:nvPr>
        </p:nvSpPr>
        <p:spPr/>
        <p:txBody>
          <a:bodyPr/>
          <a:lstStyle/>
          <a:p>
            <a:pPr>
              <a:defRPr/>
            </a:pPr>
            <a:fld id="{F2C54148-BF63-43B6-AF48-EFF181C35F3D}" type="slidenum">
              <a:rPr lang="en-US" smtClean="0"/>
              <a:pPr>
                <a:defRPr/>
              </a:pPr>
              <a:t>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59636239"/>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dirty="0" smtClean="0">
                <a:solidFill>
                  <a:schemeClr val="tx1"/>
                </a:solidFill>
                <a:effectLst/>
                <a:latin typeface="+mn-lt"/>
                <a:ea typeface="MS PGothic" pitchFamily="34" charset="-128"/>
                <a:cs typeface="ＭＳ Ｐゴシック" charset="-128"/>
              </a:rPr>
              <a:t>Slide 6:  Norms of Appropriate Data Use</a:t>
            </a:r>
          </a:p>
          <a:p>
            <a:r>
              <a:rPr lang="en-US" sz="1200" kern="1200" dirty="0" smtClean="0">
                <a:solidFill>
                  <a:schemeClr val="tx1"/>
                </a:solidFill>
                <a:effectLst/>
                <a:latin typeface="+mn-lt"/>
                <a:ea typeface="MS PGothic" pitchFamily="34" charset="-128"/>
                <a:cs typeface="ＭＳ Ｐゴシック" charset="-128"/>
              </a:rPr>
              <a:t>Our first example is the International Polar Year (IPY), a project two years in the making from 2007 – 2008.  This project generated many studies about different aspects of the polar environment.  The International Polar Year project has a policy that requires IPY data, including operational data, be made fully available, freely available, and openly available in the shortest feasible time frame. The policy calls for non-discriminatory access to IPY data, free of cost, unless cost recovery is necessary. </a:t>
            </a:r>
          </a:p>
          <a:p>
            <a:r>
              <a:rPr lang="en-US" sz="1200" kern="1200" dirty="0" smtClean="0">
                <a:solidFill>
                  <a:schemeClr val="tx1"/>
                </a:solidFill>
                <a:effectLst/>
                <a:latin typeface="+mn-lt"/>
                <a:ea typeface="MS PGothic" pitchFamily="34" charset="-128"/>
                <a:cs typeface="ＭＳ Ｐゴシック" charset="-128"/>
              </a:rPr>
              <a:t> </a:t>
            </a:r>
          </a:p>
          <a:p>
            <a:r>
              <a:rPr lang="en-US" sz="1200" kern="1200" dirty="0" smtClean="0">
                <a:solidFill>
                  <a:schemeClr val="tx1"/>
                </a:solidFill>
                <a:effectLst/>
                <a:latin typeface="+mn-lt"/>
                <a:ea typeface="MS PGothic" pitchFamily="34" charset="-128"/>
                <a:cs typeface="ＭＳ Ｐゴシック" charset="-128"/>
              </a:rPr>
              <a:t>The IPY also has a norm about attribution. The policy states that users of IPY data must formally acknowledge data authors or contributors and the sources of the data.  It further states that where possible the acknowledgement should take the form of a citation to a data set, just as one would cite a journal article. </a:t>
            </a:r>
          </a:p>
          <a:p>
            <a:r>
              <a:rPr lang="en-US" sz="1200" kern="1200" dirty="0" smtClean="0">
                <a:solidFill>
                  <a:schemeClr val="tx1"/>
                </a:solidFill>
                <a:effectLst/>
                <a:latin typeface="+mn-lt"/>
                <a:ea typeface="MS PGothic" pitchFamily="34" charset="-128"/>
                <a:cs typeface="ＭＳ Ｐゴシック" charset="-128"/>
              </a:rPr>
              <a:t> </a:t>
            </a:r>
          </a:p>
          <a:p>
            <a:r>
              <a:rPr lang="en-US" sz="1200" kern="1200" dirty="0" smtClean="0">
                <a:solidFill>
                  <a:schemeClr val="tx1"/>
                </a:solidFill>
                <a:effectLst/>
                <a:latin typeface="+mn-lt"/>
                <a:ea typeface="MS PGothic" pitchFamily="34" charset="-128"/>
                <a:cs typeface="ＭＳ Ｐゴシック" charset="-128"/>
              </a:rPr>
              <a:t>Both aspects of the IPY policy encourage non-legal means of making data available and of acknowledging that those data sets are being used. </a:t>
            </a:r>
          </a:p>
          <a:p>
            <a:r>
              <a:rPr lang="en-US" sz="1200" kern="1200" dirty="0" smtClean="0">
                <a:solidFill>
                  <a:schemeClr val="tx1"/>
                </a:solidFill>
                <a:effectLst/>
                <a:latin typeface="+mn-lt"/>
                <a:ea typeface="MS PGothic" pitchFamily="34" charset="-128"/>
                <a:cs typeface="ＭＳ Ｐゴシック" charset="-128"/>
              </a:rPr>
              <a:t> </a:t>
            </a:r>
          </a:p>
          <a:p>
            <a:r>
              <a:rPr lang="en-US" sz="1200" kern="1200" dirty="0" smtClean="0">
                <a:solidFill>
                  <a:schemeClr val="tx1"/>
                </a:solidFill>
                <a:effectLst/>
                <a:latin typeface="+mn-lt"/>
                <a:ea typeface="MS PGothic" pitchFamily="34" charset="-128"/>
                <a:cs typeface="ＭＳ Ｐゴシック" charset="-128"/>
              </a:rPr>
              <a:t>Our second example is from the research area of seismology.  This example looks at two organizations devoted to organizing and providing access to seismic data:   the Incorporated Research Institutions for Seismology (IRIS) and the International Federation of Digital Seismograph Network (FDSN). </a:t>
            </a:r>
          </a:p>
          <a:p>
            <a:r>
              <a:rPr lang="en-US" sz="1200" kern="1200" dirty="0" smtClean="0">
                <a:solidFill>
                  <a:schemeClr val="tx1"/>
                </a:solidFill>
                <a:effectLst/>
                <a:latin typeface="+mn-lt"/>
                <a:ea typeface="MS PGothic" pitchFamily="34" charset="-128"/>
                <a:cs typeface="ＭＳ Ｐゴシック" charset="-128"/>
              </a:rPr>
              <a:t> </a:t>
            </a:r>
          </a:p>
          <a:p>
            <a:r>
              <a:rPr lang="en-US" sz="1200" kern="1200" dirty="0" smtClean="0">
                <a:solidFill>
                  <a:schemeClr val="tx1"/>
                </a:solidFill>
                <a:effectLst/>
                <a:latin typeface="+mn-lt"/>
                <a:ea typeface="MS PGothic" pitchFamily="34" charset="-128"/>
                <a:cs typeface="ＭＳ Ｐゴシック" charset="-128"/>
              </a:rPr>
              <a:t>Within seismology, there is an expectation of data sharing.  This expectation is supported by a statement from the National Science Foundation’s Division of Earth Sciences that states for those programs in which investigators have initial periods of exclusive data use, data should be made openly available as soon as possible, but no later than two years after the data were collected. </a:t>
            </a:r>
          </a:p>
          <a:p>
            <a:r>
              <a:rPr lang="en-US" sz="1200" kern="1200" dirty="0" smtClean="0">
                <a:solidFill>
                  <a:schemeClr val="tx1"/>
                </a:solidFill>
                <a:effectLst/>
                <a:latin typeface="+mn-lt"/>
                <a:ea typeface="MS PGothic" pitchFamily="34" charset="-128"/>
                <a:cs typeface="ＭＳ Ｐゴシック" charset="-128"/>
              </a:rPr>
              <a:t> </a:t>
            </a:r>
          </a:p>
          <a:p>
            <a:r>
              <a:rPr lang="en-US" sz="1200" kern="1200" dirty="0" smtClean="0">
                <a:solidFill>
                  <a:schemeClr val="tx1"/>
                </a:solidFill>
                <a:effectLst/>
                <a:latin typeface="+mn-lt"/>
                <a:ea typeface="MS PGothic" pitchFamily="34" charset="-128"/>
                <a:cs typeface="ＭＳ Ｐゴシック" charset="-128"/>
              </a:rPr>
              <a:t>From this statement, we can see that there is an expectation within this community that data will be openly available, but with some time constraints in order to meet community needs.  Researchers have two years of exclusive use before making data available if they so choose.  This policy statement once again represents a non-legal norm - a way of establishing open, accessible data sets through a process that meets community needs. </a:t>
            </a:r>
          </a:p>
          <a:p>
            <a:r>
              <a:rPr lang="en-US" sz="1200" kern="1200" dirty="0" smtClean="0">
                <a:solidFill>
                  <a:schemeClr val="tx1"/>
                </a:solidFill>
                <a:effectLst/>
                <a:latin typeface="+mn-lt"/>
                <a:ea typeface="MS PGothic" pitchFamily="34" charset="-128"/>
                <a:cs typeface="ＭＳ Ｐゴシック" charset="-128"/>
              </a:rPr>
              <a:t> </a:t>
            </a:r>
          </a:p>
          <a:p>
            <a:r>
              <a:rPr lang="en-US" sz="1200" kern="1200" dirty="0" smtClean="0">
                <a:solidFill>
                  <a:schemeClr val="tx1"/>
                </a:solidFill>
                <a:effectLst/>
                <a:latin typeface="+mn-lt"/>
                <a:ea typeface="MS PGothic" pitchFamily="34" charset="-128"/>
                <a:cs typeface="ＭＳ Ｐゴシック" charset="-128"/>
              </a:rPr>
              <a:t>Turning to the International Federation of Digital Seismograph Network, in a policy statement on the FDSN website, this community expresses its appreciation of proper acknowledgement when anyone makes use of data from their organization. Making these public statements about open accessibility and proper acknowledgement are a normative way of ensuring that people can get credit for their work, have their rights and responsibilities protected, but also make data openly available as much as possible. </a:t>
            </a:r>
          </a:p>
        </p:txBody>
      </p:sp>
      <p:sp>
        <p:nvSpPr>
          <p:cNvPr id="4" name="Slide Number Placeholder 3"/>
          <p:cNvSpPr>
            <a:spLocks noGrp="1"/>
          </p:cNvSpPr>
          <p:nvPr>
            <p:ph type="sldNum" sz="quarter" idx="10"/>
          </p:nvPr>
        </p:nvSpPr>
        <p:spPr/>
        <p:txBody>
          <a:bodyPr/>
          <a:lstStyle/>
          <a:p>
            <a:pPr>
              <a:defRPr/>
            </a:pPr>
            <a:fld id="{F2C54148-BF63-43B6-AF48-EFF181C35F3D}" type="slidenum">
              <a:rPr lang="en-US" smtClean="0"/>
              <a:pPr>
                <a:defRPr/>
              </a:pPr>
              <a:t>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50402066"/>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S PGothic" pitchFamily="34" charset="-128"/>
                <a:cs typeface="ＭＳ Ｐゴシック" charset="-128"/>
              </a:rPr>
              <a:t>Slide 7:  Conclusion</a:t>
            </a:r>
          </a:p>
          <a:p>
            <a:r>
              <a:rPr lang="en-US" sz="1200" kern="1200" dirty="0" smtClean="0">
                <a:solidFill>
                  <a:schemeClr val="tx1"/>
                </a:solidFill>
                <a:effectLst/>
                <a:latin typeface="+mn-lt"/>
                <a:ea typeface="MS PGothic" pitchFamily="34" charset="-128"/>
                <a:cs typeface="ＭＳ Ｐゴシック" charset="-128"/>
              </a:rPr>
              <a:t>We’ve talked about how there is some application of copyright law to data but in a limited and indirect way. Data themselves are not copyrightable directly but data organization can be copyrighted as well as the other associated research material, such as metadata, software and so on. </a:t>
            </a:r>
          </a:p>
          <a:p>
            <a:r>
              <a:rPr lang="en-US" sz="1200" kern="1200" dirty="0" smtClean="0">
                <a:solidFill>
                  <a:schemeClr val="tx1"/>
                </a:solidFill>
                <a:effectLst/>
                <a:latin typeface="+mn-lt"/>
                <a:ea typeface="MS PGothic" pitchFamily="34" charset="-128"/>
                <a:cs typeface="ＭＳ Ｐゴシック" charset="-128"/>
              </a:rPr>
              <a:t> </a:t>
            </a:r>
          </a:p>
          <a:p>
            <a:r>
              <a:rPr lang="en-US" sz="1200" kern="1200" dirty="0" smtClean="0">
                <a:solidFill>
                  <a:schemeClr val="tx1"/>
                </a:solidFill>
                <a:effectLst/>
                <a:latin typeface="+mn-lt"/>
                <a:ea typeface="MS PGothic" pitchFamily="34" charset="-128"/>
                <a:cs typeface="ＭＳ Ｐゴシック" charset="-128"/>
              </a:rPr>
              <a:t>We’ve identified some key questions to ask yourself about the intellectual property issues associated with your data.  Who has copyright on the data you have or are using; is it the investigator or the organization sponsoring the work that resulted in the data?  What are some of the licensing schemes that make resources as openly available as possible?  When are those licenses applicable to your data and when they are not? When might it be appropriate to make data freely available by placing it into the public domain and when not?  As a responsible data creator and user, it’s important to understand the copyright options for your data.  </a:t>
            </a:r>
          </a:p>
        </p:txBody>
      </p:sp>
      <p:sp>
        <p:nvSpPr>
          <p:cNvPr id="4" name="Slide Number Placeholder 3"/>
          <p:cNvSpPr>
            <a:spLocks noGrp="1"/>
          </p:cNvSpPr>
          <p:nvPr>
            <p:ph type="sldNum" sz="quarter" idx="10"/>
          </p:nvPr>
        </p:nvSpPr>
        <p:spPr/>
        <p:txBody>
          <a:bodyPr/>
          <a:lstStyle/>
          <a:p>
            <a:pPr>
              <a:defRPr/>
            </a:pPr>
            <a:fld id="{F2C54148-BF63-43B6-AF48-EFF181C35F3D}" type="slidenum">
              <a:rPr lang="en-US" smtClean="0"/>
              <a:pPr>
                <a:defRPr/>
              </a:pPr>
              <a:t>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71369740"/>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S PGothic" pitchFamily="34" charset="-128"/>
                <a:cs typeface="ＭＳ Ｐゴシック" charset="-128"/>
              </a:rPr>
              <a:t>Within this module, we've made reference to published sources that we think you may want to review when you want more information about copyrighting data and about the public domain. </a:t>
            </a:r>
          </a:p>
        </p:txBody>
      </p:sp>
      <p:sp>
        <p:nvSpPr>
          <p:cNvPr id="4" name="Slide Number Placeholder 3"/>
          <p:cNvSpPr>
            <a:spLocks noGrp="1"/>
          </p:cNvSpPr>
          <p:nvPr>
            <p:ph type="sldNum" sz="quarter" idx="10"/>
          </p:nvPr>
        </p:nvSpPr>
        <p:spPr/>
        <p:txBody>
          <a:bodyPr/>
          <a:lstStyle/>
          <a:p>
            <a:pPr>
              <a:defRPr/>
            </a:pPr>
            <a:fld id="{F2C54148-BF63-43B6-AF48-EFF181C35F3D}" type="slidenum">
              <a:rPr lang="en-US" smtClean="0"/>
              <a:pPr>
                <a:defRPr/>
              </a:pPr>
              <a:t>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11371859"/>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S PGothic" pitchFamily="34" charset="-128"/>
                <a:cs typeface="ＭＳ Ｐゴシック" charset="-128"/>
              </a:rPr>
              <a:t>Slide 9:  Resources</a:t>
            </a:r>
          </a:p>
          <a:p>
            <a:r>
              <a:rPr lang="en-US" sz="1200" kern="1200" dirty="0" smtClean="0">
                <a:solidFill>
                  <a:schemeClr val="tx1"/>
                </a:solidFill>
                <a:effectLst/>
                <a:latin typeface="+mn-lt"/>
                <a:ea typeface="MS PGothic" pitchFamily="34" charset="-128"/>
                <a:cs typeface="ＭＳ Ｐゴシック" charset="-128"/>
              </a:rPr>
              <a:t>On this slide, you will find a linked listing of some additional resources you might find helpful should you need more information about copyright licenses and legal definitions of public domain. </a:t>
            </a:r>
          </a:p>
        </p:txBody>
      </p:sp>
      <p:sp>
        <p:nvSpPr>
          <p:cNvPr id="4" name="Slide Number Placeholder 3"/>
          <p:cNvSpPr>
            <a:spLocks noGrp="1"/>
          </p:cNvSpPr>
          <p:nvPr>
            <p:ph type="sldNum" sz="quarter" idx="10"/>
          </p:nvPr>
        </p:nvSpPr>
        <p:spPr/>
        <p:txBody>
          <a:bodyPr/>
          <a:lstStyle/>
          <a:p>
            <a:pPr>
              <a:defRPr/>
            </a:pPr>
            <a:fld id="{F2C54148-BF63-43B6-AF48-EFF181C35F3D}" type="slidenum">
              <a:rPr lang="en-US" smtClean="0"/>
              <a:pPr>
                <a:defRPr/>
              </a:pPr>
              <a:t>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16204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318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cSld>
  <p:clrMapOvr>
    <a:masterClrMapping/>
  </p:clrMapOvr>
  <p:transition/>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1320800"/>
            <a:ext cx="2965450" cy="6870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1320800"/>
            <a:ext cx="8743950" cy="6870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4188" y="390525"/>
            <a:ext cx="2979737" cy="9236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90525"/>
            <a:ext cx="8789988" cy="9236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2324100"/>
            <a:ext cx="24638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187700" y="2324100"/>
            <a:ext cx="24638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330200"/>
            <a:ext cx="2965450" cy="855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330200"/>
            <a:ext cx="8743950" cy="855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69300" y="2324100"/>
            <a:ext cx="19558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477500" y="2324100"/>
            <a:ext cx="19558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330200"/>
            <a:ext cx="2965450" cy="855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330200"/>
            <a:ext cx="8743950" cy="855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571500" y="863600"/>
            <a:ext cx="5854700" cy="802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863600"/>
            <a:ext cx="5854700" cy="802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cSld>
  <p:clrMapOvr>
    <a:masterClrMapping/>
  </p:clrMapOvr>
  <p:transition/>
</p:sldLayout>
</file>

<file path=ppt/slideLayouts/slideLayout1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390525"/>
            <a:ext cx="2965450" cy="84994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390525"/>
            <a:ext cx="8743950" cy="8499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2324100"/>
            <a:ext cx="58547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324100"/>
            <a:ext cx="58547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330200"/>
            <a:ext cx="2965450" cy="8382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330200"/>
            <a:ext cx="8743950" cy="83820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2324100"/>
            <a:ext cx="58547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324100"/>
            <a:ext cx="58547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330200"/>
            <a:ext cx="2965450" cy="855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330200"/>
            <a:ext cx="8743950" cy="855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cSld>
  <p:clrMapOvr>
    <a:masterClrMapping/>
  </p:clrMapOvr>
  <p:transition/>
</p:sldLayout>
</file>

<file path=ppt/slideLayouts/slideLayout1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5016500"/>
            <a:ext cx="2463800" cy="317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187700" y="5016500"/>
            <a:ext cx="2463800" cy="317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381500" y="1320800"/>
            <a:ext cx="1270000" cy="6870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1320800"/>
            <a:ext cx="3657600" cy="6870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848600" y="8470900"/>
            <a:ext cx="2400300" cy="50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401300" y="8470900"/>
            <a:ext cx="2400300" cy="50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53625" y="7785100"/>
            <a:ext cx="2847975" cy="1701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09700" y="7785100"/>
            <a:ext cx="8391525" cy="1701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2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2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2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2276475"/>
            <a:ext cx="2965450" cy="6435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2276475"/>
            <a:ext cx="87439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330200"/>
            <a:ext cx="2965450" cy="855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330200"/>
            <a:ext cx="8743950" cy="855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318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4188" y="390525"/>
            <a:ext cx="2979737" cy="9236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90525"/>
            <a:ext cx="8789988" cy="9236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318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5016500"/>
            <a:ext cx="5854700" cy="317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5016500"/>
            <a:ext cx="5854700" cy="317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4188" y="390525"/>
            <a:ext cx="2979737" cy="9236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90525"/>
            <a:ext cx="8789988" cy="9236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318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4188" y="390525"/>
            <a:ext cx="2979737" cy="9236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90525"/>
            <a:ext cx="8789988" cy="9236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318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4188" y="390525"/>
            <a:ext cx="2979737" cy="9236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90525"/>
            <a:ext cx="8789988" cy="9236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318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cSld>
  <p:clrMapOvr>
    <a:masterClrMapping/>
  </p:clrMapOvr>
  <p:transition/>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4188" y="390525"/>
            <a:ext cx="2979737" cy="9236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90525"/>
            <a:ext cx="8789988" cy="9236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318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cSld>
  <p:clrMapOvr>
    <a:masterClrMapping/>
  </p:clrMapOvr>
  <p:transition/>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4188" y="390525"/>
            <a:ext cx="2979737" cy="9236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90525"/>
            <a:ext cx="8789988" cy="9236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2324100"/>
            <a:ext cx="24638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187700" y="2324100"/>
            <a:ext cx="24638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381500" y="330200"/>
            <a:ext cx="1270000" cy="855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330200"/>
            <a:ext cx="3657600" cy="855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theme" Target="../theme/theme10.xml"/><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1.xml"/><Relationship Id="rId12" Type="http://schemas.openxmlformats.org/officeDocument/2006/relationships/theme" Target="../theme/theme11.xml"/><Relationship Id="rId1" Type="http://schemas.openxmlformats.org/officeDocument/2006/relationships/slideLayout" Target="../slideLayouts/slideLayout111.xml"/><Relationship Id="rId2" Type="http://schemas.openxmlformats.org/officeDocument/2006/relationships/slideLayout" Target="../slideLayouts/slideLayout112.xml"/><Relationship Id="rId3" Type="http://schemas.openxmlformats.org/officeDocument/2006/relationships/slideLayout" Target="../slideLayouts/slideLayout113.xml"/><Relationship Id="rId4" Type="http://schemas.openxmlformats.org/officeDocument/2006/relationships/slideLayout" Target="../slideLayouts/slideLayout114.xml"/><Relationship Id="rId5" Type="http://schemas.openxmlformats.org/officeDocument/2006/relationships/slideLayout" Target="../slideLayouts/slideLayout115.xml"/><Relationship Id="rId6" Type="http://schemas.openxmlformats.org/officeDocument/2006/relationships/slideLayout" Target="../slideLayouts/slideLayout116.xml"/><Relationship Id="rId7" Type="http://schemas.openxmlformats.org/officeDocument/2006/relationships/slideLayout" Target="../slideLayouts/slideLayout117.xml"/><Relationship Id="rId8" Type="http://schemas.openxmlformats.org/officeDocument/2006/relationships/slideLayout" Target="../slideLayouts/slideLayout118.xml"/><Relationship Id="rId9" Type="http://schemas.openxmlformats.org/officeDocument/2006/relationships/slideLayout" Target="../slideLayouts/slideLayout119.xml"/><Relationship Id="rId10"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2.xml"/><Relationship Id="rId12" Type="http://schemas.openxmlformats.org/officeDocument/2006/relationships/theme" Target="../theme/theme12.xml"/><Relationship Id="rId1" Type="http://schemas.openxmlformats.org/officeDocument/2006/relationships/slideLayout" Target="../slideLayouts/slideLayout122.xml"/><Relationship Id="rId2" Type="http://schemas.openxmlformats.org/officeDocument/2006/relationships/slideLayout" Target="../slideLayouts/slideLayout123.xml"/><Relationship Id="rId3" Type="http://schemas.openxmlformats.org/officeDocument/2006/relationships/slideLayout" Target="../slideLayouts/slideLayout124.xml"/><Relationship Id="rId4" Type="http://schemas.openxmlformats.org/officeDocument/2006/relationships/slideLayout" Target="../slideLayouts/slideLayout125.xml"/><Relationship Id="rId5" Type="http://schemas.openxmlformats.org/officeDocument/2006/relationships/slideLayout" Target="../slideLayouts/slideLayout126.xml"/><Relationship Id="rId6" Type="http://schemas.openxmlformats.org/officeDocument/2006/relationships/slideLayout" Target="../slideLayouts/slideLayout127.xml"/><Relationship Id="rId7" Type="http://schemas.openxmlformats.org/officeDocument/2006/relationships/slideLayout" Target="../slideLayouts/slideLayout128.xml"/><Relationship Id="rId8" Type="http://schemas.openxmlformats.org/officeDocument/2006/relationships/slideLayout" Target="../slideLayouts/slideLayout129.xml"/><Relationship Id="rId9" Type="http://schemas.openxmlformats.org/officeDocument/2006/relationships/slideLayout" Target="../slideLayouts/slideLayout130.xml"/><Relationship Id="rId10"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3.xml"/><Relationship Id="rId12" Type="http://schemas.openxmlformats.org/officeDocument/2006/relationships/theme" Target="../theme/theme13.xml"/><Relationship Id="rId1" Type="http://schemas.openxmlformats.org/officeDocument/2006/relationships/slideLayout" Target="../slideLayouts/slideLayout133.xml"/><Relationship Id="rId2" Type="http://schemas.openxmlformats.org/officeDocument/2006/relationships/slideLayout" Target="../slideLayouts/slideLayout134.xml"/><Relationship Id="rId3" Type="http://schemas.openxmlformats.org/officeDocument/2006/relationships/slideLayout" Target="../slideLayouts/slideLayout135.xml"/><Relationship Id="rId4" Type="http://schemas.openxmlformats.org/officeDocument/2006/relationships/slideLayout" Target="../slideLayouts/slideLayout136.xml"/><Relationship Id="rId5" Type="http://schemas.openxmlformats.org/officeDocument/2006/relationships/slideLayout" Target="../slideLayouts/slideLayout137.xml"/><Relationship Id="rId6" Type="http://schemas.openxmlformats.org/officeDocument/2006/relationships/slideLayout" Target="../slideLayouts/slideLayout138.xml"/><Relationship Id="rId7" Type="http://schemas.openxmlformats.org/officeDocument/2006/relationships/slideLayout" Target="../slideLayouts/slideLayout139.xml"/><Relationship Id="rId8" Type="http://schemas.openxmlformats.org/officeDocument/2006/relationships/slideLayout" Target="../slideLayouts/slideLayout140.xml"/><Relationship Id="rId9" Type="http://schemas.openxmlformats.org/officeDocument/2006/relationships/slideLayout" Target="../slideLayouts/slideLayout141.xml"/><Relationship Id="rId10"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4.xml"/><Relationship Id="rId12" Type="http://schemas.openxmlformats.org/officeDocument/2006/relationships/theme" Target="../theme/theme14.xml"/><Relationship Id="rId1" Type="http://schemas.openxmlformats.org/officeDocument/2006/relationships/slideLayout" Target="../slideLayouts/slideLayout144.xml"/><Relationship Id="rId2" Type="http://schemas.openxmlformats.org/officeDocument/2006/relationships/slideLayout" Target="../slideLayouts/slideLayout145.xml"/><Relationship Id="rId3" Type="http://schemas.openxmlformats.org/officeDocument/2006/relationships/slideLayout" Target="../slideLayouts/slideLayout146.xml"/><Relationship Id="rId4" Type="http://schemas.openxmlformats.org/officeDocument/2006/relationships/slideLayout" Target="../slideLayouts/slideLayout147.xml"/><Relationship Id="rId5" Type="http://schemas.openxmlformats.org/officeDocument/2006/relationships/slideLayout" Target="../slideLayouts/slideLayout148.xml"/><Relationship Id="rId6" Type="http://schemas.openxmlformats.org/officeDocument/2006/relationships/slideLayout" Target="../slideLayouts/slideLayout149.xml"/><Relationship Id="rId7" Type="http://schemas.openxmlformats.org/officeDocument/2006/relationships/slideLayout" Target="../slideLayouts/slideLayout150.xml"/><Relationship Id="rId8" Type="http://schemas.openxmlformats.org/officeDocument/2006/relationships/slideLayout" Target="../slideLayouts/slideLayout151.xml"/><Relationship Id="rId9" Type="http://schemas.openxmlformats.org/officeDocument/2006/relationships/slideLayout" Target="../slideLayouts/slideLayout152.xml"/><Relationship Id="rId10"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65.xml"/><Relationship Id="rId12" Type="http://schemas.openxmlformats.org/officeDocument/2006/relationships/theme" Target="../theme/theme15.xml"/><Relationship Id="rId1" Type="http://schemas.openxmlformats.org/officeDocument/2006/relationships/slideLayout" Target="../slideLayouts/slideLayout155.xml"/><Relationship Id="rId2" Type="http://schemas.openxmlformats.org/officeDocument/2006/relationships/slideLayout" Target="../slideLayouts/slideLayout156.xml"/><Relationship Id="rId3" Type="http://schemas.openxmlformats.org/officeDocument/2006/relationships/slideLayout" Target="../slideLayouts/slideLayout157.xml"/><Relationship Id="rId4" Type="http://schemas.openxmlformats.org/officeDocument/2006/relationships/slideLayout" Target="../slideLayouts/slideLayout158.xml"/><Relationship Id="rId5" Type="http://schemas.openxmlformats.org/officeDocument/2006/relationships/slideLayout" Target="../slideLayouts/slideLayout159.xml"/><Relationship Id="rId6" Type="http://schemas.openxmlformats.org/officeDocument/2006/relationships/slideLayout" Target="../slideLayouts/slideLayout160.xml"/><Relationship Id="rId7" Type="http://schemas.openxmlformats.org/officeDocument/2006/relationships/slideLayout" Target="../slideLayouts/slideLayout161.xml"/><Relationship Id="rId8" Type="http://schemas.openxmlformats.org/officeDocument/2006/relationships/slideLayout" Target="../slideLayouts/slideLayout162.xml"/><Relationship Id="rId9" Type="http://schemas.openxmlformats.org/officeDocument/2006/relationships/slideLayout" Target="../slideLayouts/slideLayout163.xml"/><Relationship Id="rId10" Type="http://schemas.openxmlformats.org/officeDocument/2006/relationships/slideLayout" Target="../slideLayouts/slideLayout164.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76.xml"/><Relationship Id="rId12" Type="http://schemas.openxmlformats.org/officeDocument/2006/relationships/theme" Target="../theme/theme16.xml"/><Relationship Id="rId1" Type="http://schemas.openxmlformats.org/officeDocument/2006/relationships/slideLayout" Target="../slideLayouts/slideLayout166.xml"/><Relationship Id="rId2" Type="http://schemas.openxmlformats.org/officeDocument/2006/relationships/slideLayout" Target="../slideLayouts/slideLayout167.xml"/><Relationship Id="rId3" Type="http://schemas.openxmlformats.org/officeDocument/2006/relationships/slideLayout" Target="../slideLayouts/slideLayout168.xml"/><Relationship Id="rId4" Type="http://schemas.openxmlformats.org/officeDocument/2006/relationships/slideLayout" Target="../slideLayouts/slideLayout169.xml"/><Relationship Id="rId5" Type="http://schemas.openxmlformats.org/officeDocument/2006/relationships/slideLayout" Target="../slideLayouts/slideLayout170.xml"/><Relationship Id="rId6" Type="http://schemas.openxmlformats.org/officeDocument/2006/relationships/slideLayout" Target="../slideLayouts/slideLayout171.xml"/><Relationship Id="rId7" Type="http://schemas.openxmlformats.org/officeDocument/2006/relationships/slideLayout" Target="../slideLayouts/slideLayout172.xml"/><Relationship Id="rId8" Type="http://schemas.openxmlformats.org/officeDocument/2006/relationships/slideLayout" Target="../slideLayouts/slideLayout173.xml"/><Relationship Id="rId9" Type="http://schemas.openxmlformats.org/officeDocument/2006/relationships/slideLayout" Target="../slideLayouts/slideLayout174.xml"/><Relationship Id="rId10" Type="http://schemas.openxmlformats.org/officeDocument/2006/relationships/slideLayout" Target="../slideLayouts/slideLayout175.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87.xml"/><Relationship Id="rId12" Type="http://schemas.openxmlformats.org/officeDocument/2006/relationships/theme" Target="../theme/theme17.xml"/><Relationship Id="rId1" Type="http://schemas.openxmlformats.org/officeDocument/2006/relationships/slideLayout" Target="../slideLayouts/slideLayout177.xml"/><Relationship Id="rId2" Type="http://schemas.openxmlformats.org/officeDocument/2006/relationships/slideLayout" Target="../slideLayouts/slideLayout178.xml"/><Relationship Id="rId3" Type="http://schemas.openxmlformats.org/officeDocument/2006/relationships/slideLayout" Target="../slideLayouts/slideLayout179.xml"/><Relationship Id="rId4" Type="http://schemas.openxmlformats.org/officeDocument/2006/relationships/slideLayout" Target="../slideLayouts/slideLayout180.xml"/><Relationship Id="rId5" Type="http://schemas.openxmlformats.org/officeDocument/2006/relationships/slideLayout" Target="../slideLayouts/slideLayout181.xml"/><Relationship Id="rId6" Type="http://schemas.openxmlformats.org/officeDocument/2006/relationships/slideLayout" Target="../slideLayouts/slideLayout182.xml"/><Relationship Id="rId7" Type="http://schemas.openxmlformats.org/officeDocument/2006/relationships/slideLayout" Target="../slideLayouts/slideLayout183.xml"/><Relationship Id="rId8" Type="http://schemas.openxmlformats.org/officeDocument/2006/relationships/slideLayout" Target="../slideLayouts/slideLayout184.xml"/><Relationship Id="rId9" Type="http://schemas.openxmlformats.org/officeDocument/2006/relationships/slideLayout" Target="../slideLayouts/slideLayout185.xml"/><Relationship Id="rId10" Type="http://schemas.openxmlformats.org/officeDocument/2006/relationships/slideLayout" Target="../slideLayouts/slideLayout186.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98.xml"/><Relationship Id="rId12" Type="http://schemas.openxmlformats.org/officeDocument/2006/relationships/theme" Target="../theme/theme18.xml"/><Relationship Id="rId1" Type="http://schemas.openxmlformats.org/officeDocument/2006/relationships/slideLayout" Target="../slideLayouts/slideLayout188.xml"/><Relationship Id="rId2" Type="http://schemas.openxmlformats.org/officeDocument/2006/relationships/slideLayout" Target="../slideLayouts/slideLayout189.xml"/><Relationship Id="rId3" Type="http://schemas.openxmlformats.org/officeDocument/2006/relationships/slideLayout" Target="../slideLayouts/slideLayout190.xml"/><Relationship Id="rId4" Type="http://schemas.openxmlformats.org/officeDocument/2006/relationships/slideLayout" Target="../slideLayouts/slideLayout191.xml"/><Relationship Id="rId5" Type="http://schemas.openxmlformats.org/officeDocument/2006/relationships/slideLayout" Target="../slideLayouts/slideLayout192.xml"/><Relationship Id="rId6" Type="http://schemas.openxmlformats.org/officeDocument/2006/relationships/slideLayout" Target="../slideLayouts/slideLayout193.xml"/><Relationship Id="rId7" Type="http://schemas.openxmlformats.org/officeDocument/2006/relationships/slideLayout" Target="../slideLayouts/slideLayout194.xml"/><Relationship Id="rId8" Type="http://schemas.openxmlformats.org/officeDocument/2006/relationships/slideLayout" Target="../slideLayouts/slideLayout195.xml"/><Relationship Id="rId9" Type="http://schemas.openxmlformats.org/officeDocument/2006/relationships/slideLayout" Target="../slideLayouts/slideLayout196.xml"/><Relationship Id="rId10" Type="http://schemas.openxmlformats.org/officeDocument/2006/relationships/slideLayout" Target="../slideLayouts/slideLayout197.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09.xml"/><Relationship Id="rId12" Type="http://schemas.openxmlformats.org/officeDocument/2006/relationships/theme" Target="../theme/theme19.xml"/><Relationship Id="rId1" Type="http://schemas.openxmlformats.org/officeDocument/2006/relationships/slideLayout" Target="../slideLayouts/slideLayout199.xml"/><Relationship Id="rId2" Type="http://schemas.openxmlformats.org/officeDocument/2006/relationships/slideLayout" Target="../slideLayouts/slideLayout200.xml"/><Relationship Id="rId3" Type="http://schemas.openxmlformats.org/officeDocument/2006/relationships/slideLayout" Target="../slideLayouts/slideLayout201.xml"/><Relationship Id="rId4" Type="http://schemas.openxmlformats.org/officeDocument/2006/relationships/slideLayout" Target="../slideLayouts/slideLayout202.xml"/><Relationship Id="rId5" Type="http://schemas.openxmlformats.org/officeDocument/2006/relationships/slideLayout" Target="../slideLayouts/slideLayout203.xml"/><Relationship Id="rId6" Type="http://schemas.openxmlformats.org/officeDocument/2006/relationships/slideLayout" Target="../slideLayouts/slideLayout204.xml"/><Relationship Id="rId7" Type="http://schemas.openxmlformats.org/officeDocument/2006/relationships/slideLayout" Target="../slideLayouts/slideLayout205.xml"/><Relationship Id="rId8" Type="http://schemas.openxmlformats.org/officeDocument/2006/relationships/slideLayout" Target="../slideLayouts/slideLayout206.xml"/><Relationship Id="rId9" Type="http://schemas.openxmlformats.org/officeDocument/2006/relationships/slideLayout" Target="../slideLayouts/slideLayout207.xml"/><Relationship Id="rId10" Type="http://schemas.openxmlformats.org/officeDocument/2006/relationships/slideLayout" Target="../slideLayouts/slideLayout20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body" idx="1"/>
          </p:nvPr>
        </p:nvSpPr>
        <p:spPr bwMode="auto">
          <a:xfrm>
            <a:off x="571500" y="5016500"/>
            <a:ext cx="11861800" cy="3175000"/>
          </a:xfrm>
          <a:prstGeom prst="rect">
            <a:avLst/>
          </a:prstGeom>
          <a:noFill/>
          <a:ln w="9525">
            <a:noFill/>
            <a:miter lim="800000"/>
            <a:headEnd/>
            <a:tailEnd/>
          </a:ln>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1027" name="Line 2"/>
          <p:cNvSpPr>
            <a:spLocks noChangeShapeType="1"/>
          </p:cNvSpPr>
          <p:nvPr/>
        </p:nvSpPr>
        <p:spPr bwMode="auto">
          <a:xfrm>
            <a:off x="647700" y="4749800"/>
            <a:ext cx="11709400" cy="0"/>
          </a:xfrm>
          <a:prstGeom prst="line">
            <a:avLst/>
          </a:prstGeom>
          <a:noFill/>
          <a:ln w="12700">
            <a:solidFill>
              <a:srgbClr val="888888"/>
            </a:solidFill>
            <a:miter lim="800000"/>
            <a:headEnd/>
            <a:tailEnd/>
          </a:ln>
        </p:spPr>
        <p:txBody>
          <a:bodyPr lIns="0" tIns="0" rIns="0" bIns="0"/>
          <a:lstStyle/>
          <a:p>
            <a:endParaRPr lang="en-US"/>
          </a:p>
        </p:txBody>
      </p:sp>
      <p:sp>
        <p:nvSpPr>
          <p:cNvPr id="1028" name="Rectangle 3"/>
          <p:cNvSpPr>
            <a:spLocks noGrp="1" noChangeArrowheads="1"/>
          </p:cNvSpPr>
          <p:nvPr>
            <p:ph type="title"/>
          </p:nvPr>
        </p:nvSpPr>
        <p:spPr bwMode="auto">
          <a:xfrm>
            <a:off x="571500" y="1320800"/>
            <a:ext cx="11861800" cy="3175000"/>
          </a:xfrm>
          <a:prstGeom prst="rect">
            <a:avLst/>
          </a:prstGeom>
          <a:noFill/>
          <a:ln w="9525">
            <a:noFill/>
            <a:miter lim="800000"/>
            <a:headEnd/>
            <a:tailEnd/>
          </a:ln>
        </p:spPr>
        <p:txBody>
          <a:bodyPr vert="horz" wrap="square" lIns="50800" tIns="50800" rIns="50800" bIns="50800" numCol="1" anchor="b" anchorCtr="0" compatLnSpc="1">
            <a:prstTxWarp prst="textNoShape">
              <a:avLst/>
            </a:prstTxWarp>
          </a:bodyPr>
          <a:lstStyle/>
          <a:p>
            <a:pPr lvl="0"/>
            <a:r>
              <a:rPr lang="en-US" smtClean="0">
                <a:sym typeface="Helvetica Neue Light" charset="0"/>
              </a:rPr>
              <a:t>Click to edit Master title style</a:t>
            </a:r>
          </a:p>
        </p:txBody>
      </p:sp>
      <p:pic>
        <p:nvPicPr>
          <p:cNvPr id="1029" name="Picture 4" descr="Logo300dpi %281%29.png"/>
          <p:cNvPicPr>
            <a:picLocks noChangeAspect="1"/>
          </p:cNvPicPr>
          <p:nvPr userDrawn="1"/>
        </p:nvPicPr>
        <p:blipFill>
          <a:blip r:embed="rId13"/>
          <a:srcRect/>
          <a:stretch>
            <a:fillRect/>
          </a:stretch>
        </p:blipFill>
        <p:spPr bwMode="auto">
          <a:xfrm>
            <a:off x="10083800" y="381000"/>
            <a:ext cx="2286000" cy="13589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ransition/>
  <p:txStyles>
    <p:titleStyle>
      <a:lvl1pPr algn="l" rtl="0" eaLnBrk="0" fontAlgn="base" hangingPunct="0">
        <a:spcBef>
          <a:spcPct val="0"/>
        </a:spcBef>
        <a:spcAft>
          <a:spcPct val="0"/>
        </a:spcAft>
        <a:defRPr sz="44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3400">
          <a:solidFill>
            <a:srgbClr val="606060"/>
          </a:solidFill>
          <a:latin typeface="+mn-lt"/>
          <a:ea typeface="+mn-ea"/>
          <a:cs typeface="+mn-cs"/>
          <a:sym typeface="Helvetica Neue" charset="0"/>
        </a:defRPr>
      </a:lvl1pPr>
      <a:lvl2pPr marL="742950" indent="-285750" algn="l" rtl="0" eaLnBrk="0" fontAlgn="base" hangingPunct="0">
        <a:spcBef>
          <a:spcPct val="0"/>
        </a:spcBef>
        <a:spcAft>
          <a:spcPct val="0"/>
        </a:spcAft>
        <a:defRPr sz="3400">
          <a:solidFill>
            <a:srgbClr val="606060"/>
          </a:solidFill>
          <a:latin typeface="+mn-lt"/>
          <a:ea typeface="+mn-ea"/>
          <a:cs typeface="+mn-cs"/>
          <a:sym typeface="Helvetica Neue" charset="0"/>
        </a:defRPr>
      </a:lvl2pPr>
      <a:lvl3pPr marL="1143000" indent="-228600" algn="l" rtl="0" eaLnBrk="0" fontAlgn="base" hangingPunct="0">
        <a:spcBef>
          <a:spcPct val="0"/>
        </a:spcBef>
        <a:spcAft>
          <a:spcPct val="0"/>
        </a:spcAft>
        <a:defRPr sz="3400">
          <a:solidFill>
            <a:srgbClr val="606060"/>
          </a:solidFill>
          <a:latin typeface="+mn-lt"/>
          <a:ea typeface="+mn-ea"/>
          <a:cs typeface="+mn-cs"/>
          <a:sym typeface="Helvetica Neue" charset="0"/>
        </a:defRPr>
      </a:lvl3pPr>
      <a:lvl4pPr marL="1600200" indent="-228600" algn="l" rtl="0" eaLnBrk="0" fontAlgn="base" hangingPunct="0">
        <a:spcBef>
          <a:spcPct val="0"/>
        </a:spcBef>
        <a:spcAft>
          <a:spcPct val="0"/>
        </a:spcAft>
        <a:defRPr sz="3400">
          <a:solidFill>
            <a:srgbClr val="606060"/>
          </a:solidFill>
          <a:latin typeface="+mn-lt"/>
          <a:ea typeface="+mn-ea"/>
          <a:cs typeface="+mn-cs"/>
          <a:sym typeface="Helvetica Neue" charset="0"/>
        </a:defRPr>
      </a:lvl4pPr>
      <a:lvl5pPr marL="2057400" indent="-228600" algn="l" rtl="0" eaLnBrk="0" fontAlgn="base" hangingPunct="0">
        <a:spcBef>
          <a:spcPct val="0"/>
        </a:spcBef>
        <a:spcAft>
          <a:spcPct val="0"/>
        </a:spcAft>
        <a:defRPr sz="3400">
          <a:solidFill>
            <a:srgbClr val="606060"/>
          </a:solidFill>
          <a:latin typeface="+mn-lt"/>
          <a:ea typeface="+mn-ea"/>
          <a:cs typeface="+mn-cs"/>
          <a:sym typeface="Helvetica Neue" charset="0"/>
        </a:defRPr>
      </a:lvl5pPr>
      <a:lvl6pPr marL="457200" algn="l" rtl="0" fontAlgn="base">
        <a:spcBef>
          <a:spcPct val="0"/>
        </a:spcBef>
        <a:spcAft>
          <a:spcPct val="0"/>
        </a:spcAft>
        <a:defRPr sz="3400">
          <a:solidFill>
            <a:srgbClr val="606060"/>
          </a:solidFill>
          <a:latin typeface="+mn-lt"/>
          <a:ea typeface="+mn-ea"/>
          <a:cs typeface="+mn-cs"/>
          <a:sym typeface="Helvetica Neue" charset="0"/>
        </a:defRPr>
      </a:lvl6pPr>
      <a:lvl7pPr marL="914400" algn="l" rtl="0" fontAlgn="base">
        <a:spcBef>
          <a:spcPct val="0"/>
        </a:spcBef>
        <a:spcAft>
          <a:spcPct val="0"/>
        </a:spcAft>
        <a:defRPr sz="3400">
          <a:solidFill>
            <a:srgbClr val="606060"/>
          </a:solidFill>
          <a:latin typeface="+mn-lt"/>
          <a:ea typeface="+mn-ea"/>
          <a:cs typeface="+mn-cs"/>
          <a:sym typeface="Helvetica Neue" charset="0"/>
        </a:defRPr>
      </a:lvl7pPr>
      <a:lvl8pPr marL="1371600" algn="l" rtl="0" fontAlgn="base">
        <a:spcBef>
          <a:spcPct val="0"/>
        </a:spcBef>
        <a:spcAft>
          <a:spcPct val="0"/>
        </a:spcAft>
        <a:defRPr sz="3400">
          <a:solidFill>
            <a:srgbClr val="606060"/>
          </a:solidFill>
          <a:latin typeface="+mn-lt"/>
          <a:ea typeface="+mn-ea"/>
          <a:cs typeface="+mn-cs"/>
          <a:sym typeface="Helvetica Neue" charset="0"/>
        </a:defRPr>
      </a:lvl8pPr>
      <a:lvl9pPr marL="1828800" algn="l" rtl="0" fontAlgn="base">
        <a:spcBef>
          <a:spcPct val="0"/>
        </a:spcBef>
        <a:spcAft>
          <a:spcPct val="0"/>
        </a:spcAft>
        <a:defRPr sz="34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42" name="Rectangle 1"/>
          <p:cNvSpPr>
            <a:spLocks noGrp="1" noChangeArrowheads="1"/>
          </p:cNvSpPr>
          <p:nvPr>
            <p:ph type="body" idx="1"/>
          </p:nvPr>
        </p:nvSpPr>
        <p:spPr bwMode="auto">
          <a:xfrm>
            <a:off x="431800" y="8813800"/>
            <a:ext cx="8255000" cy="812800"/>
          </a:xfrm>
          <a:prstGeom prst="rect">
            <a:avLst/>
          </a:prstGeom>
          <a:noFill/>
          <a:ln w="9525">
            <a:noFill/>
            <a:miter lim="800000"/>
            <a:headEnd/>
            <a:tailEnd/>
          </a:ln>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10243" name="Line 2"/>
          <p:cNvSpPr>
            <a:spLocks noChangeShapeType="1"/>
          </p:cNvSpPr>
          <p:nvPr/>
        </p:nvSpPr>
        <p:spPr bwMode="auto">
          <a:xfrm flipH="1">
            <a:off x="6488113" y="519113"/>
            <a:ext cx="1587" cy="7964487"/>
          </a:xfrm>
          <a:prstGeom prst="line">
            <a:avLst/>
          </a:prstGeom>
          <a:noFill/>
          <a:ln w="12700">
            <a:solidFill>
              <a:srgbClr val="9A9A9A"/>
            </a:solidFill>
            <a:miter lim="800000"/>
            <a:headEnd/>
            <a:tailEnd/>
          </a:ln>
        </p:spPr>
        <p:txBody>
          <a:bodyPr lIns="0" tIns="0" rIns="0" bIns="0"/>
          <a:lstStyle/>
          <a:p>
            <a:endParaRPr lang="en-US"/>
          </a:p>
        </p:txBody>
      </p:sp>
      <p:sp>
        <p:nvSpPr>
          <p:cNvPr id="10244" name="Line 3"/>
          <p:cNvSpPr>
            <a:spLocks noChangeShapeType="1"/>
          </p:cNvSpPr>
          <p:nvPr/>
        </p:nvSpPr>
        <p:spPr bwMode="auto">
          <a:xfrm>
            <a:off x="6488113" y="4476750"/>
            <a:ext cx="5995987" cy="0"/>
          </a:xfrm>
          <a:prstGeom prst="line">
            <a:avLst/>
          </a:prstGeom>
          <a:noFill/>
          <a:ln w="12700">
            <a:solidFill>
              <a:srgbClr val="9A9A9A"/>
            </a:solidFill>
            <a:miter lim="800000"/>
            <a:headEnd/>
            <a:tailEnd/>
          </a:ln>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ransition/>
  <p:txStyles>
    <p:titleStyle>
      <a:lvl1pPr algn="r" rtl="0" eaLnBrk="0" fontAlgn="base" hangingPunct="0">
        <a:spcBef>
          <a:spcPct val="0"/>
        </a:spcBef>
        <a:spcAft>
          <a:spcPct val="0"/>
        </a:spcAft>
        <a:defRPr sz="26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2pPr>
      <a:lvl3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3pPr>
      <a:lvl4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4pPr>
      <a:lvl5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5pPr>
      <a:lvl6pPr marL="4572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6pPr>
      <a:lvl7pPr marL="9144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7pPr>
      <a:lvl8pPr marL="13716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8pPr>
      <a:lvl9pPr marL="18288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000">
          <a:solidFill>
            <a:srgbClr val="727272"/>
          </a:solidFill>
          <a:latin typeface="+mn-lt"/>
          <a:ea typeface="+mn-ea"/>
          <a:cs typeface="+mn-cs"/>
          <a:sym typeface="Helvetica Neue" charset="0"/>
        </a:defRPr>
      </a:lvl1pPr>
      <a:lvl2pPr marL="742950" indent="-285750" algn="l" rtl="0" eaLnBrk="0" fontAlgn="base" hangingPunct="0">
        <a:spcBef>
          <a:spcPct val="0"/>
        </a:spcBef>
        <a:spcAft>
          <a:spcPct val="0"/>
        </a:spcAft>
        <a:defRPr sz="2000">
          <a:solidFill>
            <a:srgbClr val="727272"/>
          </a:solidFill>
          <a:latin typeface="+mn-lt"/>
          <a:ea typeface="+mn-ea"/>
          <a:cs typeface="+mn-cs"/>
          <a:sym typeface="Helvetica Neue" charset="0"/>
        </a:defRPr>
      </a:lvl2pPr>
      <a:lvl3pPr marL="11430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3pPr>
      <a:lvl4pPr marL="16002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4pPr>
      <a:lvl5pPr marL="20574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5pPr>
      <a:lvl6pPr marL="457200" algn="l" rtl="0" fontAlgn="base">
        <a:spcBef>
          <a:spcPct val="0"/>
        </a:spcBef>
        <a:spcAft>
          <a:spcPct val="0"/>
        </a:spcAft>
        <a:defRPr sz="2000">
          <a:solidFill>
            <a:srgbClr val="727272"/>
          </a:solidFill>
          <a:latin typeface="+mn-lt"/>
          <a:ea typeface="+mn-ea"/>
          <a:cs typeface="+mn-cs"/>
          <a:sym typeface="Helvetica Neue" charset="0"/>
        </a:defRPr>
      </a:lvl6pPr>
      <a:lvl7pPr marL="914400" algn="l" rtl="0" fontAlgn="base">
        <a:spcBef>
          <a:spcPct val="0"/>
        </a:spcBef>
        <a:spcAft>
          <a:spcPct val="0"/>
        </a:spcAft>
        <a:defRPr sz="2000">
          <a:solidFill>
            <a:srgbClr val="727272"/>
          </a:solidFill>
          <a:latin typeface="+mn-lt"/>
          <a:ea typeface="+mn-ea"/>
          <a:cs typeface="+mn-cs"/>
          <a:sym typeface="Helvetica Neue" charset="0"/>
        </a:defRPr>
      </a:lvl7pPr>
      <a:lvl8pPr marL="1371600" algn="l" rtl="0" fontAlgn="base">
        <a:spcBef>
          <a:spcPct val="0"/>
        </a:spcBef>
        <a:spcAft>
          <a:spcPct val="0"/>
        </a:spcAft>
        <a:defRPr sz="2000">
          <a:solidFill>
            <a:srgbClr val="727272"/>
          </a:solidFill>
          <a:latin typeface="+mn-lt"/>
          <a:ea typeface="+mn-ea"/>
          <a:cs typeface="+mn-cs"/>
          <a:sym typeface="Helvetica Neue" charset="0"/>
        </a:defRPr>
      </a:lvl8pPr>
      <a:lvl9pPr marL="1828800" algn="l" rtl="0" fontAlgn="base">
        <a:spcBef>
          <a:spcPct val="0"/>
        </a:spcBef>
        <a:spcAft>
          <a:spcPct val="0"/>
        </a:spcAft>
        <a:defRPr sz="2000">
          <a:solidFill>
            <a:srgbClr val="727272"/>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1266" name="Rectangle 1"/>
          <p:cNvSpPr>
            <a:spLocks noGrp="1" noChangeArrowheads="1"/>
          </p:cNvSpPr>
          <p:nvPr>
            <p:ph type="body" idx="1"/>
          </p:nvPr>
        </p:nvSpPr>
        <p:spPr bwMode="auto">
          <a:xfrm>
            <a:off x="571500" y="2324100"/>
            <a:ext cx="5080000" cy="6565900"/>
          </a:xfrm>
          <a:prstGeom prst="rect">
            <a:avLst/>
          </a:prstGeom>
          <a:noFill/>
          <a:ln w="9525">
            <a:noFill/>
            <a:miter lim="800000"/>
            <a:headEnd/>
            <a:tailEnd/>
          </a:ln>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11267" name="Rectangle 2"/>
          <p:cNvSpPr>
            <a:spLocks noGrp="1" noChangeArrowheads="1"/>
          </p:cNvSpPr>
          <p:nvPr>
            <p:ph type="title"/>
          </p:nvPr>
        </p:nvSpPr>
        <p:spPr bwMode="auto">
          <a:xfrm>
            <a:off x="571500" y="330200"/>
            <a:ext cx="11861800" cy="1397000"/>
          </a:xfrm>
          <a:prstGeom prst="rect">
            <a:avLst/>
          </a:prstGeom>
          <a:noFill/>
          <a:ln w="9525">
            <a:noFill/>
            <a:miter lim="800000"/>
            <a:headEnd/>
            <a:tailEnd/>
          </a:ln>
        </p:spPr>
        <p:txBody>
          <a:bodyPr vert="horz" wrap="square" lIns="50800" tIns="50800" rIns="50800" bIns="50800" numCol="1" anchor="b" anchorCtr="0" compatLnSpc="1">
            <a:prstTxWarp prst="textNoShape">
              <a:avLst/>
            </a:prstTxWarp>
          </a:bodyPr>
          <a:lstStyle/>
          <a:p>
            <a:pPr lvl="0"/>
            <a:r>
              <a:rPr lang="en-US" smtClean="0">
                <a:sym typeface="Helvetica Neue Light" charset="0"/>
              </a:rPr>
              <a:t>Click to edit Master title style</a:t>
            </a:r>
          </a:p>
        </p:txBody>
      </p:sp>
      <p:sp>
        <p:nvSpPr>
          <p:cNvPr id="11268" name="Line 3"/>
          <p:cNvSpPr>
            <a:spLocks noChangeShapeType="1"/>
          </p:cNvSpPr>
          <p:nvPr/>
        </p:nvSpPr>
        <p:spPr bwMode="auto">
          <a:xfrm>
            <a:off x="647700" y="1968500"/>
            <a:ext cx="11709400" cy="0"/>
          </a:xfrm>
          <a:prstGeom prst="line">
            <a:avLst/>
          </a:prstGeom>
          <a:noFill/>
          <a:ln w="12700">
            <a:solidFill>
              <a:srgbClr val="888888"/>
            </a:solidFill>
            <a:miter lim="800000"/>
            <a:headEnd/>
            <a:tailEnd/>
          </a:ln>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ransitio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1pPr>
      <a:lvl2pPr marL="660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2pPr>
      <a:lvl3pPr marL="1104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3pPr>
      <a:lvl4pPr marL="1549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4pPr>
      <a:lvl5pPr marL="1993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5pPr>
      <a:lvl6pPr marL="24511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6pPr>
      <a:lvl7pPr marL="29083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7pPr>
      <a:lvl8pPr marL="33655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8pPr>
      <a:lvl9pPr marL="38227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bwMode="auto">
          <a:xfrm>
            <a:off x="8369300" y="2324100"/>
            <a:ext cx="4064000" cy="6565900"/>
          </a:xfrm>
          <a:prstGeom prst="rect">
            <a:avLst/>
          </a:prstGeom>
          <a:noFill/>
          <a:ln w="9525">
            <a:noFill/>
            <a:miter lim="800000"/>
            <a:headEnd/>
            <a:tailEnd/>
          </a:ln>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12291" name="Rectangle 2"/>
          <p:cNvSpPr>
            <a:spLocks noGrp="1" noChangeArrowheads="1"/>
          </p:cNvSpPr>
          <p:nvPr>
            <p:ph type="title"/>
          </p:nvPr>
        </p:nvSpPr>
        <p:spPr bwMode="auto">
          <a:xfrm>
            <a:off x="571500" y="330200"/>
            <a:ext cx="11861800" cy="1397000"/>
          </a:xfrm>
          <a:prstGeom prst="rect">
            <a:avLst/>
          </a:prstGeom>
          <a:noFill/>
          <a:ln w="9525">
            <a:noFill/>
            <a:miter lim="800000"/>
            <a:headEnd/>
            <a:tailEnd/>
          </a:ln>
        </p:spPr>
        <p:txBody>
          <a:bodyPr vert="horz" wrap="square" lIns="50800" tIns="50800" rIns="50800" bIns="50800" numCol="1" anchor="b" anchorCtr="0" compatLnSpc="1">
            <a:prstTxWarp prst="textNoShape">
              <a:avLst/>
            </a:prstTxWarp>
          </a:bodyPr>
          <a:lstStyle/>
          <a:p>
            <a:pPr lvl="0"/>
            <a:r>
              <a:rPr lang="en-US" smtClean="0">
                <a:sym typeface="Helvetica Neue Light" charset="0"/>
              </a:rPr>
              <a:t>Click to edit Master title style</a:t>
            </a:r>
          </a:p>
        </p:txBody>
      </p:sp>
      <p:sp>
        <p:nvSpPr>
          <p:cNvPr id="12292" name="Line 3"/>
          <p:cNvSpPr>
            <a:spLocks noChangeShapeType="1"/>
          </p:cNvSpPr>
          <p:nvPr/>
        </p:nvSpPr>
        <p:spPr bwMode="auto">
          <a:xfrm>
            <a:off x="647700" y="1968500"/>
            <a:ext cx="11709400" cy="0"/>
          </a:xfrm>
          <a:prstGeom prst="line">
            <a:avLst/>
          </a:prstGeom>
          <a:noFill/>
          <a:ln w="12700">
            <a:solidFill>
              <a:srgbClr val="888888"/>
            </a:solidFill>
            <a:miter lim="800000"/>
            <a:headEnd/>
            <a:tailEnd/>
          </a:ln>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Lst>
  <p:transitio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1pPr>
      <a:lvl2pPr marL="660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2pPr>
      <a:lvl3pPr marL="1104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3pPr>
      <a:lvl4pPr marL="1549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4pPr>
      <a:lvl5pPr marL="1993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5pPr>
      <a:lvl6pPr marL="24511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6pPr>
      <a:lvl7pPr marL="29083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7pPr>
      <a:lvl8pPr marL="33655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8pPr>
      <a:lvl9pPr marL="38227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3314" name="Rectangle 1"/>
          <p:cNvSpPr>
            <a:spLocks noGrp="1" noChangeArrowheads="1"/>
          </p:cNvSpPr>
          <p:nvPr>
            <p:ph type="body" idx="1"/>
          </p:nvPr>
        </p:nvSpPr>
        <p:spPr bwMode="auto">
          <a:xfrm>
            <a:off x="571500" y="863600"/>
            <a:ext cx="11861800" cy="8026400"/>
          </a:xfrm>
          <a:prstGeom prst="rect">
            <a:avLst/>
          </a:prstGeom>
          <a:noFill/>
          <a:ln w="9525">
            <a:noFill/>
            <a:miter lim="800000"/>
            <a:headEnd/>
            <a:tailEnd/>
          </a:ln>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Tree>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ransitio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eaLnBrk="0" fontAlgn="base" hangingPunct="0">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1pPr>
      <a:lvl2pPr marL="660400" indent="-266700" algn="l" rtl="0" eaLnBrk="0" fontAlgn="base" hangingPunct="0">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2pPr>
      <a:lvl3pPr marL="1104900" indent="-266700" algn="l" rtl="0" eaLnBrk="0" fontAlgn="base" hangingPunct="0">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3pPr>
      <a:lvl4pPr marL="1549400" indent="-266700" algn="l" rtl="0" eaLnBrk="0" fontAlgn="base" hangingPunct="0">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4pPr>
      <a:lvl5pPr marL="1993900" indent="-266700" algn="l" rtl="0" eaLnBrk="0" fontAlgn="base" hangingPunct="0">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5pPr>
      <a:lvl6pPr marL="2451100" indent="-266700" algn="l" rtl="0" fontAlgn="base">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6pPr>
      <a:lvl7pPr marL="2908300" indent="-266700" algn="l" rtl="0" fontAlgn="base">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7pPr>
      <a:lvl8pPr marL="3365500" indent="-266700" algn="l" rtl="0" fontAlgn="base">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8pPr>
      <a:lvl9pPr marL="3822700" indent="-266700" algn="l" rtl="0" fontAlgn="base">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bwMode="auto">
          <a:xfrm>
            <a:off x="571500" y="330200"/>
            <a:ext cx="11861800" cy="1397000"/>
          </a:xfrm>
          <a:prstGeom prst="rect">
            <a:avLst/>
          </a:prstGeom>
          <a:noFill/>
          <a:ln w="9525">
            <a:noFill/>
            <a:miter lim="800000"/>
            <a:headEnd/>
            <a:tailEnd/>
          </a:ln>
        </p:spPr>
        <p:txBody>
          <a:bodyPr vert="horz" wrap="square" lIns="50800" tIns="50800" rIns="50800" bIns="50800" numCol="1" anchor="b" anchorCtr="0" compatLnSpc="1">
            <a:prstTxWarp prst="textNoShape">
              <a:avLst/>
            </a:prstTxWarp>
          </a:bodyPr>
          <a:lstStyle/>
          <a:p>
            <a:pPr lvl="0"/>
            <a:r>
              <a:rPr lang="en-US" smtClean="0">
                <a:sym typeface="Helvetica Neue Light" charset="0"/>
              </a:rPr>
              <a:t>Click to edit Master title style</a:t>
            </a:r>
          </a:p>
        </p:txBody>
      </p:sp>
      <p:sp>
        <p:nvSpPr>
          <p:cNvPr id="14339" name="Line 2"/>
          <p:cNvSpPr>
            <a:spLocks noChangeShapeType="1"/>
          </p:cNvSpPr>
          <p:nvPr/>
        </p:nvSpPr>
        <p:spPr bwMode="auto">
          <a:xfrm>
            <a:off x="647700" y="1968500"/>
            <a:ext cx="11709400" cy="0"/>
          </a:xfrm>
          <a:prstGeom prst="line">
            <a:avLst/>
          </a:prstGeom>
          <a:noFill/>
          <a:ln w="12700">
            <a:solidFill>
              <a:srgbClr val="888888"/>
            </a:solidFill>
            <a:miter lim="800000"/>
            <a:headEnd/>
            <a:tailEnd/>
          </a:ln>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transitio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1pPr>
      <a:lvl2pPr marL="7112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2pPr>
      <a:lvl3pPr marL="1155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3pPr>
      <a:lvl4pPr marL="16002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4pPr>
      <a:lvl5pPr marL="2044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5pPr>
      <a:lvl6pPr marL="25019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6pPr>
      <a:lvl7pPr marL="29591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7pPr>
      <a:lvl8pPr marL="34163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8pPr>
      <a:lvl9pPr marL="38735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5362" name="Rectangle 1"/>
          <p:cNvSpPr>
            <a:spLocks noGrp="1" noChangeArrowheads="1"/>
          </p:cNvSpPr>
          <p:nvPr>
            <p:ph type="body" idx="1"/>
          </p:nvPr>
        </p:nvSpPr>
        <p:spPr bwMode="auto">
          <a:xfrm>
            <a:off x="571500" y="2324100"/>
            <a:ext cx="11861800" cy="6565900"/>
          </a:xfrm>
          <a:prstGeom prst="rect">
            <a:avLst/>
          </a:prstGeom>
          <a:noFill/>
          <a:ln w="9525">
            <a:noFill/>
            <a:miter lim="800000"/>
            <a:headEnd/>
            <a:tailEnd/>
          </a:ln>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15363" name="Rectangle 2"/>
          <p:cNvSpPr>
            <a:spLocks noGrp="1" noChangeArrowheads="1"/>
          </p:cNvSpPr>
          <p:nvPr>
            <p:ph type="title"/>
          </p:nvPr>
        </p:nvSpPr>
        <p:spPr bwMode="auto">
          <a:xfrm>
            <a:off x="571500" y="330200"/>
            <a:ext cx="11861800" cy="1397000"/>
          </a:xfrm>
          <a:prstGeom prst="rect">
            <a:avLst/>
          </a:prstGeom>
          <a:noFill/>
          <a:ln w="9525">
            <a:noFill/>
            <a:miter lim="800000"/>
            <a:headEnd/>
            <a:tailEnd/>
          </a:ln>
        </p:spPr>
        <p:txBody>
          <a:bodyPr vert="horz" wrap="square" lIns="50800" tIns="50800" rIns="50800" bIns="50800" numCol="1" anchor="b" anchorCtr="0" compatLnSpc="1">
            <a:prstTxWarp prst="textNoShape">
              <a:avLst/>
            </a:prstTxWarp>
          </a:bodyPr>
          <a:lstStyle/>
          <a:p>
            <a:pPr lvl="0"/>
            <a:r>
              <a:rPr lang="en-US" smtClean="0">
                <a:sym typeface="Helvetica Neue Light" charset="0"/>
              </a:rPr>
              <a:t>Click to edit Master title style</a:t>
            </a:r>
          </a:p>
        </p:txBody>
      </p:sp>
      <p:sp>
        <p:nvSpPr>
          <p:cNvPr id="15364" name="Line 3"/>
          <p:cNvSpPr>
            <a:spLocks noChangeShapeType="1"/>
          </p:cNvSpPr>
          <p:nvPr/>
        </p:nvSpPr>
        <p:spPr bwMode="auto">
          <a:xfrm>
            <a:off x="647700" y="1968500"/>
            <a:ext cx="11709400" cy="0"/>
          </a:xfrm>
          <a:prstGeom prst="line">
            <a:avLst/>
          </a:prstGeom>
          <a:noFill/>
          <a:ln w="12700">
            <a:solidFill>
              <a:srgbClr val="888888"/>
            </a:solidFill>
            <a:miter lim="800000"/>
            <a:headEnd/>
            <a:tailEnd/>
          </a:ln>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ransitio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1pPr>
      <a:lvl2pPr marL="660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2pPr>
      <a:lvl3pPr marL="1104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3pPr>
      <a:lvl4pPr marL="1549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4pPr>
      <a:lvl5pPr marL="1993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5pPr>
      <a:lvl6pPr marL="24511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6pPr>
      <a:lvl7pPr marL="29083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7pPr>
      <a:lvl8pPr marL="33655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8pPr>
      <a:lvl9pPr marL="38227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ransitio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1pPr>
      <a:lvl2pPr marL="7112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2pPr>
      <a:lvl3pPr marL="1155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3pPr>
      <a:lvl4pPr marL="16002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4pPr>
      <a:lvl5pPr marL="2044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5pPr>
      <a:lvl6pPr marL="25019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6pPr>
      <a:lvl7pPr marL="29591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7pPr>
      <a:lvl8pPr marL="34163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8pPr>
      <a:lvl9pPr marL="38735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6386" name="Rectangle 1"/>
          <p:cNvSpPr>
            <a:spLocks noGrp="1" noChangeArrowheads="1"/>
          </p:cNvSpPr>
          <p:nvPr>
            <p:ph type="body" idx="1"/>
          </p:nvPr>
        </p:nvSpPr>
        <p:spPr bwMode="auto">
          <a:xfrm>
            <a:off x="571500" y="5016500"/>
            <a:ext cx="5080000" cy="3175000"/>
          </a:xfrm>
          <a:prstGeom prst="rect">
            <a:avLst/>
          </a:prstGeom>
          <a:noFill/>
          <a:ln w="9525">
            <a:noFill/>
            <a:miter lim="800000"/>
            <a:headEnd/>
            <a:tailEnd/>
          </a:ln>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16387" name="Line 2"/>
          <p:cNvSpPr>
            <a:spLocks noChangeShapeType="1"/>
          </p:cNvSpPr>
          <p:nvPr/>
        </p:nvSpPr>
        <p:spPr bwMode="auto">
          <a:xfrm>
            <a:off x="647700" y="4749800"/>
            <a:ext cx="4881563" cy="0"/>
          </a:xfrm>
          <a:prstGeom prst="line">
            <a:avLst/>
          </a:prstGeom>
          <a:noFill/>
          <a:ln w="12700">
            <a:solidFill>
              <a:srgbClr val="888888"/>
            </a:solidFill>
            <a:miter lim="800000"/>
            <a:headEnd/>
            <a:tailEnd/>
          </a:ln>
        </p:spPr>
        <p:txBody>
          <a:bodyPr lIns="0" tIns="0" rIns="0" bIns="0"/>
          <a:lstStyle/>
          <a:p>
            <a:endParaRPr lang="en-US"/>
          </a:p>
        </p:txBody>
      </p:sp>
      <p:sp>
        <p:nvSpPr>
          <p:cNvPr id="16388" name="Rectangle 3"/>
          <p:cNvSpPr>
            <a:spLocks noGrp="1" noChangeArrowheads="1"/>
          </p:cNvSpPr>
          <p:nvPr>
            <p:ph type="title"/>
          </p:nvPr>
        </p:nvSpPr>
        <p:spPr bwMode="auto">
          <a:xfrm>
            <a:off x="571500" y="1320800"/>
            <a:ext cx="5080000" cy="3175000"/>
          </a:xfrm>
          <a:prstGeom prst="rect">
            <a:avLst/>
          </a:prstGeom>
          <a:noFill/>
          <a:ln w="9525">
            <a:noFill/>
            <a:miter lim="800000"/>
            <a:headEnd/>
            <a:tailEnd/>
          </a:ln>
        </p:spPr>
        <p:txBody>
          <a:bodyPr vert="horz" wrap="square" lIns="50800" tIns="50800" rIns="50800" bIns="50800" numCol="1" anchor="b" anchorCtr="0" compatLnSpc="1">
            <a:prstTxWarp prst="textNoShape">
              <a:avLst/>
            </a:prstTxWarp>
          </a:bodyPr>
          <a:lstStyle/>
          <a:p>
            <a:pPr lvl="0"/>
            <a:r>
              <a:rPr lang="en-US" smtClean="0">
                <a:sym typeface="Helvetica Neue Light" charset="0"/>
              </a:rPr>
              <a:t>Click to edit Master title style</a:t>
            </a:r>
          </a:p>
        </p:txBody>
      </p:sp>
    </p:spTree>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transitio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600">
          <a:solidFill>
            <a:srgbClr val="606060"/>
          </a:solidFill>
          <a:latin typeface="+mn-lt"/>
          <a:ea typeface="+mn-ea"/>
          <a:cs typeface="+mn-cs"/>
          <a:sym typeface="Helvetica Neue" charset="0"/>
        </a:defRPr>
      </a:lvl1pPr>
      <a:lvl2pPr marL="742950" indent="-285750" algn="l" rtl="0" eaLnBrk="0" fontAlgn="base" hangingPunct="0">
        <a:spcBef>
          <a:spcPct val="0"/>
        </a:spcBef>
        <a:spcAft>
          <a:spcPct val="0"/>
        </a:spcAft>
        <a:defRPr sz="2600">
          <a:solidFill>
            <a:srgbClr val="606060"/>
          </a:solidFill>
          <a:latin typeface="+mn-lt"/>
          <a:ea typeface="+mn-ea"/>
          <a:cs typeface="+mn-cs"/>
          <a:sym typeface="Helvetica Neue" charset="0"/>
        </a:defRPr>
      </a:lvl2pPr>
      <a:lvl3pPr marL="1143000" indent="-228600" algn="l" rtl="0" eaLnBrk="0" fontAlgn="base" hangingPunct="0">
        <a:spcBef>
          <a:spcPct val="0"/>
        </a:spcBef>
        <a:spcAft>
          <a:spcPct val="0"/>
        </a:spcAft>
        <a:defRPr sz="2600">
          <a:solidFill>
            <a:srgbClr val="606060"/>
          </a:solidFill>
          <a:latin typeface="+mn-lt"/>
          <a:ea typeface="+mn-ea"/>
          <a:cs typeface="+mn-cs"/>
          <a:sym typeface="Helvetica Neue" charset="0"/>
        </a:defRPr>
      </a:lvl3pPr>
      <a:lvl4pPr marL="1600200" indent="-228600" algn="l" rtl="0" eaLnBrk="0" fontAlgn="base" hangingPunct="0">
        <a:spcBef>
          <a:spcPct val="0"/>
        </a:spcBef>
        <a:spcAft>
          <a:spcPct val="0"/>
        </a:spcAft>
        <a:defRPr sz="2600">
          <a:solidFill>
            <a:srgbClr val="606060"/>
          </a:solidFill>
          <a:latin typeface="+mn-lt"/>
          <a:ea typeface="+mn-ea"/>
          <a:cs typeface="+mn-cs"/>
          <a:sym typeface="Helvetica Neue" charset="0"/>
        </a:defRPr>
      </a:lvl4pPr>
      <a:lvl5pPr marL="2057400" indent="-228600" algn="l" rtl="0" eaLnBrk="0" fontAlgn="base" hangingPunct="0">
        <a:spcBef>
          <a:spcPct val="0"/>
        </a:spcBef>
        <a:spcAft>
          <a:spcPct val="0"/>
        </a:spcAft>
        <a:defRPr sz="2600">
          <a:solidFill>
            <a:srgbClr val="606060"/>
          </a:solidFill>
          <a:latin typeface="+mn-lt"/>
          <a:ea typeface="+mn-ea"/>
          <a:cs typeface="+mn-cs"/>
          <a:sym typeface="Helvetica Neue" charset="0"/>
        </a:defRPr>
      </a:lvl5pPr>
      <a:lvl6pPr marL="457200" algn="l" rtl="0" fontAlgn="base">
        <a:spcBef>
          <a:spcPct val="0"/>
        </a:spcBef>
        <a:spcAft>
          <a:spcPct val="0"/>
        </a:spcAft>
        <a:defRPr sz="2600">
          <a:solidFill>
            <a:srgbClr val="606060"/>
          </a:solidFill>
          <a:latin typeface="+mn-lt"/>
          <a:ea typeface="+mn-ea"/>
          <a:cs typeface="+mn-cs"/>
          <a:sym typeface="Helvetica Neue" charset="0"/>
        </a:defRPr>
      </a:lvl6pPr>
      <a:lvl7pPr marL="914400" algn="l" rtl="0" fontAlgn="base">
        <a:spcBef>
          <a:spcPct val="0"/>
        </a:spcBef>
        <a:spcAft>
          <a:spcPct val="0"/>
        </a:spcAft>
        <a:defRPr sz="2600">
          <a:solidFill>
            <a:srgbClr val="606060"/>
          </a:solidFill>
          <a:latin typeface="+mn-lt"/>
          <a:ea typeface="+mn-ea"/>
          <a:cs typeface="+mn-cs"/>
          <a:sym typeface="Helvetica Neue" charset="0"/>
        </a:defRPr>
      </a:lvl7pPr>
      <a:lvl8pPr marL="1371600" algn="l" rtl="0" fontAlgn="base">
        <a:spcBef>
          <a:spcPct val="0"/>
        </a:spcBef>
        <a:spcAft>
          <a:spcPct val="0"/>
        </a:spcAft>
        <a:defRPr sz="2600">
          <a:solidFill>
            <a:srgbClr val="606060"/>
          </a:solidFill>
          <a:latin typeface="+mn-lt"/>
          <a:ea typeface="+mn-ea"/>
          <a:cs typeface="+mn-cs"/>
          <a:sym typeface="Helvetica Neue" charset="0"/>
        </a:defRPr>
      </a:lvl8pPr>
      <a:lvl9pPr marL="1828800" algn="l" rtl="0" fontAlgn="base">
        <a:spcBef>
          <a:spcPct val="0"/>
        </a:spcBef>
        <a:spcAft>
          <a:spcPct val="0"/>
        </a:spcAft>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bwMode="auto">
          <a:xfrm>
            <a:off x="1409700" y="7785100"/>
            <a:ext cx="5791200" cy="1701800"/>
          </a:xfrm>
          <a:prstGeom prst="rect">
            <a:avLst/>
          </a:prstGeom>
          <a:noFill/>
          <a:ln w="9525">
            <a:noFill/>
            <a:miter lim="800000"/>
            <a:headEnd/>
            <a:tailEnd/>
          </a:ln>
        </p:spPr>
        <p:txBody>
          <a:bodyPr vert="horz" wrap="square" lIns="50800" tIns="50800" rIns="50800" bIns="50800" numCol="1" anchor="ctr" anchorCtr="0" compatLnSpc="1">
            <a:prstTxWarp prst="textNoShape">
              <a:avLst/>
            </a:prstTxWarp>
          </a:bodyPr>
          <a:lstStyle/>
          <a:p>
            <a:pPr lvl="0"/>
            <a:r>
              <a:rPr lang="en-US" smtClean="0">
                <a:sym typeface="Helvetica Neue Light" charset="0"/>
              </a:rPr>
              <a:t>Click to edit Master title style</a:t>
            </a:r>
          </a:p>
        </p:txBody>
      </p:sp>
      <p:sp>
        <p:nvSpPr>
          <p:cNvPr id="17411" name="Line 2"/>
          <p:cNvSpPr>
            <a:spLocks noChangeShapeType="1"/>
          </p:cNvSpPr>
          <p:nvPr/>
        </p:nvSpPr>
        <p:spPr bwMode="auto">
          <a:xfrm flipH="1">
            <a:off x="7543800" y="7975600"/>
            <a:ext cx="0" cy="1422400"/>
          </a:xfrm>
          <a:prstGeom prst="line">
            <a:avLst/>
          </a:prstGeom>
          <a:noFill/>
          <a:ln w="12700">
            <a:solidFill>
              <a:srgbClr val="888888"/>
            </a:solidFill>
            <a:miter lim="800000"/>
            <a:headEnd/>
            <a:tailEnd/>
          </a:ln>
        </p:spPr>
        <p:txBody>
          <a:bodyPr lIns="0" tIns="0" rIns="0" bIns="0"/>
          <a:lstStyle/>
          <a:p>
            <a:endParaRPr lang="en-US"/>
          </a:p>
        </p:txBody>
      </p:sp>
      <p:sp>
        <p:nvSpPr>
          <p:cNvPr id="17412" name="Rectangle 3"/>
          <p:cNvSpPr>
            <a:spLocks noGrp="1" noChangeArrowheads="1"/>
          </p:cNvSpPr>
          <p:nvPr>
            <p:ph type="body" idx="1"/>
          </p:nvPr>
        </p:nvSpPr>
        <p:spPr bwMode="auto">
          <a:xfrm>
            <a:off x="7848600" y="8470900"/>
            <a:ext cx="4953000" cy="508000"/>
          </a:xfrm>
          <a:prstGeom prst="rect">
            <a:avLst/>
          </a:prstGeom>
          <a:noFill/>
          <a:ln w="9525">
            <a:noFill/>
            <a:miter lim="800000"/>
            <a:headEnd/>
            <a:tailEnd/>
          </a:ln>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Tree>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transition/>
  <p:txStyles>
    <p:titleStyle>
      <a:lvl1pPr algn="r"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r"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r"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r"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r"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r"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r"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r"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600">
          <a:solidFill>
            <a:srgbClr val="999999"/>
          </a:solidFill>
          <a:latin typeface="+mn-lt"/>
          <a:ea typeface="+mn-ea"/>
          <a:cs typeface="+mn-cs"/>
          <a:sym typeface="Helvetica Neue" charset="0"/>
        </a:defRPr>
      </a:lvl1pPr>
      <a:lvl2pPr marL="742950" indent="-285750" algn="l" rtl="0" eaLnBrk="0" fontAlgn="base" hangingPunct="0">
        <a:spcBef>
          <a:spcPct val="0"/>
        </a:spcBef>
        <a:spcAft>
          <a:spcPct val="0"/>
        </a:spcAft>
        <a:defRPr sz="2600">
          <a:solidFill>
            <a:srgbClr val="999999"/>
          </a:solidFill>
          <a:latin typeface="+mn-lt"/>
          <a:ea typeface="+mn-ea"/>
          <a:cs typeface="+mn-cs"/>
          <a:sym typeface="Helvetica Neue" charset="0"/>
        </a:defRPr>
      </a:lvl2pPr>
      <a:lvl3pPr marL="1143000" indent="-228600" algn="l" rtl="0" eaLnBrk="0" fontAlgn="base" hangingPunct="0">
        <a:spcBef>
          <a:spcPct val="0"/>
        </a:spcBef>
        <a:spcAft>
          <a:spcPct val="0"/>
        </a:spcAft>
        <a:defRPr sz="2600">
          <a:solidFill>
            <a:srgbClr val="999999"/>
          </a:solidFill>
          <a:latin typeface="+mn-lt"/>
          <a:ea typeface="+mn-ea"/>
          <a:cs typeface="+mn-cs"/>
          <a:sym typeface="Helvetica Neue" charset="0"/>
        </a:defRPr>
      </a:lvl3pPr>
      <a:lvl4pPr marL="1600200" indent="-228600" algn="l" rtl="0" eaLnBrk="0" fontAlgn="base" hangingPunct="0">
        <a:spcBef>
          <a:spcPct val="0"/>
        </a:spcBef>
        <a:spcAft>
          <a:spcPct val="0"/>
        </a:spcAft>
        <a:defRPr sz="2600">
          <a:solidFill>
            <a:srgbClr val="999999"/>
          </a:solidFill>
          <a:latin typeface="+mn-lt"/>
          <a:ea typeface="+mn-ea"/>
          <a:cs typeface="+mn-cs"/>
          <a:sym typeface="Helvetica Neue" charset="0"/>
        </a:defRPr>
      </a:lvl4pPr>
      <a:lvl5pPr marL="2057400" indent="-228600" algn="l" rtl="0" eaLnBrk="0" fontAlgn="base" hangingPunct="0">
        <a:spcBef>
          <a:spcPct val="0"/>
        </a:spcBef>
        <a:spcAft>
          <a:spcPct val="0"/>
        </a:spcAft>
        <a:defRPr sz="2600">
          <a:solidFill>
            <a:srgbClr val="999999"/>
          </a:solidFill>
          <a:latin typeface="+mn-lt"/>
          <a:ea typeface="+mn-ea"/>
          <a:cs typeface="+mn-cs"/>
          <a:sym typeface="Helvetica Neue" charset="0"/>
        </a:defRPr>
      </a:lvl5pPr>
      <a:lvl6pPr marL="457200" algn="l" rtl="0" fontAlgn="base">
        <a:spcBef>
          <a:spcPct val="0"/>
        </a:spcBef>
        <a:spcAft>
          <a:spcPct val="0"/>
        </a:spcAft>
        <a:defRPr sz="2600">
          <a:solidFill>
            <a:srgbClr val="999999"/>
          </a:solidFill>
          <a:latin typeface="+mn-lt"/>
          <a:ea typeface="+mn-ea"/>
          <a:cs typeface="+mn-cs"/>
          <a:sym typeface="Helvetica Neue" charset="0"/>
        </a:defRPr>
      </a:lvl6pPr>
      <a:lvl7pPr marL="914400" algn="l" rtl="0" fontAlgn="base">
        <a:spcBef>
          <a:spcPct val="0"/>
        </a:spcBef>
        <a:spcAft>
          <a:spcPct val="0"/>
        </a:spcAft>
        <a:defRPr sz="2600">
          <a:solidFill>
            <a:srgbClr val="999999"/>
          </a:solidFill>
          <a:latin typeface="+mn-lt"/>
          <a:ea typeface="+mn-ea"/>
          <a:cs typeface="+mn-cs"/>
          <a:sym typeface="Helvetica Neue" charset="0"/>
        </a:defRPr>
      </a:lvl7pPr>
      <a:lvl8pPr marL="1371600" algn="l" rtl="0" fontAlgn="base">
        <a:spcBef>
          <a:spcPct val="0"/>
        </a:spcBef>
        <a:spcAft>
          <a:spcPct val="0"/>
        </a:spcAft>
        <a:defRPr sz="2600">
          <a:solidFill>
            <a:srgbClr val="999999"/>
          </a:solidFill>
          <a:latin typeface="+mn-lt"/>
          <a:ea typeface="+mn-ea"/>
          <a:cs typeface="+mn-cs"/>
          <a:sym typeface="Helvetica Neue" charset="0"/>
        </a:defRPr>
      </a:lvl8pPr>
      <a:lvl9pPr marL="1828800" algn="l" rtl="0" fontAlgn="base">
        <a:spcBef>
          <a:spcPct val="0"/>
        </a:spcBef>
        <a:spcAft>
          <a:spcPct val="0"/>
        </a:spcAft>
        <a:defRPr sz="2600">
          <a:solidFill>
            <a:srgbClr val="999999"/>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bwMode="auto">
          <a:xfrm>
            <a:off x="571500" y="3708400"/>
            <a:ext cx="11861800" cy="2336800"/>
          </a:xfrm>
          <a:prstGeom prst="rect">
            <a:avLst/>
          </a:prstGeom>
          <a:noFill/>
          <a:ln w="9525">
            <a:noFill/>
            <a:miter lim="800000"/>
            <a:headEnd/>
            <a:tailEnd/>
          </a:ln>
        </p:spPr>
        <p:txBody>
          <a:bodyPr vert="horz" wrap="square" lIns="50800" tIns="50800" rIns="50800" bIns="50800" numCol="1" anchor="ctr" anchorCtr="0" compatLnSpc="1">
            <a:prstTxWarp prst="textNoShape">
              <a:avLst/>
            </a:prstTxWarp>
          </a:bodyPr>
          <a:lstStyle/>
          <a:p>
            <a:pPr lvl="0"/>
            <a:r>
              <a:rPr lang="en-US" smtClean="0">
                <a:sym typeface="Helvetica Neue Light" charset="0"/>
              </a:rPr>
              <a:t>Click to edit Master title style</a:t>
            </a:r>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ransitio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600">
          <a:solidFill>
            <a:srgbClr val="606060"/>
          </a:solidFill>
          <a:latin typeface="+mn-lt"/>
          <a:ea typeface="+mn-ea"/>
          <a:cs typeface="+mn-cs"/>
          <a:sym typeface="Helvetica Neue" charset="0"/>
        </a:defRPr>
      </a:lvl1pPr>
      <a:lvl2pPr marL="742950" indent="-285750" algn="l" rtl="0" eaLnBrk="0" fontAlgn="base" hangingPunct="0">
        <a:spcBef>
          <a:spcPct val="0"/>
        </a:spcBef>
        <a:spcAft>
          <a:spcPct val="0"/>
        </a:spcAft>
        <a:defRPr sz="2600">
          <a:solidFill>
            <a:srgbClr val="606060"/>
          </a:solidFill>
          <a:latin typeface="+mn-lt"/>
          <a:ea typeface="+mn-ea"/>
          <a:cs typeface="+mn-cs"/>
          <a:sym typeface="Helvetica Neue" charset="0"/>
        </a:defRPr>
      </a:lvl2pPr>
      <a:lvl3pPr marL="1143000" indent="-228600" algn="l" rtl="0" eaLnBrk="0" fontAlgn="base" hangingPunct="0">
        <a:spcBef>
          <a:spcPct val="0"/>
        </a:spcBef>
        <a:spcAft>
          <a:spcPct val="0"/>
        </a:spcAft>
        <a:defRPr sz="2600">
          <a:solidFill>
            <a:srgbClr val="606060"/>
          </a:solidFill>
          <a:latin typeface="+mn-lt"/>
          <a:ea typeface="+mn-ea"/>
          <a:cs typeface="+mn-cs"/>
          <a:sym typeface="Helvetica Neue" charset="0"/>
        </a:defRPr>
      </a:lvl3pPr>
      <a:lvl4pPr marL="1600200" indent="-228600" algn="l" rtl="0" eaLnBrk="0" fontAlgn="base" hangingPunct="0">
        <a:spcBef>
          <a:spcPct val="0"/>
        </a:spcBef>
        <a:spcAft>
          <a:spcPct val="0"/>
        </a:spcAft>
        <a:defRPr sz="2600">
          <a:solidFill>
            <a:srgbClr val="606060"/>
          </a:solidFill>
          <a:latin typeface="+mn-lt"/>
          <a:ea typeface="+mn-ea"/>
          <a:cs typeface="+mn-cs"/>
          <a:sym typeface="Helvetica Neue" charset="0"/>
        </a:defRPr>
      </a:lvl4pPr>
      <a:lvl5pPr marL="2057400" indent="-228600" algn="l" rtl="0" eaLnBrk="0" fontAlgn="base" hangingPunct="0">
        <a:spcBef>
          <a:spcPct val="0"/>
        </a:spcBef>
        <a:spcAft>
          <a:spcPct val="0"/>
        </a:spcAft>
        <a:defRPr sz="2600">
          <a:solidFill>
            <a:srgbClr val="606060"/>
          </a:solidFill>
          <a:latin typeface="+mn-lt"/>
          <a:ea typeface="+mn-ea"/>
          <a:cs typeface="+mn-cs"/>
          <a:sym typeface="Helvetica Neue" charset="0"/>
        </a:defRPr>
      </a:lvl5pPr>
      <a:lvl6pPr marL="457200" algn="l" rtl="0" fontAlgn="base">
        <a:spcBef>
          <a:spcPct val="0"/>
        </a:spcBef>
        <a:spcAft>
          <a:spcPct val="0"/>
        </a:spcAft>
        <a:defRPr sz="2600">
          <a:solidFill>
            <a:srgbClr val="606060"/>
          </a:solidFill>
          <a:latin typeface="+mn-lt"/>
          <a:ea typeface="+mn-ea"/>
          <a:cs typeface="+mn-cs"/>
          <a:sym typeface="Helvetica Neue" charset="0"/>
        </a:defRPr>
      </a:lvl6pPr>
      <a:lvl7pPr marL="914400" algn="l" rtl="0" fontAlgn="base">
        <a:spcBef>
          <a:spcPct val="0"/>
        </a:spcBef>
        <a:spcAft>
          <a:spcPct val="0"/>
        </a:spcAft>
        <a:defRPr sz="2600">
          <a:solidFill>
            <a:srgbClr val="606060"/>
          </a:solidFill>
          <a:latin typeface="+mn-lt"/>
          <a:ea typeface="+mn-ea"/>
          <a:cs typeface="+mn-cs"/>
          <a:sym typeface="Helvetica Neue" charset="0"/>
        </a:defRPr>
      </a:lvl7pPr>
      <a:lvl8pPr marL="1371600" algn="l" rtl="0" fontAlgn="base">
        <a:spcBef>
          <a:spcPct val="0"/>
        </a:spcBef>
        <a:spcAft>
          <a:spcPct val="0"/>
        </a:spcAft>
        <a:defRPr sz="2600">
          <a:solidFill>
            <a:srgbClr val="606060"/>
          </a:solidFill>
          <a:latin typeface="+mn-lt"/>
          <a:ea typeface="+mn-ea"/>
          <a:cs typeface="+mn-cs"/>
          <a:sym typeface="Helvetica Neue" charset="0"/>
        </a:defRPr>
      </a:lvl8pPr>
      <a:lvl9pPr marL="1828800" algn="l" rtl="0" fontAlgn="base">
        <a:spcBef>
          <a:spcPct val="0"/>
        </a:spcBef>
        <a:spcAft>
          <a:spcPct val="0"/>
        </a:spcAft>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571500" y="584200"/>
            <a:ext cx="11861800" cy="1397000"/>
          </a:xfrm>
          <a:prstGeom prst="rect">
            <a:avLst/>
          </a:prstGeom>
          <a:noFill/>
          <a:ln w="9525">
            <a:noFill/>
            <a:miter lim="800000"/>
            <a:headEnd/>
            <a:tailEnd/>
          </a:ln>
        </p:spPr>
        <p:txBody>
          <a:bodyPr vert="horz" wrap="square" lIns="50800" tIns="50800" rIns="50800" bIns="50800" numCol="1" anchor="b" anchorCtr="0" compatLnSpc="1">
            <a:prstTxWarp prst="textNoShape">
              <a:avLst/>
            </a:prstTxWarp>
          </a:bodyPr>
          <a:lstStyle/>
          <a:p>
            <a:pPr lvl="0"/>
            <a:r>
              <a:rPr lang="en-US" dirty="0" smtClean="0">
                <a:sym typeface="Helvetica Neue Light" charset="0"/>
              </a:rPr>
              <a:t>Click to edit Master title style</a:t>
            </a:r>
          </a:p>
        </p:txBody>
      </p:sp>
      <p:sp>
        <p:nvSpPr>
          <p:cNvPr id="2051" name="Line 2"/>
          <p:cNvSpPr>
            <a:spLocks noChangeShapeType="1"/>
          </p:cNvSpPr>
          <p:nvPr/>
        </p:nvSpPr>
        <p:spPr bwMode="auto">
          <a:xfrm>
            <a:off x="647700" y="1968500"/>
            <a:ext cx="11709400" cy="0"/>
          </a:xfrm>
          <a:prstGeom prst="line">
            <a:avLst/>
          </a:prstGeom>
          <a:noFill/>
          <a:ln w="12700">
            <a:solidFill>
              <a:srgbClr val="888888"/>
            </a:solidFill>
            <a:miter lim="800000"/>
            <a:headEnd/>
            <a:tailEnd/>
          </a:ln>
        </p:spPr>
        <p:txBody>
          <a:bodyPr lIns="0" tIns="0" rIns="0" bIns="0"/>
          <a:lstStyle/>
          <a:p>
            <a:endParaRPr lang="en-US"/>
          </a:p>
        </p:txBody>
      </p:sp>
      <p:sp>
        <p:nvSpPr>
          <p:cNvPr id="2052" name="Rectangle 3"/>
          <p:cNvSpPr>
            <a:spLocks noGrp="1" noChangeArrowheads="1"/>
          </p:cNvSpPr>
          <p:nvPr>
            <p:ph type="body" idx="1"/>
          </p:nvPr>
        </p:nvSpPr>
        <p:spPr bwMode="auto">
          <a:xfrm>
            <a:off x="571500" y="2324100"/>
            <a:ext cx="11861800" cy="6565900"/>
          </a:xfrm>
          <a:prstGeom prst="rect">
            <a:avLst/>
          </a:prstGeom>
          <a:noFill/>
          <a:ln w="9525">
            <a:noFill/>
            <a:miter lim="800000"/>
            <a:headEnd/>
            <a:tailEnd/>
          </a:ln>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pic>
        <p:nvPicPr>
          <p:cNvPr id="2053" name="Picture 5" descr="Logo300dpi %281%29.png"/>
          <p:cNvPicPr>
            <a:picLocks noChangeAspect="1"/>
          </p:cNvPicPr>
          <p:nvPr userDrawn="1"/>
        </p:nvPicPr>
        <p:blipFill>
          <a:blip r:embed="rId13"/>
          <a:srcRect/>
          <a:stretch>
            <a:fillRect/>
          </a:stretch>
        </p:blipFill>
        <p:spPr bwMode="auto">
          <a:xfrm>
            <a:off x="10083800" y="381000"/>
            <a:ext cx="2286000" cy="1358900"/>
          </a:xfrm>
          <a:prstGeom prst="rect">
            <a:avLst/>
          </a:prstGeom>
          <a:noFill/>
          <a:ln w="9525">
            <a:noFill/>
            <a:miter lim="800000"/>
            <a:headEnd/>
            <a:tailEnd/>
          </a:ln>
        </p:spPr>
      </p:pic>
      <p:sp>
        <p:nvSpPr>
          <p:cNvPr id="2054" name="TextBox 5"/>
          <p:cNvSpPr txBox="1">
            <a:spLocks noChangeArrowheads="1"/>
          </p:cNvSpPr>
          <p:nvPr userDrawn="1"/>
        </p:nvSpPr>
        <p:spPr bwMode="auto">
          <a:xfrm>
            <a:off x="558800" y="300038"/>
            <a:ext cx="4986814" cy="276999"/>
          </a:xfrm>
          <a:prstGeom prst="rect">
            <a:avLst/>
          </a:prstGeom>
          <a:noFill/>
          <a:ln>
            <a:noFill/>
          </a:ln>
          <a:extLst/>
        </p:spPr>
        <p:txBody>
          <a:bodyPr wrap="none">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l" eaLnBrk="1" hangingPunct="1">
              <a:defRPr/>
            </a:pPr>
            <a:r>
              <a:rPr lang="en-US" sz="1200" b="0" dirty="0" smtClean="0"/>
              <a:t>Responsible Data Use</a:t>
            </a:r>
            <a:r>
              <a:rPr lang="en-US" sz="1200" dirty="0" smtClean="0"/>
              <a:t>: Copyright and Data; Version 1.0, October 2012</a:t>
            </a:r>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ransition/>
  <p:txStyles>
    <p:titleStyle>
      <a:lvl1pPr algn="l" rtl="0" eaLnBrk="0" fontAlgn="base" hangingPunct="0">
        <a:spcBef>
          <a:spcPct val="0"/>
        </a:spcBef>
        <a:spcAft>
          <a:spcPct val="0"/>
        </a:spcAft>
        <a:defRPr sz="44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eaLnBrk="0" fontAlgn="base" hangingPunct="0">
        <a:spcBef>
          <a:spcPts val="600"/>
        </a:spcBef>
        <a:spcAft>
          <a:spcPct val="0"/>
        </a:spcAft>
        <a:buClr>
          <a:srgbClr val="606060"/>
        </a:buClr>
        <a:buSzPct val="100000"/>
        <a:buFont typeface="Helvetica Neue" charset="0"/>
        <a:buChar char="•"/>
        <a:defRPr sz="3400">
          <a:solidFill>
            <a:srgbClr val="606060"/>
          </a:solidFill>
          <a:latin typeface="+mn-lt"/>
          <a:ea typeface="+mn-ea"/>
          <a:cs typeface="+mn-cs"/>
          <a:sym typeface="Helvetica Neue" charset="0"/>
        </a:defRPr>
      </a:lvl1pPr>
      <a:lvl2pPr marL="660400" indent="-266700" algn="l" rtl="0" eaLnBrk="0" fontAlgn="base" hangingPunct="0">
        <a:spcBef>
          <a:spcPts val="600"/>
        </a:spcBef>
        <a:spcAft>
          <a:spcPct val="0"/>
        </a:spcAft>
        <a:buClr>
          <a:srgbClr val="606060"/>
        </a:buClr>
        <a:buSzPct val="100000"/>
        <a:buFont typeface="Helvetica Neue" charset="0"/>
        <a:buChar char="•"/>
        <a:defRPr sz="2800">
          <a:solidFill>
            <a:srgbClr val="606060"/>
          </a:solidFill>
          <a:latin typeface="+mn-lt"/>
          <a:ea typeface="+mn-ea"/>
          <a:cs typeface="+mn-cs"/>
          <a:sym typeface="Helvetica Neue" charset="0"/>
        </a:defRPr>
      </a:lvl2pPr>
      <a:lvl3pPr marL="1104900" indent="-266700" algn="l" rtl="0" eaLnBrk="0" fontAlgn="base" hangingPunct="0">
        <a:spcBef>
          <a:spcPts val="600"/>
        </a:spcBef>
        <a:spcAft>
          <a:spcPct val="0"/>
        </a:spcAft>
        <a:buClr>
          <a:srgbClr val="606060"/>
        </a:buClr>
        <a:buSzPct val="100000"/>
        <a:buFont typeface="Helvetica Neue" charset="0"/>
        <a:buChar char="•"/>
        <a:defRPr sz="2400">
          <a:solidFill>
            <a:srgbClr val="606060"/>
          </a:solidFill>
          <a:latin typeface="+mn-lt"/>
          <a:ea typeface="+mn-ea"/>
          <a:cs typeface="+mn-cs"/>
          <a:sym typeface="Helvetica Neue" charset="0"/>
        </a:defRPr>
      </a:lvl3pPr>
      <a:lvl4pPr marL="1549400" indent="-266700" algn="l" rtl="0" eaLnBrk="0" fontAlgn="base" hangingPunct="0">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4pPr>
      <a:lvl5pPr marL="1993900" indent="-266700" algn="l" rtl="0" eaLnBrk="0" fontAlgn="base" hangingPunct="0">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5pPr>
      <a:lvl6pPr marL="2451100" indent="-266700" algn="l" rtl="0" fontAlgn="base">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6pPr>
      <a:lvl7pPr marL="2908300" indent="-266700" algn="l" rtl="0" fontAlgn="base">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7pPr>
      <a:lvl8pPr marL="3365500" indent="-266700" algn="l" rtl="0" fontAlgn="base">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8pPr>
      <a:lvl9pPr marL="3822700" indent="-266700" algn="l" rtl="0" fontAlgn="base">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body" idx="1"/>
          </p:nvPr>
        </p:nvSpPr>
        <p:spPr bwMode="auto">
          <a:xfrm>
            <a:off x="431800" y="8813800"/>
            <a:ext cx="8255000" cy="812800"/>
          </a:xfrm>
          <a:prstGeom prst="rect">
            <a:avLst/>
          </a:prstGeom>
          <a:noFill/>
          <a:ln w="9525">
            <a:noFill/>
            <a:miter lim="800000"/>
            <a:headEnd/>
            <a:tailEnd/>
          </a:ln>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3075" name="Line 2"/>
          <p:cNvSpPr>
            <a:spLocks noChangeShapeType="1"/>
          </p:cNvSpPr>
          <p:nvPr/>
        </p:nvSpPr>
        <p:spPr bwMode="auto">
          <a:xfrm flipH="1">
            <a:off x="9066213" y="519113"/>
            <a:ext cx="1587" cy="7964487"/>
          </a:xfrm>
          <a:prstGeom prst="line">
            <a:avLst/>
          </a:prstGeom>
          <a:noFill/>
          <a:ln w="12700">
            <a:solidFill>
              <a:srgbClr val="9A9A9A"/>
            </a:solidFill>
            <a:miter lim="800000"/>
            <a:headEnd/>
            <a:tailEnd/>
          </a:ln>
        </p:spPr>
        <p:txBody>
          <a:bodyPr lIns="0" tIns="0" rIns="0" bIns="0"/>
          <a:lstStyle/>
          <a:p>
            <a:endParaRPr lang="en-US"/>
          </a:p>
        </p:txBody>
      </p:sp>
      <p:sp>
        <p:nvSpPr>
          <p:cNvPr id="3076" name="Line 3"/>
          <p:cNvSpPr>
            <a:spLocks noChangeShapeType="1"/>
          </p:cNvSpPr>
          <p:nvPr/>
        </p:nvSpPr>
        <p:spPr bwMode="auto">
          <a:xfrm>
            <a:off x="9066213" y="3092450"/>
            <a:ext cx="3430587" cy="0"/>
          </a:xfrm>
          <a:prstGeom prst="line">
            <a:avLst/>
          </a:prstGeom>
          <a:noFill/>
          <a:ln w="12700">
            <a:solidFill>
              <a:srgbClr val="9A9A9A"/>
            </a:solidFill>
            <a:miter lim="800000"/>
            <a:headEnd/>
            <a:tailEnd/>
          </a:ln>
        </p:spPr>
        <p:txBody>
          <a:bodyPr lIns="0" tIns="0" rIns="0" bIns="0"/>
          <a:lstStyle/>
          <a:p>
            <a:endParaRPr lang="en-US"/>
          </a:p>
        </p:txBody>
      </p:sp>
      <p:sp>
        <p:nvSpPr>
          <p:cNvPr id="3077" name="Line 4"/>
          <p:cNvSpPr>
            <a:spLocks noChangeShapeType="1"/>
          </p:cNvSpPr>
          <p:nvPr/>
        </p:nvSpPr>
        <p:spPr bwMode="auto">
          <a:xfrm>
            <a:off x="9066213" y="5873750"/>
            <a:ext cx="3430587" cy="0"/>
          </a:xfrm>
          <a:prstGeom prst="line">
            <a:avLst/>
          </a:prstGeom>
          <a:noFill/>
          <a:ln w="12700">
            <a:solidFill>
              <a:srgbClr val="9A9A9A"/>
            </a:solidFill>
            <a:miter lim="800000"/>
            <a:headEnd/>
            <a:tailEnd/>
          </a:ln>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ransition/>
  <p:txStyles>
    <p:titleStyle>
      <a:lvl1pPr algn="r" rtl="0" eaLnBrk="0" fontAlgn="base" hangingPunct="0">
        <a:spcBef>
          <a:spcPct val="0"/>
        </a:spcBef>
        <a:spcAft>
          <a:spcPct val="0"/>
        </a:spcAft>
        <a:defRPr sz="26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2pPr>
      <a:lvl3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3pPr>
      <a:lvl4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4pPr>
      <a:lvl5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5pPr>
      <a:lvl6pPr marL="4572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6pPr>
      <a:lvl7pPr marL="9144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7pPr>
      <a:lvl8pPr marL="13716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8pPr>
      <a:lvl9pPr marL="18288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000">
          <a:solidFill>
            <a:srgbClr val="727272"/>
          </a:solidFill>
          <a:latin typeface="+mn-lt"/>
          <a:ea typeface="+mn-ea"/>
          <a:cs typeface="+mn-cs"/>
          <a:sym typeface="Helvetica Neue" charset="0"/>
        </a:defRPr>
      </a:lvl1pPr>
      <a:lvl2pPr marL="742950" indent="-285750" algn="l" rtl="0" eaLnBrk="0" fontAlgn="base" hangingPunct="0">
        <a:spcBef>
          <a:spcPct val="0"/>
        </a:spcBef>
        <a:spcAft>
          <a:spcPct val="0"/>
        </a:spcAft>
        <a:defRPr sz="2000">
          <a:solidFill>
            <a:srgbClr val="727272"/>
          </a:solidFill>
          <a:latin typeface="+mn-lt"/>
          <a:ea typeface="+mn-ea"/>
          <a:cs typeface="+mn-cs"/>
          <a:sym typeface="Helvetica Neue" charset="0"/>
        </a:defRPr>
      </a:lvl2pPr>
      <a:lvl3pPr marL="11430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3pPr>
      <a:lvl4pPr marL="16002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4pPr>
      <a:lvl5pPr marL="20574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5pPr>
      <a:lvl6pPr marL="457200" algn="l" rtl="0" fontAlgn="base">
        <a:spcBef>
          <a:spcPct val="0"/>
        </a:spcBef>
        <a:spcAft>
          <a:spcPct val="0"/>
        </a:spcAft>
        <a:defRPr sz="2000">
          <a:solidFill>
            <a:srgbClr val="727272"/>
          </a:solidFill>
          <a:latin typeface="+mn-lt"/>
          <a:ea typeface="+mn-ea"/>
          <a:cs typeface="+mn-cs"/>
          <a:sym typeface="Helvetica Neue" charset="0"/>
        </a:defRPr>
      </a:lvl6pPr>
      <a:lvl7pPr marL="914400" algn="l" rtl="0" fontAlgn="base">
        <a:spcBef>
          <a:spcPct val="0"/>
        </a:spcBef>
        <a:spcAft>
          <a:spcPct val="0"/>
        </a:spcAft>
        <a:defRPr sz="2000">
          <a:solidFill>
            <a:srgbClr val="727272"/>
          </a:solidFill>
          <a:latin typeface="+mn-lt"/>
          <a:ea typeface="+mn-ea"/>
          <a:cs typeface="+mn-cs"/>
          <a:sym typeface="Helvetica Neue" charset="0"/>
        </a:defRPr>
      </a:lvl7pPr>
      <a:lvl8pPr marL="1371600" algn="l" rtl="0" fontAlgn="base">
        <a:spcBef>
          <a:spcPct val="0"/>
        </a:spcBef>
        <a:spcAft>
          <a:spcPct val="0"/>
        </a:spcAft>
        <a:defRPr sz="2000">
          <a:solidFill>
            <a:srgbClr val="727272"/>
          </a:solidFill>
          <a:latin typeface="+mn-lt"/>
          <a:ea typeface="+mn-ea"/>
          <a:cs typeface="+mn-cs"/>
          <a:sym typeface="Helvetica Neue" charset="0"/>
        </a:defRPr>
      </a:lvl8pPr>
      <a:lvl9pPr marL="1828800" algn="l" rtl="0" fontAlgn="base">
        <a:spcBef>
          <a:spcPct val="0"/>
        </a:spcBef>
        <a:spcAft>
          <a:spcPct val="0"/>
        </a:spcAft>
        <a:defRPr sz="2000">
          <a:solidFill>
            <a:srgbClr val="727272"/>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body" idx="1"/>
          </p:nvPr>
        </p:nvSpPr>
        <p:spPr bwMode="auto">
          <a:xfrm>
            <a:off x="431800" y="8813800"/>
            <a:ext cx="8255000" cy="812800"/>
          </a:xfrm>
          <a:prstGeom prst="rect">
            <a:avLst/>
          </a:prstGeom>
          <a:noFill/>
          <a:ln w="9525">
            <a:noFill/>
            <a:miter lim="800000"/>
            <a:headEnd/>
            <a:tailEnd/>
          </a:ln>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4099" name="Line 2"/>
          <p:cNvSpPr>
            <a:spLocks noChangeShapeType="1"/>
          </p:cNvSpPr>
          <p:nvPr/>
        </p:nvSpPr>
        <p:spPr bwMode="auto">
          <a:xfrm flipH="1">
            <a:off x="6502400" y="1803400"/>
            <a:ext cx="0" cy="4318000"/>
          </a:xfrm>
          <a:prstGeom prst="line">
            <a:avLst/>
          </a:prstGeom>
          <a:noFill/>
          <a:ln w="12700">
            <a:solidFill>
              <a:srgbClr val="9A9A9A"/>
            </a:solidFill>
            <a:miter lim="800000"/>
            <a:headEnd/>
            <a:tailEnd/>
          </a:ln>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ransition/>
  <p:txStyles>
    <p:titleStyle>
      <a:lvl1pPr algn="r" rtl="0" eaLnBrk="0" fontAlgn="base" hangingPunct="0">
        <a:spcBef>
          <a:spcPct val="0"/>
        </a:spcBef>
        <a:spcAft>
          <a:spcPct val="0"/>
        </a:spcAft>
        <a:defRPr sz="26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2pPr>
      <a:lvl3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3pPr>
      <a:lvl4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4pPr>
      <a:lvl5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5pPr>
      <a:lvl6pPr marL="4572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6pPr>
      <a:lvl7pPr marL="9144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7pPr>
      <a:lvl8pPr marL="13716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8pPr>
      <a:lvl9pPr marL="18288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000">
          <a:solidFill>
            <a:srgbClr val="727272"/>
          </a:solidFill>
          <a:latin typeface="+mn-lt"/>
          <a:ea typeface="+mn-ea"/>
          <a:cs typeface="+mn-cs"/>
          <a:sym typeface="Helvetica Neue" charset="0"/>
        </a:defRPr>
      </a:lvl1pPr>
      <a:lvl2pPr marL="742950" indent="-285750" algn="l" rtl="0" eaLnBrk="0" fontAlgn="base" hangingPunct="0">
        <a:spcBef>
          <a:spcPct val="0"/>
        </a:spcBef>
        <a:spcAft>
          <a:spcPct val="0"/>
        </a:spcAft>
        <a:defRPr sz="2000">
          <a:solidFill>
            <a:srgbClr val="727272"/>
          </a:solidFill>
          <a:latin typeface="+mn-lt"/>
          <a:ea typeface="+mn-ea"/>
          <a:cs typeface="+mn-cs"/>
          <a:sym typeface="Helvetica Neue" charset="0"/>
        </a:defRPr>
      </a:lvl2pPr>
      <a:lvl3pPr marL="11430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3pPr>
      <a:lvl4pPr marL="16002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4pPr>
      <a:lvl5pPr marL="20574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5pPr>
      <a:lvl6pPr marL="457200" algn="l" rtl="0" fontAlgn="base">
        <a:spcBef>
          <a:spcPct val="0"/>
        </a:spcBef>
        <a:spcAft>
          <a:spcPct val="0"/>
        </a:spcAft>
        <a:defRPr sz="2000">
          <a:solidFill>
            <a:srgbClr val="727272"/>
          </a:solidFill>
          <a:latin typeface="+mn-lt"/>
          <a:ea typeface="+mn-ea"/>
          <a:cs typeface="+mn-cs"/>
          <a:sym typeface="Helvetica Neue" charset="0"/>
        </a:defRPr>
      </a:lvl6pPr>
      <a:lvl7pPr marL="914400" algn="l" rtl="0" fontAlgn="base">
        <a:spcBef>
          <a:spcPct val="0"/>
        </a:spcBef>
        <a:spcAft>
          <a:spcPct val="0"/>
        </a:spcAft>
        <a:defRPr sz="2000">
          <a:solidFill>
            <a:srgbClr val="727272"/>
          </a:solidFill>
          <a:latin typeface="+mn-lt"/>
          <a:ea typeface="+mn-ea"/>
          <a:cs typeface="+mn-cs"/>
          <a:sym typeface="Helvetica Neue" charset="0"/>
        </a:defRPr>
      </a:lvl7pPr>
      <a:lvl8pPr marL="1371600" algn="l" rtl="0" fontAlgn="base">
        <a:spcBef>
          <a:spcPct val="0"/>
        </a:spcBef>
        <a:spcAft>
          <a:spcPct val="0"/>
        </a:spcAft>
        <a:defRPr sz="2000">
          <a:solidFill>
            <a:srgbClr val="727272"/>
          </a:solidFill>
          <a:latin typeface="+mn-lt"/>
          <a:ea typeface="+mn-ea"/>
          <a:cs typeface="+mn-cs"/>
          <a:sym typeface="Helvetica Neue" charset="0"/>
        </a:defRPr>
      </a:lvl8pPr>
      <a:lvl9pPr marL="1828800" algn="l" rtl="0" fontAlgn="base">
        <a:spcBef>
          <a:spcPct val="0"/>
        </a:spcBef>
        <a:spcAft>
          <a:spcPct val="0"/>
        </a:spcAft>
        <a:defRPr sz="2000">
          <a:solidFill>
            <a:srgbClr val="727272"/>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5122" name="Rectangle 1"/>
          <p:cNvSpPr>
            <a:spLocks noGrp="1" noChangeArrowheads="1"/>
          </p:cNvSpPr>
          <p:nvPr>
            <p:ph type="body" idx="1"/>
          </p:nvPr>
        </p:nvSpPr>
        <p:spPr bwMode="auto">
          <a:xfrm>
            <a:off x="431800" y="8813800"/>
            <a:ext cx="8255000" cy="812800"/>
          </a:xfrm>
          <a:prstGeom prst="rect">
            <a:avLst/>
          </a:prstGeom>
          <a:noFill/>
          <a:ln w="9525">
            <a:noFill/>
            <a:miter lim="800000"/>
            <a:headEnd/>
            <a:tailEnd/>
          </a:ln>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5123" name="Line 2"/>
          <p:cNvSpPr>
            <a:spLocks noChangeShapeType="1"/>
          </p:cNvSpPr>
          <p:nvPr/>
        </p:nvSpPr>
        <p:spPr bwMode="auto">
          <a:xfrm flipH="1">
            <a:off x="4430713" y="1778000"/>
            <a:ext cx="1587" cy="5054600"/>
          </a:xfrm>
          <a:prstGeom prst="line">
            <a:avLst/>
          </a:prstGeom>
          <a:noFill/>
          <a:ln w="12700">
            <a:solidFill>
              <a:srgbClr val="9A9A9A"/>
            </a:solidFill>
            <a:miter lim="800000"/>
            <a:headEnd/>
            <a:tailEnd/>
          </a:ln>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ransition/>
  <p:txStyles>
    <p:titleStyle>
      <a:lvl1pPr algn="r" rtl="0" eaLnBrk="0" fontAlgn="base" hangingPunct="0">
        <a:spcBef>
          <a:spcPct val="0"/>
        </a:spcBef>
        <a:spcAft>
          <a:spcPct val="0"/>
        </a:spcAft>
        <a:defRPr sz="26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2pPr>
      <a:lvl3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3pPr>
      <a:lvl4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4pPr>
      <a:lvl5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5pPr>
      <a:lvl6pPr marL="4572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6pPr>
      <a:lvl7pPr marL="9144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7pPr>
      <a:lvl8pPr marL="13716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8pPr>
      <a:lvl9pPr marL="18288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000">
          <a:solidFill>
            <a:srgbClr val="727272"/>
          </a:solidFill>
          <a:latin typeface="+mn-lt"/>
          <a:ea typeface="+mn-ea"/>
          <a:cs typeface="+mn-cs"/>
          <a:sym typeface="Helvetica Neue" charset="0"/>
        </a:defRPr>
      </a:lvl1pPr>
      <a:lvl2pPr marL="742950" indent="-285750" algn="l" rtl="0" eaLnBrk="0" fontAlgn="base" hangingPunct="0">
        <a:spcBef>
          <a:spcPct val="0"/>
        </a:spcBef>
        <a:spcAft>
          <a:spcPct val="0"/>
        </a:spcAft>
        <a:defRPr sz="2000">
          <a:solidFill>
            <a:srgbClr val="727272"/>
          </a:solidFill>
          <a:latin typeface="+mn-lt"/>
          <a:ea typeface="+mn-ea"/>
          <a:cs typeface="+mn-cs"/>
          <a:sym typeface="Helvetica Neue" charset="0"/>
        </a:defRPr>
      </a:lvl2pPr>
      <a:lvl3pPr marL="11430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3pPr>
      <a:lvl4pPr marL="16002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4pPr>
      <a:lvl5pPr marL="20574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5pPr>
      <a:lvl6pPr marL="457200" algn="l" rtl="0" fontAlgn="base">
        <a:spcBef>
          <a:spcPct val="0"/>
        </a:spcBef>
        <a:spcAft>
          <a:spcPct val="0"/>
        </a:spcAft>
        <a:defRPr sz="2000">
          <a:solidFill>
            <a:srgbClr val="727272"/>
          </a:solidFill>
          <a:latin typeface="+mn-lt"/>
          <a:ea typeface="+mn-ea"/>
          <a:cs typeface="+mn-cs"/>
          <a:sym typeface="Helvetica Neue" charset="0"/>
        </a:defRPr>
      </a:lvl6pPr>
      <a:lvl7pPr marL="914400" algn="l" rtl="0" fontAlgn="base">
        <a:spcBef>
          <a:spcPct val="0"/>
        </a:spcBef>
        <a:spcAft>
          <a:spcPct val="0"/>
        </a:spcAft>
        <a:defRPr sz="2000">
          <a:solidFill>
            <a:srgbClr val="727272"/>
          </a:solidFill>
          <a:latin typeface="+mn-lt"/>
          <a:ea typeface="+mn-ea"/>
          <a:cs typeface="+mn-cs"/>
          <a:sym typeface="Helvetica Neue" charset="0"/>
        </a:defRPr>
      </a:lvl7pPr>
      <a:lvl8pPr marL="1371600" algn="l" rtl="0" fontAlgn="base">
        <a:spcBef>
          <a:spcPct val="0"/>
        </a:spcBef>
        <a:spcAft>
          <a:spcPct val="0"/>
        </a:spcAft>
        <a:defRPr sz="2000">
          <a:solidFill>
            <a:srgbClr val="727272"/>
          </a:solidFill>
          <a:latin typeface="+mn-lt"/>
          <a:ea typeface="+mn-ea"/>
          <a:cs typeface="+mn-cs"/>
          <a:sym typeface="Helvetica Neue" charset="0"/>
        </a:defRPr>
      </a:lvl8pPr>
      <a:lvl9pPr marL="1828800" algn="l" rtl="0" fontAlgn="base">
        <a:spcBef>
          <a:spcPct val="0"/>
        </a:spcBef>
        <a:spcAft>
          <a:spcPct val="0"/>
        </a:spcAft>
        <a:defRPr sz="2000">
          <a:solidFill>
            <a:srgbClr val="727272"/>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6146" name="Rectangle 1"/>
          <p:cNvSpPr>
            <a:spLocks noGrp="1" noChangeArrowheads="1"/>
          </p:cNvSpPr>
          <p:nvPr>
            <p:ph type="body" idx="1"/>
          </p:nvPr>
        </p:nvSpPr>
        <p:spPr bwMode="auto">
          <a:xfrm>
            <a:off x="431800" y="8813800"/>
            <a:ext cx="8255000" cy="812800"/>
          </a:xfrm>
          <a:prstGeom prst="rect">
            <a:avLst/>
          </a:prstGeom>
          <a:noFill/>
          <a:ln w="9525">
            <a:noFill/>
            <a:miter lim="800000"/>
            <a:headEnd/>
            <a:tailEnd/>
          </a:ln>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6147" name="Line 2"/>
          <p:cNvSpPr>
            <a:spLocks noChangeShapeType="1"/>
          </p:cNvSpPr>
          <p:nvPr/>
        </p:nvSpPr>
        <p:spPr bwMode="auto">
          <a:xfrm flipH="1">
            <a:off x="6488113" y="508000"/>
            <a:ext cx="1587" cy="8013700"/>
          </a:xfrm>
          <a:prstGeom prst="line">
            <a:avLst/>
          </a:prstGeom>
          <a:noFill/>
          <a:ln w="12700">
            <a:solidFill>
              <a:srgbClr val="9A9A9A"/>
            </a:solidFill>
            <a:miter lim="800000"/>
            <a:headEnd/>
            <a:tailEnd/>
          </a:ln>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ransition/>
  <p:txStyles>
    <p:titleStyle>
      <a:lvl1pPr algn="r" rtl="0" eaLnBrk="0" fontAlgn="base" hangingPunct="0">
        <a:spcBef>
          <a:spcPct val="0"/>
        </a:spcBef>
        <a:spcAft>
          <a:spcPct val="0"/>
        </a:spcAft>
        <a:defRPr sz="26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2pPr>
      <a:lvl3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3pPr>
      <a:lvl4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4pPr>
      <a:lvl5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5pPr>
      <a:lvl6pPr marL="4572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6pPr>
      <a:lvl7pPr marL="9144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7pPr>
      <a:lvl8pPr marL="13716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8pPr>
      <a:lvl9pPr marL="18288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000">
          <a:solidFill>
            <a:srgbClr val="727272"/>
          </a:solidFill>
          <a:latin typeface="+mn-lt"/>
          <a:ea typeface="+mn-ea"/>
          <a:cs typeface="+mn-cs"/>
          <a:sym typeface="Helvetica Neue" charset="0"/>
        </a:defRPr>
      </a:lvl1pPr>
      <a:lvl2pPr marL="742950" indent="-285750" algn="l" rtl="0" eaLnBrk="0" fontAlgn="base" hangingPunct="0">
        <a:spcBef>
          <a:spcPct val="0"/>
        </a:spcBef>
        <a:spcAft>
          <a:spcPct val="0"/>
        </a:spcAft>
        <a:defRPr sz="2000">
          <a:solidFill>
            <a:srgbClr val="727272"/>
          </a:solidFill>
          <a:latin typeface="+mn-lt"/>
          <a:ea typeface="+mn-ea"/>
          <a:cs typeface="+mn-cs"/>
          <a:sym typeface="Helvetica Neue" charset="0"/>
        </a:defRPr>
      </a:lvl2pPr>
      <a:lvl3pPr marL="11430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3pPr>
      <a:lvl4pPr marL="16002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4pPr>
      <a:lvl5pPr marL="20574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5pPr>
      <a:lvl6pPr marL="457200" algn="l" rtl="0" fontAlgn="base">
        <a:spcBef>
          <a:spcPct val="0"/>
        </a:spcBef>
        <a:spcAft>
          <a:spcPct val="0"/>
        </a:spcAft>
        <a:defRPr sz="2000">
          <a:solidFill>
            <a:srgbClr val="727272"/>
          </a:solidFill>
          <a:latin typeface="+mn-lt"/>
          <a:ea typeface="+mn-ea"/>
          <a:cs typeface="+mn-cs"/>
          <a:sym typeface="Helvetica Neue" charset="0"/>
        </a:defRPr>
      </a:lvl6pPr>
      <a:lvl7pPr marL="914400" algn="l" rtl="0" fontAlgn="base">
        <a:spcBef>
          <a:spcPct val="0"/>
        </a:spcBef>
        <a:spcAft>
          <a:spcPct val="0"/>
        </a:spcAft>
        <a:defRPr sz="2000">
          <a:solidFill>
            <a:srgbClr val="727272"/>
          </a:solidFill>
          <a:latin typeface="+mn-lt"/>
          <a:ea typeface="+mn-ea"/>
          <a:cs typeface="+mn-cs"/>
          <a:sym typeface="Helvetica Neue" charset="0"/>
        </a:defRPr>
      </a:lvl7pPr>
      <a:lvl8pPr marL="1371600" algn="l" rtl="0" fontAlgn="base">
        <a:spcBef>
          <a:spcPct val="0"/>
        </a:spcBef>
        <a:spcAft>
          <a:spcPct val="0"/>
        </a:spcAft>
        <a:defRPr sz="2000">
          <a:solidFill>
            <a:srgbClr val="727272"/>
          </a:solidFill>
          <a:latin typeface="+mn-lt"/>
          <a:ea typeface="+mn-ea"/>
          <a:cs typeface="+mn-cs"/>
          <a:sym typeface="Helvetica Neue" charset="0"/>
        </a:defRPr>
      </a:lvl8pPr>
      <a:lvl9pPr marL="1828800" algn="l" rtl="0" fontAlgn="base">
        <a:spcBef>
          <a:spcPct val="0"/>
        </a:spcBef>
        <a:spcAft>
          <a:spcPct val="0"/>
        </a:spcAft>
        <a:defRPr sz="2000">
          <a:solidFill>
            <a:srgbClr val="727272"/>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7170" name="Rectangle 1"/>
          <p:cNvSpPr>
            <a:spLocks noGrp="1" noChangeArrowheads="1"/>
          </p:cNvSpPr>
          <p:nvPr>
            <p:ph type="body" idx="1"/>
          </p:nvPr>
        </p:nvSpPr>
        <p:spPr bwMode="auto">
          <a:xfrm>
            <a:off x="431800" y="8813800"/>
            <a:ext cx="8255000" cy="812800"/>
          </a:xfrm>
          <a:prstGeom prst="rect">
            <a:avLst/>
          </a:prstGeom>
          <a:noFill/>
          <a:ln w="9525">
            <a:noFill/>
            <a:miter lim="800000"/>
            <a:headEnd/>
            <a:tailEnd/>
          </a:ln>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7171" name="Line 2"/>
          <p:cNvSpPr>
            <a:spLocks noChangeShapeType="1"/>
          </p:cNvSpPr>
          <p:nvPr/>
        </p:nvSpPr>
        <p:spPr bwMode="auto">
          <a:xfrm flipH="1">
            <a:off x="4443413" y="1776413"/>
            <a:ext cx="1587" cy="5068887"/>
          </a:xfrm>
          <a:prstGeom prst="line">
            <a:avLst/>
          </a:prstGeom>
          <a:noFill/>
          <a:ln w="12700">
            <a:solidFill>
              <a:srgbClr val="9A9A9A"/>
            </a:solidFill>
            <a:miter lim="800000"/>
            <a:headEnd/>
            <a:tailEnd/>
          </a:ln>
        </p:spPr>
        <p:txBody>
          <a:bodyPr lIns="0" tIns="0" rIns="0" bIns="0"/>
          <a:lstStyle/>
          <a:p>
            <a:endParaRPr lang="en-US"/>
          </a:p>
        </p:txBody>
      </p:sp>
      <p:sp>
        <p:nvSpPr>
          <p:cNvPr id="7172" name="Line 3"/>
          <p:cNvSpPr>
            <a:spLocks noChangeShapeType="1"/>
          </p:cNvSpPr>
          <p:nvPr/>
        </p:nvSpPr>
        <p:spPr bwMode="auto">
          <a:xfrm flipH="1">
            <a:off x="8545513" y="1776413"/>
            <a:ext cx="1587" cy="5068887"/>
          </a:xfrm>
          <a:prstGeom prst="line">
            <a:avLst/>
          </a:prstGeom>
          <a:noFill/>
          <a:ln w="12700">
            <a:solidFill>
              <a:srgbClr val="9A9A9A"/>
            </a:solidFill>
            <a:miter lim="800000"/>
            <a:headEnd/>
            <a:tailEnd/>
          </a:ln>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p:txStyles>
    <p:titleStyle>
      <a:lvl1pPr algn="r" rtl="0" eaLnBrk="0" fontAlgn="base" hangingPunct="0">
        <a:spcBef>
          <a:spcPct val="0"/>
        </a:spcBef>
        <a:spcAft>
          <a:spcPct val="0"/>
        </a:spcAft>
        <a:defRPr sz="26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2pPr>
      <a:lvl3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3pPr>
      <a:lvl4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4pPr>
      <a:lvl5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5pPr>
      <a:lvl6pPr marL="4572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6pPr>
      <a:lvl7pPr marL="9144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7pPr>
      <a:lvl8pPr marL="13716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8pPr>
      <a:lvl9pPr marL="18288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000">
          <a:solidFill>
            <a:srgbClr val="727272"/>
          </a:solidFill>
          <a:latin typeface="+mn-lt"/>
          <a:ea typeface="+mn-ea"/>
          <a:cs typeface="+mn-cs"/>
          <a:sym typeface="Helvetica Neue" charset="0"/>
        </a:defRPr>
      </a:lvl1pPr>
      <a:lvl2pPr marL="742950" indent="-285750" algn="l" rtl="0" eaLnBrk="0" fontAlgn="base" hangingPunct="0">
        <a:spcBef>
          <a:spcPct val="0"/>
        </a:spcBef>
        <a:spcAft>
          <a:spcPct val="0"/>
        </a:spcAft>
        <a:defRPr sz="2000">
          <a:solidFill>
            <a:srgbClr val="727272"/>
          </a:solidFill>
          <a:latin typeface="+mn-lt"/>
          <a:ea typeface="+mn-ea"/>
          <a:cs typeface="+mn-cs"/>
          <a:sym typeface="Helvetica Neue" charset="0"/>
        </a:defRPr>
      </a:lvl2pPr>
      <a:lvl3pPr marL="11430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3pPr>
      <a:lvl4pPr marL="16002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4pPr>
      <a:lvl5pPr marL="20574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5pPr>
      <a:lvl6pPr marL="457200" algn="l" rtl="0" fontAlgn="base">
        <a:spcBef>
          <a:spcPct val="0"/>
        </a:spcBef>
        <a:spcAft>
          <a:spcPct val="0"/>
        </a:spcAft>
        <a:defRPr sz="2000">
          <a:solidFill>
            <a:srgbClr val="727272"/>
          </a:solidFill>
          <a:latin typeface="+mn-lt"/>
          <a:ea typeface="+mn-ea"/>
          <a:cs typeface="+mn-cs"/>
          <a:sym typeface="Helvetica Neue" charset="0"/>
        </a:defRPr>
      </a:lvl6pPr>
      <a:lvl7pPr marL="914400" algn="l" rtl="0" fontAlgn="base">
        <a:spcBef>
          <a:spcPct val="0"/>
        </a:spcBef>
        <a:spcAft>
          <a:spcPct val="0"/>
        </a:spcAft>
        <a:defRPr sz="2000">
          <a:solidFill>
            <a:srgbClr val="727272"/>
          </a:solidFill>
          <a:latin typeface="+mn-lt"/>
          <a:ea typeface="+mn-ea"/>
          <a:cs typeface="+mn-cs"/>
          <a:sym typeface="Helvetica Neue" charset="0"/>
        </a:defRPr>
      </a:lvl7pPr>
      <a:lvl8pPr marL="1371600" algn="l" rtl="0" fontAlgn="base">
        <a:spcBef>
          <a:spcPct val="0"/>
        </a:spcBef>
        <a:spcAft>
          <a:spcPct val="0"/>
        </a:spcAft>
        <a:defRPr sz="2000">
          <a:solidFill>
            <a:srgbClr val="727272"/>
          </a:solidFill>
          <a:latin typeface="+mn-lt"/>
          <a:ea typeface="+mn-ea"/>
          <a:cs typeface="+mn-cs"/>
          <a:sym typeface="Helvetica Neue" charset="0"/>
        </a:defRPr>
      </a:lvl8pPr>
      <a:lvl9pPr marL="1828800" algn="l" rtl="0" fontAlgn="base">
        <a:spcBef>
          <a:spcPct val="0"/>
        </a:spcBef>
        <a:spcAft>
          <a:spcPct val="0"/>
        </a:spcAft>
        <a:defRPr sz="2000">
          <a:solidFill>
            <a:srgbClr val="727272"/>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8194" name="Rectangle 1"/>
          <p:cNvSpPr>
            <a:spLocks noGrp="1" noChangeArrowheads="1"/>
          </p:cNvSpPr>
          <p:nvPr>
            <p:ph type="body" idx="1"/>
          </p:nvPr>
        </p:nvSpPr>
        <p:spPr bwMode="auto">
          <a:xfrm>
            <a:off x="431800" y="8813800"/>
            <a:ext cx="8255000" cy="812800"/>
          </a:xfrm>
          <a:prstGeom prst="rect">
            <a:avLst/>
          </a:prstGeom>
          <a:noFill/>
          <a:ln w="9525">
            <a:noFill/>
            <a:miter lim="800000"/>
            <a:headEnd/>
            <a:tailEnd/>
          </a:ln>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Tree>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ransition/>
  <p:txStyles>
    <p:titleStyle>
      <a:lvl1pPr algn="r" rtl="0" eaLnBrk="0" fontAlgn="base" hangingPunct="0">
        <a:spcBef>
          <a:spcPct val="0"/>
        </a:spcBef>
        <a:spcAft>
          <a:spcPct val="0"/>
        </a:spcAft>
        <a:defRPr sz="26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2pPr>
      <a:lvl3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3pPr>
      <a:lvl4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4pPr>
      <a:lvl5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5pPr>
      <a:lvl6pPr marL="4572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6pPr>
      <a:lvl7pPr marL="9144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7pPr>
      <a:lvl8pPr marL="13716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8pPr>
      <a:lvl9pPr marL="18288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000">
          <a:solidFill>
            <a:srgbClr val="727272"/>
          </a:solidFill>
          <a:latin typeface="+mn-lt"/>
          <a:ea typeface="+mn-ea"/>
          <a:cs typeface="+mn-cs"/>
          <a:sym typeface="Helvetica Neue" charset="0"/>
        </a:defRPr>
      </a:lvl1pPr>
      <a:lvl2pPr marL="742950" indent="-285750" algn="l" rtl="0" eaLnBrk="0" fontAlgn="base" hangingPunct="0">
        <a:spcBef>
          <a:spcPct val="0"/>
        </a:spcBef>
        <a:spcAft>
          <a:spcPct val="0"/>
        </a:spcAft>
        <a:defRPr sz="2000">
          <a:solidFill>
            <a:srgbClr val="727272"/>
          </a:solidFill>
          <a:latin typeface="+mn-lt"/>
          <a:ea typeface="+mn-ea"/>
          <a:cs typeface="+mn-cs"/>
          <a:sym typeface="Helvetica Neue" charset="0"/>
        </a:defRPr>
      </a:lvl2pPr>
      <a:lvl3pPr marL="11430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3pPr>
      <a:lvl4pPr marL="16002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4pPr>
      <a:lvl5pPr marL="20574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5pPr>
      <a:lvl6pPr marL="457200" algn="l" rtl="0" fontAlgn="base">
        <a:spcBef>
          <a:spcPct val="0"/>
        </a:spcBef>
        <a:spcAft>
          <a:spcPct val="0"/>
        </a:spcAft>
        <a:defRPr sz="2000">
          <a:solidFill>
            <a:srgbClr val="727272"/>
          </a:solidFill>
          <a:latin typeface="+mn-lt"/>
          <a:ea typeface="+mn-ea"/>
          <a:cs typeface="+mn-cs"/>
          <a:sym typeface="Helvetica Neue" charset="0"/>
        </a:defRPr>
      </a:lvl6pPr>
      <a:lvl7pPr marL="914400" algn="l" rtl="0" fontAlgn="base">
        <a:spcBef>
          <a:spcPct val="0"/>
        </a:spcBef>
        <a:spcAft>
          <a:spcPct val="0"/>
        </a:spcAft>
        <a:defRPr sz="2000">
          <a:solidFill>
            <a:srgbClr val="727272"/>
          </a:solidFill>
          <a:latin typeface="+mn-lt"/>
          <a:ea typeface="+mn-ea"/>
          <a:cs typeface="+mn-cs"/>
          <a:sym typeface="Helvetica Neue" charset="0"/>
        </a:defRPr>
      </a:lvl7pPr>
      <a:lvl8pPr marL="1371600" algn="l" rtl="0" fontAlgn="base">
        <a:spcBef>
          <a:spcPct val="0"/>
        </a:spcBef>
        <a:spcAft>
          <a:spcPct val="0"/>
        </a:spcAft>
        <a:defRPr sz="2000">
          <a:solidFill>
            <a:srgbClr val="727272"/>
          </a:solidFill>
          <a:latin typeface="+mn-lt"/>
          <a:ea typeface="+mn-ea"/>
          <a:cs typeface="+mn-cs"/>
          <a:sym typeface="Helvetica Neue" charset="0"/>
        </a:defRPr>
      </a:lvl8pPr>
      <a:lvl9pPr marL="1828800" algn="l" rtl="0" fontAlgn="base">
        <a:spcBef>
          <a:spcPct val="0"/>
        </a:spcBef>
        <a:spcAft>
          <a:spcPct val="0"/>
        </a:spcAft>
        <a:defRPr sz="2000">
          <a:solidFill>
            <a:srgbClr val="727272"/>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9218" name="Rectangle 1"/>
          <p:cNvSpPr>
            <a:spLocks noGrp="1" noChangeArrowheads="1"/>
          </p:cNvSpPr>
          <p:nvPr>
            <p:ph type="body" idx="1"/>
          </p:nvPr>
        </p:nvSpPr>
        <p:spPr bwMode="auto">
          <a:xfrm>
            <a:off x="571500" y="2324100"/>
            <a:ext cx="5080000" cy="6565900"/>
          </a:xfrm>
          <a:prstGeom prst="rect">
            <a:avLst/>
          </a:prstGeom>
          <a:noFill/>
          <a:ln w="9525">
            <a:noFill/>
            <a:miter lim="800000"/>
            <a:headEnd/>
            <a:tailEnd/>
          </a:ln>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9219" name="Line 2"/>
          <p:cNvSpPr>
            <a:spLocks noChangeShapeType="1"/>
          </p:cNvSpPr>
          <p:nvPr/>
        </p:nvSpPr>
        <p:spPr bwMode="auto">
          <a:xfrm>
            <a:off x="647700" y="1968500"/>
            <a:ext cx="4876800" cy="0"/>
          </a:xfrm>
          <a:prstGeom prst="line">
            <a:avLst/>
          </a:prstGeom>
          <a:noFill/>
          <a:ln w="12700">
            <a:solidFill>
              <a:srgbClr val="888888"/>
            </a:solidFill>
            <a:miter lim="800000"/>
            <a:headEnd/>
            <a:tailEnd/>
          </a:ln>
        </p:spPr>
        <p:txBody>
          <a:bodyPr lIns="0" tIns="0" rIns="0" bIns="0"/>
          <a:lstStyle/>
          <a:p>
            <a:endParaRPr lang="en-US"/>
          </a:p>
        </p:txBody>
      </p:sp>
      <p:sp>
        <p:nvSpPr>
          <p:cNvPr id="9220" name="Rectangle 3"/>
          <p:cNvSpPr>
            <a:spLocks noGrp="1" noChangeArrowheads="1"/>
          </p:cNvSpPr>
          <p:nvPr>
            <p:ph type="title"/>
          </p:nvPr>
        </p:nvSpPr>
        <p:spPr bwMode="auto">
          <a:xfrm>
            <a:off x="571500" y="330200"/>
            <a:ext cx="5080000" cy="1397000"/>
          </a:xfrm>
          <a:prstGeom prst="rect">
            <a:avLst/>
          </a:prstGeom>
          <a:noFill/>
          <a:ln w="9525">
            <a:noFill/>
            <a:miter lim="800000"/>
            <a:headEnd/>
            <a:tailEnd/>
          </a:ln>
        </p:spPr>
        <p:txBody>
          <a:bodyPr vert="horz" wrap="square" lIns="50800" tIns="50800" rIns="50800" bIns="50800" numCol="1" anchor="b" anchorCtr="0" compatLnSpc="1">
            <a:prstTxWarp prst="textNoShape">
              <a:avLst/>
            </a:prstTxWarp>
          </a:bodyPr>
          <a:lstStyle/>
          <a:p>
            <a:pPr lvl="0"/>
            <a:r>
              <a:rPr lang="en-US" smtClean="0">
                <a:sym typeface="Helvetica Neue Light" charset="0"/>
              </a:rPr>
              <a:t>Click to edit Master title style</a:t>
            </a:r>
          </a:p>
        </p:txBody>
      </p:sp>
    </p:spTree>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ransitio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1pPr>
      <a:lvl2pPr marL="660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2pPr>
      <a:lvl3pPr marL="1104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3pPr>
      <a:lvl4pPr marL="1549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4pPr>
      <a:lvl5pPr marL="1993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5pPr>
      <a:lvl6pPr marL="24511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6pPr>
      <a:lvl7pPr marL="29083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7pPr>
      <a:lvl8pPr marL="33655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8pPr>
      <a:lvl9pPr marL="38227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hyperlink" Target="http://creativecommons.org/licenses/by/3.0/" TargetMode="External"/><Relationship Id="rId6"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4" Type="http://schemas.openxmlformats.org/officeDocument/2006/relationships/image" Target="../media/image4.png"/><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hyperlink" Target="http://www.fdsn.org/services.ht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hyperlink" Target="http://law.duke.edu/pd/papers/samuelson.pdf" TargetMode="External"/><Relationship Id="rId4" Type="http://schemas.openxmlformats.org/officeDocument/2006/relationships/hyperlink" Target="http://dx.doi.org/10.1109/MCSE.2009.19" TargetMode="External"/><Relationship Id="rId5" Type="http://schemas.openxmlformats.org/officeDocument/2006/relationships/hyperlink" Target="http://jcom.sissa.it/archive/07/02/Jcom0702(2008)C01/Jcom0702(2008)C04/Jcom0702(2008)C04.pdf" TargetMode="External"/><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hyperlink" Target="http://www.copyright.gov/title17/" TargetMode="External"/><Relationship Id="rId4" Type="http://schemas.openxmlformats.org/officeDocument/2006/relationships/hyperlink" Target="http://creativecommons.org/licenses/" TargetMode="External"/><Relationship Id="rId5" Type="http://schemas.openxmlformats.org/officeDocument/2006/relationships/hyperlink" Target="http://sciencecommons.org/projects/publishing/open-access-data-protocol/" TargetMode="External"/><Relationship Id="rId6" Type="http://schemas.openxmlformats.org/officeDocument/2006/relationships/hyperlink" Target="http://copyright.cornell.edu/resources/publicdomain.cfm" TargetMode="External"/><Relationship Id="rId7" Type="http://schemas.openxmlformats.org/officeDocument/2006/relationships/hyperlink" Target="http://www.polarcommons.org/ethics-and-norms-of-data-sharing.php" TargetMode="External"/><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1"/>
          <p:cNvSpPr>
            <a:spLocks noGrp="1" noChangeArrowheads="1"/>
          </p:cNvSpPr>
          <p:nvPr>
            <p:ph type="title"/>
          </p:nvPr>
        </p:nvSpPr>
        <p:spPr>
          <a:xfrm>
            <a:off x="635000" y="1752600"/>
            <a:ext cx="11861800" cy="2540000"/>
          </a:xfrm>
        </p:spPr>
        <p:txBody>
          <a:bodyPr/>
          <a:lstStyle/>
          <a:p>
            <a:pPr eaLnBrk="1" hangingPunct="1"/>
            <a:r>
              <a:rPr lang="en-US" sz="4800" b="1" dirty="0"/>
              <a:t>C</a:t>
            </a:r>
            <a:r>
              <a:rPr lang="en-US" sz="4800" b="1" dirty="0" smtClean="0"/>
              <a:t>opyright and Data</a:t>
            </a:r>
            <a:endParaRPr lang="en-US" b="1" dirty="0" smtClean="0"/>
          </a:p>
        </p:txBody>
      </p:sp>
      <p:sp>
        <p:nvSpPr>
          <p:cNvPr id="19459" name="Rectangle 2"/>
          <p:cNvSpPr>
            <a:spLocks noGrp="1" noChangeArrowheads="1"/>
          </p:cNvSpPr>
          <p:nvPr>
            <p:ph type="body" idx="1"/>
          </p:nvPr>
        </p:nvSpPr>
        <p:spPr>
          <a:xfrm>
            <a:off x="584200" y="4953000"/>
            <a:ext cx="5918200" cy="3175000"/>
          </a:xfrm>
        </p:spPr>
        <p:txBody>
          <a:bodyPr/>
          <a:lstStyle/>
          <a:p>
            <a:pPr marL="0" indent="0" eaLnBrk="1" hangingPunct="1"/>
            <a:r>
              <a:rPr lang="en-US" sz="2400" smtClean="0"/>
              <a:t>Matthew Mayernik</a:t>
            </a:r>
          </a:p>
          <a:p>
            <a:pPr marL="0" indent="0" eaLnBrk="1" hangingPunct="1"/>
            <a:r>
              <a:rPr lang="en-US" sz="2400" smtClean="0"/>
              <a:t>National Center for Atmospheric Research</a:t>
            </a:r>
          </a:p>
        </p:txBody>
      </p:sp>
      <p:pic>
        <p:nvPicPr>
          <p:cNvPr id="19461" name="Picture 6"/>
          <p:cNvPicPr>
            <a:picLocks noChangeAspect="1"/>
          </p:cNvPicPr>
          <p:nvPr/>
        </p:nvPicPr>
        <p:blipFill>
          <a:blip r:embed="rId3"/>
          <a:srcRect/>
          <a:stretch>
            <a:fillRect/>
          </a:stretch>
        </p:blipFill>
        <p:spPr bwMode="auto">
          <a:xfrm>
            <a:off x="654050" y="7808686"/>
            <a:ext cx="1657350" cy="1657350"/>
          </a:xfrm>
          <a:prstGeom prst="rect">
            <a:avLst/>
          </a:prstGeom>
          <a:noFill/>
          <a:ln w="9525">
            <a:noFill/>
            <a:miter lim="800000"/>
            <a:headEnd/>
            <a:tailEnd/>
          </a:ln>
        </p:spPr>
      </p:pic>
      <p:sp>
        <p:nvSpPr>
          <p:cNvPr id="7" name="Rectangle 2"/>
          <p:cNvSpPr txBox="1">
            <a:spLocks noChangeArrowheads="1"/>
          </p:cNvSpPr>
          <p:nvPr/>
        </p:nvSpPr>
        <p:spPr bwMode="auto">
          <a:xfrm>
            <a:off x="298450" y="152400"/>
            <a:ext cx="4527550" cy="9144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lvl1pPr marL="342900" indent="-342900" algn="l" rtl="0" eaLnBrk="0" fontAlgn="base" hangingPunct="0">
              <a:spcBef>
                <a:spcPct val="0"/>
              </a:spcBef>
              <a:spcAft>
                <a:spcPct val="0"/>
              </a:spcAft>
              <a:defRPr sz="3400">
                <a:solidFill>
                  <a:srgbClr val="606060"/>
                </a:solidFill>
                <a:latin typeface="+mn-lt"/>
                <a:ea typeface="+mn-ea"/>
                <a:cs typeface="+mn-cs"/>
                <a:sym typeface="Helvetica Neue" charset="0"/>
              </a:defRPr>
            </a:lvl1pPr>
            <a:lvl2pPr marL="742950" indent="-285750" algn="l" rtl="0" eaLnBrk="0" fontAlgn="base" hangingPunct="0">
              <a:spcBef>
                <a:spcPct val="0"/>
              </a:spcBef>
              <a:spcAft>
                <a:spcPct val="0"/>
              </a:spcAft>
              <a:defRPr sz="3400">
                <a:solidFill>
                  <a:srgbClr val="606060"/>
                </a:solidFill>
                <a:latin typeface="+mn-lt"/>
                <a:ea typeface="+mn-ea"/>
                <a:cs typeface="+mn-cs"/>
                <a:sym typeface="Helvetica Neue" charset="0"/>
              </a:defRPr>
            </a:lvl2pPr>
            <a:lvl3pPr marL="1143000" indent="-228600" algn="l" rtl="0" eaLnBrk="0" fontAlgn="base" hangingPunct="0">
              <a:spcBef>
                <a:spcPct val="0"/>
              </a:spcBef>
              <a:spcAft>
                <a:spcPct val="0"/>
              </a:spcAft>
              <a:defRPr sz="3400">
                <a:solidFill>
                  <a:srgbClr val="606060"/>
                </a:solidFill>
                <a:latin typeface="+mn-lt"/>
                <a:ea typeface="+mn-ea"/>
                <a:cs typeface="+mn-cs"/>
                <a:sym typeface="Helvetica Neue" charset="0"/>
              </a:defRPr>
            </a:lvl3pPr>
            <a:lvl4pPr marL="1600200" indent="-228600" algn="l" rtl="0" eaLnBrk="0" fontAlgn="base" hangingPunct="0">
              <a:spcBef>
                <a:spcPct val="0"/>
              </a:spcBef>
              <a:spcAft>
                <a:spcPct val="0"/>
              </a:spcAft>
              <a:defRPr sz="3400">
                <a:solidFill>
                  <a:srgbClr val="606060"/>
                </a:solidFill>
                <a:latin typeface="+mn-lt"/>
                <a:ea typeface="+mn-ea"/>
                <a:cs typeface="+mn-cs"/>
                <a:sym typeface="Helvetica Neue" charset="0"/>
              </a:defRPr>
            </a:lvl4pPr>
            <a:lvl5pPr marL="2057400" indent="-228600" algn="l" rtl="0" eaLnBrk="0" fontAlgn="base" hangingPunct="0">
              <a:spcBef>
                <a:spcPct val="0"/>
              </a:spcBef>
              <a:spcAft>
                <a:spcPct val="0"/>
              </a:spcAft>
              <a:defRPr sz="3400">
                <a:solidFill>
                  <a:srgbClr val="606060"/>
                </a:solidFill>
                <a:latin typeface="+mn-lt"/>
                <a:ea typeface="+mn-ea"/>
                <a:cs typeface="+mn-cs"/>
                <a:sym typeface="Helvetica Neue" charset="0"/>
              </a:defRPr>
            </a:lvl5pPr>
            <a:lvl6pPr marL="457200" algn="l" rtl="0" fontAlgn="base">
              <a:spcBef>
                <a:spcPct val="0"/>
              </a:spcBef>
              <a:spcAft>
                <a:spcPct val="0"/>
              </a:spcAft>
              <a:defRPr sz="3400">
                <a:solidFill>
                  <a:srgbClr val="606060"/>
                </a:solidFill>
                <a:latin typeface="+mn-lt"/>
                <a:ea typeface="+mn-ea"/>
                <a:cs typeface="+mn-cs"/>
                <a:sym typeface="Helvetica Neue" charset="0"/>
              </a:defRPr>
            </a:lvl6pPr>
            <a:lvl7pPr marL="914400" algn="l" rtl="0" fontAlgn="base">
              <a:spcBef>
                <a:spcPct val="0"/>
              </a:spcBef>
              <a:spcAft>
                <a:spcPct val="0"/>
              </a:spcAft>
              <a:defRPr sz="3400">
                <a:solidFill>
                  <a:srgbClr val="606060"/>
                </a:solidFill>
                <a:latin typeface="+mn-lt"/>
                <a:ea typeface="+mn-ea"/>
                <a:cs typeface="+mn-cs"/>
                <a:sym typeface="Helvetica Neue" charset="0"/>
              </a:defRPr>
            </a:lvl7pPr>
            <a:lvl8pPr marL="1371600" algn="l" rtl="0" fontAlgn="base">
              <a:spcBef>
                <a:spcPct val="0"/>
              </a:spcBef>
              <a:spcAft>
                <a:spcPct val="0"/>
              </a:spcAft>
              <a:defRPr sz="3400">
                <a:solidFill>
                  <a:srgbClr val="606060"/>
                </a:solidFill>
                <a:latin typeface="+mn-lt"/>
                <a:ea typeface="+mn-ea"/>
                <a:cs typeface="+mn-cs"/>
                <a:sym typeface="Helvetica Neue" charset="0"/>
              </a:defRPr>
            </a:lvl8pPr>
            <a:lvl9pPr marL="1828800" algn="l" rtl="0" fontAlgn="base">
              <a:spcBef>
                <a:spcPct val="0"/>
              </a:spcBef>
              <a:spcAft>
                <a:spcPct val="0"/>
              </a:spcAft>
              <a:defRPr sz="3400">
                <a:solidFill>
                  <a:srgbClr val="606060"/>
                </a:solidFill>
                <a:latin typeface="+mn-lt"/>
                <a:ea typeface="+mn-ea"/>
                <a:cs typeface="+mn-cs"/>
                <a:sym typeface="Helvetica Neue" charset="0"/>
              </a:defRPr>
            </a:lvl9pPr>
          </a:lstStyle>
          <a:p>
            <a:pPr marL="0" indent="0" eaLnBrk="1" hangingPunct="1"/>
            <a:r>
              <a:rPr lang="en-US" sz="2400" dirty="0" smtClean="0"/>
              <a:t>Section:  </a:t>
            </a:r>
          </a:p>
          <a:p>
            <a:pPr marL="0" indent="0" eaLnBrk="1" hangingPunct="1"/>
            <a:r>
              <a:rPr lang="en-US" sz="2400" dirty="0" smtClean="0"/>
              <a:t>Responsible Data Use</a:t>
            </a:r>
          </a:p>
        </p:txBody>
      </p:sp>
      <p:sp>
        <p:nvSpPr>
          <p:cNvPr id="8" name="Rectangle 2"/>
          <p:cNvSpPr txBox="1">
            <a:spLocks noChangeArrowheads="1"/>
          </p:cNvSpPr>
          <p:nvPr/>
        </p:nvSpPr>
        <p:spPr bwMode="auto">
          <a:xfrm>
            <a:off x="9702800" y="4953000"/>
            <a:ext cx="2959100" cy="990600"/>
          </a:xfrm>
          <a:prstGeom prst="rect">
            <a:avLst/>
          </a:prstGeom>
          <a:noFill/>
          <a:ln w="9525">
            <a:noFill/>
            <a:miter lim="800000"/>
            <a:headEnd/>
            <a:tailEnd/>
          </a:ln>
        </p:spPr>
        <p:txBody>
          <a:bodyPr lIns="50800" tIns="50800" rIns="50800" bIns="50800"/>
          <a:lstStyle/>
          <a:p>
            <a:pPr algn="r"/>
            <a:r>
              <a:rPr lang="en-US" sz="2400" dirty="0">
                <a:solidFill>
                  <a:srgbClr val="606060"/>
                </a:solidFill>
                <a:latin typeface="Helvetica Neue" charset="0"/>
                <a:sym typeface="Helvetica Neue" charset="0"/>
              </a:rPr>
              <a:t>Version 1.0</a:t>
            </a:r>
          </a:p>
          <a:p>
            <a:pPr algn="r"/>
            <a:r>
              <a:rPr lang="en-US" sz="2400" dirty="0" smtClean="0">
                <a:solidFill>
                  <a:srgbClr val="606060"/>
                </a:solidFill>
                <a:latin typeface="Helvetica Neue" charset="0"/>
                <a:sym typeface="Helvetica Neue" charset="0"/>
              </a:rPr>
              <a:t>October 2012</a:t>
            </a:r>
            <a:endParaRPr lang="en-US" sz="2400" dirty="0">
              <a:solidFill>
                <a:srgbClr val="606060"/>
              </a:solidFill>
              <a:latin typeface="Helvetica Neue" charset="0"/>
              <a:sym typeface="Helvetica Neue" charset="0"/>
            </a:endParaRPr>
          </a:p>
          <a:p>
            <a:pPr algn="r"/>
            <a:endParaRPr lang="en-US" sz="2400" dirty="0">
              <a:solidFill>
                <a:srgbClr val="606060"/>
              </a:solidFill>
              <a:latin typeface="Helvetica Neue" charset="0"/>
              <a:sym typeface="Helvetica Neue" charset="0"/>
            </a:endParaRPr>
          </a:p>
        </p:txBody>
      </p:sp>
      <p:pic>
        <p:nvPicPr>
          <p:cNvPr id="9" name="Picture 1" descr="DC-FullColor-01.pn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4297" t="37932" r="12846" b="44067"/>
          <a:stretch>
            <a:fillRect/>
          </a:stretch>
        </p:blipFill>
        <p:spPr bwMode="auto">
          <a:xfrm>
            <a:off x="2516188" y="8310562"/>
            <a:ext cx="4672012" cy="8223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0" name="TextBox 9"/>
          <p:cNvSpPr txBox="1">
            <a:spLocks noChangeArrowheads="1"/>
          </p:cNvSpPr>
          <p:nvPr/>
        </p:nvSpPr>
        <p:spPr bwMode="auto">
          <a:xfrm>
            <a:off x="8614992" y="8763000"/>
            <a:ext cx="2555508" cy="276999"/>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n-US" sz="1200" dirty="0"/>
              <a:t>Copyright 2012 </a:t>
            </a:r>
            <a:r>
              <a:rPr lang="en-US" sz="1200" dirty="0" smtClean="0"/>
              <a:t>Matthew Mayernik.</a:t>
            </a:r>
            <a:endParaRPr lang="en-US" sz="1200" dirty="0"/>
          </a:p>
        </p:txBody>
      </p:sp>
      <p:pic>
        <p:nvPicPr>
          <p:cNvPr id="11" name="Picture 4">
            <a:hlinkClick r:id="rId5"/>
          </p:cNvPr>
          <p:cNvPicPr>
            <a:picLocks noChangeAspect="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1523329" y="8701088"/>
            <a:ext cx="1049671" cy="369770"/>
          </a:xfrm>
          <a:prstGeom prst="rect">
            <a:avLst/>
          </a:prstGeom>
          <a:noFill/>
          <a:ln>
            <a:noFill/>
          </a:ln>
          <a:effectLst>
            <a:glow rad="457200">
              <a:srgbClr val="0070C0">
                <a:alpha val="40000"/>
              </a:srgbClr>
            </a:glow>
            <a:outerShdw dist="35921" dir="2700000" algn="ctr" rotWithShape="0">
              <a:schemeClr val="bg2"/>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BFBFB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25400">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32770" name="Rectangle 1"/>
          <p:cNvSpPr>
            <a:spLocks noGrp="1" noChangeArrowheads="1"/>
          </p:cNvSpPr>
          <p:nvPr>
            <p:ph type="title"/>
          </p:nvPr>
        </p:nvSpPr>
        <p:spPr/>
        <p:txBody>
          <a:bodyPr/>
          <a:lstStyle/>
          <a:p>
            <a:pPr eaLnBrk="1" hangingPunct="1"/>
            <a:r>
              <a:rPr lang="en-US" smtClean="0"/>
              <a:t>Other Relevant Modules</a:t>
            </a:r>
          </a:p>
        </p:txBody>
      </p:sp>
      <p:sp>
        <p:nvSpPr>
          <p:cNvPr id="2" name="Rectangle 2"/>
          <p:cNvSpPr>
            <a:spLocks noGrp="1" noChangeArrowheads="1"/>
          </p:cNvSpPr>
          <p:nvPr>
            <p:ph type="body" idx="1"/>
          </p:nvPr>
        </p:nvSpPr>
        <p:spPr/>
        <p:txBody>
          <a:bodyPr/>
          <a:lstStyle/>
          <a:p>
            <a:pPr eaLnBrk="1" hangingPunct="1"/>
            <a:r>
              <a:rPr lang="en-US" i="1" dirty="0" smtClean="0">
                <a:solidFill>
                  <a:schemeClr val="tx1"/>
                </a:solidFill>
              </a:rPr>
              <a:t>Local Data Management – Providing Access to Your Data:  </a:t>
            </a:r>
          </a:p>
          <a:p>
            <a:pPr lvl="1" eaLnBrk="1" hangingPunct="1"/>
            <a:r>
              <a:rPr lang="en-US" i="1" dirty="0" smtClean="0">
                <a:solidFill>
                  <a:schemeClr val="tx1"/>
                </a:solidFill>
              </a:rPr>
              <a:t>Rights</a:t>
            </a:r>
          </a:p>
          <a:p>
            <a:pPr lvl="1" eaLnBrk="1" hangingPunct="1"/>
            <a:r>
              <a:rPr lang="en-US" i="1" dirty="0" smtClean="0">
                <a:solidFill>
                  <a:schemeClr val="tx1"/>
                </a:solidFill>
              </a:rPr>
              <a:t>Handling Sensitive Data</a:t>
            </a:r>
          </a:p>
          <a:p>
            <a:pPr eaLnBrk="1" hangingPunct="1"/>
            <a:r>
              <a:rPr lang="en-US" i="1" dirty="0" smtClean="0">
                <a:solidFill>
                  <a:schemeClr val="tx1"/>
                </a:solidFill>
              </a:rPr>
              <a:t>Preservation Strategies: Data Transfer and Submission Agreements</a:t>
            </a:r>
          </a:p>
          <a:p>
            <a:pPr eaLnBrk="1" hangingPunct="1"/>
            <a:r>
              <a:rPr lang="en-US" i="1" dirty="0" smtClean="0">
                <a:solidFill>
                  <a:schemeClr val="tx1"/>
                </a:solidFill>
              </a:rPr>
              <a:t>Responsible Data Use: Citation and Credit</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0557088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2"/>
          <p:cNvSpPr>
            <a:spLocks noGrp="1"/>
          </p:cNvSpPr>
          <p:nvPr>
            <p:ph type="title"/>
          </p:nvPr>
        </p:nvSpPr>
        <p:spPr/>
        <p:txBody>
          <a:bodyPr/>
          <a:lstStyle/>
          <a:p>
            <a:r>
              <a:rPr lang="en-US" dirty="0" smtClean="0"/>
              <a:t>Recommended Citations</a:t>
            </a:r>
            <a:endParaRPr lang="en-US" dirty="0"/>
          </a:p>
        </p:txBody>
      </p:sp>
      <p:pic>
        <p:nvPicPr>
          <p:cNvPr id="5" name="Content Placeholder 4">
            <a:hlinkClick r:id="rId3"/>
          </p:cNvPr>
          <p:cNvPicPr>
            <a:picLocks noGrp="1" noChangeAspect="1"/>
          </p:cNvPicPr>
          <p:nvPr>
            <p:ph idx="1"/>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1531600" y="8534400"/>
            <a:ext cx="838200" cy="295275"/>
          </a:xfrm>
          <a:prstGeom prst="rect">
            <a:avLst/>
          </a:prstGeom>
          <a:noFill/>
          <a:ln>
            <a:noFill/>
          </a:ln>
          <a:effectLst>
            <a:glow rad="457200">
              <a:srgbClr val="0070C0">
                <a:alpha val="40000"/>
              </a:srgbClr>
            </a:glow>
            <a:outerShdw dist="35921" dir="2700000" algn="ctr" rotWithShape="0">
              <a:schemeClr val="bg2"/>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BFBFB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25400">
                <a:solidFill>
                  <a:srgbClr val="000000"/>
                </a:solidFill>
                <a:miter lim="800000"/>
                <a:headEnd/>
                <a:tailEnd/>
              </a14:hiddenLine>
            </a:ext>
          </a:extLst>
        </p:spPr>
      </p:pic>
      <p:sp>
        <p:nvSpPr>
          <p:cNvPr id="6" name="TextBox 5"/>
          <p:cNvSpPr txBox="1">
            <a:spLocks noChangeArrowheads="1"/>
          </p:cNvSpPr>
          <p:nvPr/>
        </p:nvSpPr>
        <p:spPr bwMode="auto">
          <a:xfrm>
            <a:off x="594360" y="8546068"/>
            <a:ext cx="4953000" cy="36933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n-US" sz="1800" dirty="0"/>
              <a:t>Copyright 2012 </a:t>
            </a:r>
            <a:r>
              <a:rPr lang="en-US" sz="1800" dirty="0" smtClean="0"/>
              <a:t>Matthew Mayernik</a:t>
            </a:r>
            <a:r>
              <a:rPr lang="en-US" sz="1200" dirty="0" smtClean="0"/>
              <a:t>.</a:t>
            </a:r>
            <a:endParaRPr lang="en-US" sz="1200" dirty="0"/>
          </a:p>
        </p:txBody>
      </p:sp>
      <p:sp>
        <p:nvSpPr>
          <p:cNvPr id="7" name="TextBox 6"/>
          <p:cNvSpPr txBox="1"/>
          <p:nvPr/>
        </p:nvSpPr>
        <p:spPr>
          <a:xfrm>
            <a:off x="635000" y="2590800"/>
            <a:ext cx="9753600" cy="1569660"/>
          </a:xfrm>
          <a:prstGeom prst="rect">
            <a:avLst/>
          </a:prstGeom>
          <a:noFill/>
        </p:spPr>
        <p:txBody>
          <a:bodyPr wrap="square" rtlCol="0">
            <a:spAutoFit/>
          </a:bodyPr>
          <a:lstStyle/>
          <a:p>
            <a:pPr algn="l"/>
            <a:r>
              <a:rPr lang="en-US" sz="2400" dirty="0" smtClean="0"/>
              <a:t>Mayernik, M. 2012.  “Responsible Data Use:  Copyright and Data.” </a:t>
            </a:r>
            <a:r>
              <a:rPr lang="en-US" sz="2400" dirty="0"/>
              <a:t>In Data </a:t>
            </a:r>
            <a:r>
              <a:rPr lang="en-US" sz="2400" dirty="0" smtClean="0"/>
              <a:t>Management </a:t>
            </a:r>
            <a:r>
              <a:rPr lang="en-US" sz="2400" dirty="0"/>
              <a:t>for Scientists Short Course, edited by  Ruth Duerr and </a:t>
            </a:r>
            <a:r>
              <a:rPr lang="en-US" sz="2400" dirty="0" smtClean="0"/>
              <a:t>Nancy </a:t>
            </a:r>
            <a:r>
              <a:rPr lang="en-US" sz="2400" dirty="0"/>
              <a:t>J. Hoebelheinrich, Federation of Earth Science Information </a:t>
            </a:r>
            <a:r>
              <a:rPr lang="en-US" sz="2400" dirty="0" smtClean="0"/>
              <a:t>Partners</a:t>
            </a:r>
            <a:r>
              <a:rPr lang="en-US" sz="2400" dirty="0"/>
              <a:t>:  ESIP Commons. </a:t>
            </a:r>
            <a:r>
              <a:rPr lang="en-US" sz="2400" dirty="0" smtClean="0"/>
              <a:t> </a:t>
            </a:r>
            <a:r>
              <a:rPr lang="en-US" sz="2400" dirty="0" err="1" smtClean="0"/>
              <a:t>doi</a:t>
            </a:r>
            <a:r>
              <a:rPr lang="en-US" sz="2400" smtClean="0"/>
              <a:t>: 10.7269/P31V5BWP</a:t>
            </a:r>
            <a:endParaRPr lang="en-US" sz="24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8256408"/>
      </p:ext>
    </p:extLst>
  </p:cSld>
  <p:clrMapOvr>
    <a:masterClrMapping/>
  </p:clrMapOvr>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Overview</a:t>
            </a:r>
          </a:p>
        </p:txBody>
      </p:sp>
      <p:sp>
        <p:nvSpPr>
          <p:cNvPr id="20483" name="Content Placeholder 2"/>
          <p:cNvSpPr>
            <a:spLocks noGrp="1"/>
          </p:cNvSpPr>
          <p:nvPr>
            <p:ph idx="1"/>
          </p:nvPr>
        </p:nvSpPr>
        <p:spPr/>
        <p:txBody>
          <a:bodyPr/>
          <a:lstStyle/>
          <a:p>
            <a:r>
              <a:rPr lang="en-US" dirty="0" smtClean="0"/>
              <a:t>Copyright and data</a:t>
            </a:r>
          </a:p>
          <a:p>
            <a:pPr lvl="1"/>
            <a:r>
              <a:rPr lang="en-US" dirty="0" smtClean="0"/>
              <a:t>What is copyrightable and what isn’t in the U.S.</a:t>
            </a:r>
          </a:p>
          <a:p>
            <a:pPr lvl="1"/>
            <a:r>
              <a:rPr lang="en-US" dirty="0" smtClean="0"/>
              <a:t>Open copyright license options</a:t>
            </a:r>
          </a:p>
          <a:p>
            <a:r>
              <a:rPr lang="en-US" dirty="0" smtClean="0"/>
              <a:t>Using copyrights (or waiving them)</a:t>
            </a:r>
          </a:p>
          <a:p>
            <a:pPr lvl="1"/>
            <a:r>
              <a:rPr lang="en-US" dirty="0" smtClean="0"/>
              <a:t>Copyright and the public domain</a:t>
            </a:r>
          </a:p>
          <a:p>
            <a:pPr lvl="1"/>
            <a:r>
              <a:rPr lang="en-US" dirty="0" smtClean="0"/>
              <a:t>Establishing non-legal norms of                                                        data access and use</a:t>
            </a:r>
          </a:p>
          <a:p>
            <a:endParaRPr lang="en-US" dirty="0" smtClean="0"/>
          </a:p>
        </p:txBody>
      </p:sp>
      <p:pic>
        <p:nvPicPr>
          <p:cNvPr id="4" name="Picture 3" descr="6685161421_6a94f4e2a1.jpg"/>
          <p:cNvPicPr>
            <a:picLocks noChangeAspect="1"/>
          </p:cNvPicPr>
          <p:nvPr/>
        </p:nvPicPr>
        <p:blipFill>
          <a:blip r:embed="rId3"/>
          <a:stretch>
            <a:fillRect/>
          </a:stretch>
        </p:blipFill>
        <p:spPr>
          <a:xfrm>
            <a:off x="6959600" y="5105400"/>
            <a:ext cx="5486400" cy="4114800"/>
          </a:xfrm>
          <a:prstGeom prst="rect">
            <a:avLst/>
          </a:prstGeom>
          <a:ln>
            <a:solidFill>
              <a:schemeClr val="tx1"/>
            </a:solidFill>
          </a:ln>
        </p:spPr>
      </p:pic>
      <p:sp>
        <p:nvSpPr>
          <p:cNvPr id="5" name="TextBox 4"/>
          <p:cNvSpPr txBox="1"/>
          <p:nvPr/>
        </p:nvSpPr>
        <p:spPr>
          <a:xfrm>
            <a:off x="8559800" y="9445823"/>
            <a:ext cx="4521879" cy="307777"/>
          </a:xfrm>
          <a:prstGeom prst="rect">
            <a:avLst/>
          </a:prstGeom>
          <a:noFill/>
        </p:spPr>
        <p:txBody>
          <a:bodyPr wrap="none" rtlCol="0">
            <a:spAutoFit/>
          </a:bodyPr>
          <a:lstStyle/>
          <a:p>
            <a:r>
              <a:rPr lang="en-US" sz="1400" dirty="0" smtClean="0"/>
              <a:t>Image: http://www.flickr.com/photos/j3net/6685161421/</a:t>
            </a:r>
            <a:endParaRPr lang="en-US" sz="1400"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Copyright and Data	</a:t>
            </a:r>
          </a:p>
        </p:txBody>
      </p:sp>
      <p:sp>
        <p:nvSpPr>
          <p:cNvPr id="26627" name="Content Placeholder 2"/>
          <p:cNvSpPr>
            <a:spLocks noGrp="1"/>
          </p:cNvSpPr>
          <p:nvPr>
            <p:ph idx="1"/>
          </p:nvPr>
        </p:nvSpPr>
        <p:spPr>
          <a:xfrm>
            <a:off x="571500" y="2324100"/>
            <a:ext cx="11861800" cy="7124700"/>
          </a:xfrm>
        </p:spPr>
        <p:txBody>
          <a:bodyPr/>
          <a:lstStyle/>
          <a:p>
            <a:r>
              <a:rPr lang="en-US" sz="3200" dirty="0" smtClean="0"/>
              <a:t>Not copyrightable in the U.S.</a:t>
            </a:r>
          </a:p>
          <a:p>
            <a:pPr lvl="1"/>
            <a:r>
              <a:rPr lang="en-US" dirty="0" smtClean="0"/>
              <a:t>Facts: 2+2 = 4</a:t>
            </a:r>
          </a:p>
          <a:p>
            <a:pPr lvl="1"/>
            <a:r>
              <a:rPr lang="en-US" dirty="0" smtClean="0"/>
              <a:t>Measurements: Temperature = 20 C</a:t>
            </a:r>
          </a:p>
          <a:p>
            <a:r>
              <a:rPr lang="en-US" sz="3200" dirty="0" smtClean="0"/>
              <a:t>Copyrightable in the U.S.</a:t>
            </a:r>
          </a:p>
          <a:p>
            <a:pPr lvl="1"/>
            <a:r>
              <a:rPr lang="en-US" dirty="0" smtClean="0"/>
              <a:t>Original selection and arrangement of data </a:t>
            </a:r>
          </a:p>
          <a:p>
            <a:pPr lvl="1"/>
            <a:r>
              <a:rPr lang="en-US" dirty="0" smtClean="0"/>
              <a:t>Metadata: documentation and descriptions of data or processing steps</a:t>
            </a:r>
          </a:p>
          <a:p>
            <a:r>
              <a:rPr lang="en-US" sz="3200" dirty="0" smtClean="0"/>
              <a:t>In the U.S., copyrights are assigned by default, i.e. without having to officially file for them. </a:t>
            </a:r>
          </a:p>
          <a:p>
            <a:pPr lvl="1"/>
            <a:r>
              <a:rPr lang="en-US" dirty="0" smtClean="0"/>
              <a:t>Ex. lab notebooks or dissertations are copyrighted without researchers filing for them.</a:t>
            </a:r>
          </a:p>
          <a:p>
            <a:r>
              <a:rPr lang="en-US" sz="3200" dirty="0" smtClean="0"/>
              <a:t>Through employment contracts and intellectual property agreements, copyrights for research products are often owned by employers (e.g. universities), not creators. </a:t>
            </a:r>
          </a:p>
          <a:p>
            <a:pPr lvl="1"/>
            <a:endParaRPr lang="en-US" dirty="0" smtClean="0"/>
          </a:p>
        </p:txBody>
      </p:sp>
      <p:sp>
        <p:nvSpPr>
          <p:cNvPr id="4" name="Rectangle 3"/>
          <p:cNvSpPr/>
          <p:nvPr/>
        </p:nvSpPr>
        <p:spPr>
          <a:xfrm>
            <a:off x="8026400" y="9445823"/>
            <a:ext cx="5105400" cy="307777"/>
          </a:xfrm>
          <a:prstGeom prst="rect">
            <a:avLst/>
          </a:prstGeom>
        </p:spPr>
        <p:txBody>
          <a:bodyPr wrap="square">
            <a:spAutoFit/>
          </a:bodyPr>
          <a:lstStyle/>
          <a:p>
            <a:r>
              <a:rPr lang="en-US" sz="1400" dirty="0" smtClean="0"/>
              <a:t>Image: http://www.flickr.com/photos/mikeblogs/3020966666/</a:t>
            </a:r>
            <a:endParaRPr lang="en-US" sz="1400" dirty="0"/>
          </a:p>
        </p:txBody>
      </p:sp>
      <p:pic>
        <p:nvPicPr>
          <p:cNvPr id="5" name="Picture 4" descr="3020966666_a99b91fc1a.jpg"/>
          <p:cNvPicPr>
            <a:picLocks noChangeAspect="1"/>
          </p:cNvPicPr>
          <p:nvPr/>
        </p:nvPicPr>
        <p:blipFill>
          <a:blip r:embed="rId3"/>
          <a:stretch>
            <a:fillRect/>
          </a:stretch>
        </p:blipFill>
        <p:spPr>
          <a:xfrm>
            <a:off x="9931400" y="2590800"/>
            <a:ext cx="1838325" cy="1828800"/>
          </a:xfrm>
          <a:prstGeom prst="rect">
            <a:avLst/>
          </a:prstGeom>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dirty="0" smtClean="0"/>
              <a:t>Copyright license agreements for data	</a:t>
            </a:r>
          </a:p>
        </p:txBody>
      </p:sp>
      <p:sp>
        <p:nvSpPr>
          <p:cNvPr id="27651" name="Content Placeholder 2"/>
          <p:cNvSpPr>
            <a:spLocks noGrp="1"/>
          </p:cNvSpPr>
          <p:nvPr>
            <p:ph idx="1"/>
          </p:nvPr>
        </p:nvSpPr>
        <p:spPr/>
        <p:txBody>
          <a:bodyPr/>
          <a:lstStyle/>
          <a:p>
            <a:r>
              <a:rPr lang="en-US" sz="3200" dirty="0" smtClean="0"/>
              <a:t>Through copyright law, license agreements exist for making data public:</a:t>
            </a:r>
          </a:p>
          <a:p>
            <a:pPr lvl="1"/>
            <a:r>
              <a:rPr lang="en-US" dirty="0" smtClean="0"/>
              <a:t>Free/Open Licenses such as GNU General Public License (GPL)</a:t>
            </a:r>
          </a:p>
          <a:p>
            <a:pPr lvl="1"/>
            <a:r>
              <a:rPr lang="en-US" dirty="0" smtClean="0"/>
              <a:t>Creative Commons licenses</a:t>
            </a:r>
          </a:p>
          <a:p>
            <a:r>
              <a:rPr lang="en-US" sz="3200" dirty="0" smtClean="0"/>
              <a:t>Such copyright license agreements complicate data sharing and integration efforts</a:t>
            </a:r>
          </a:p>
          <a:p>
            <a:pPr lvl="1"/>
            <a:r>
              <a:rPr lang="en-US" dirty="0" smtClean="0"/>
              <a:t>There is an amorphous line between what can and cannot be copyrighted within databases</a:t>
            </a:r>
          </a:p>
          <a:p>
            <a:pPr lvl="1"/>
            <a:r>
              <a:rPr lang="en-US" dirty="0" smtClean="0"/>
              <a:t>Different license agreements have different usage requirements, e.g. querying across 10 databases may return results with 10 different usage license agreements</a:t>
            </a:r>
          </a:p>
          <a:p>
            <a:pPr>
              <a:buFont typeface="Helvetica Neue" charset="0"/>
              <a:buNone/>
            </a:pPr>
            <a:endParaRPr lang="en-US" dirty="0" smtClean="0"/>
          </a:p>
          <a:p>
            <a:pPr lvl="1"/>
            <a:endParaRPr lang="en-US" dirty="0" smtClean="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dirty="0" smtClean="0"/>
              <a:t>Using copyrights (or waiving them)	</a:t>
            </a:r>
          </a:p>
        </p:txBody>
      </p:sp>
      <p:sp>
        <p:nvSpPr>
          <p:cNvPr id="28675" name="Content Placeholder 2"/>
          <p:cNvSpPr>
            <a:spLocks noGrp="1"/>
          </p:cNvSpPr>
          <p:nvPr>
            <p:ph idx="1"/>
          </p:nvPr>
        </p:nvSpPr>
        <p:spPr>
          <a:xfrm>
            <a:off x="571500" y="2133600"/>
            <a:ext cx="11861800" cy="6896100"/>
          </a:xfrm>
        </p:spPr>
        <p:txBody>
          <a:bodyPr/>
          <a:lstStyle/>
          <a:p>
            <a:r>
              <a:rPr lang="en-US" sz="3200" dirty="0" smtClean="0"/>
              <a:t>Possible ways to reduce copyright license complications:</a:t>
            </a:r>
          </a:p>
          <a:p>
            <a:pPr lvl="1"/>
            <a:r>
              <a:rPr lang="en-US" dirty="0" smtClean="0"/>
              <a:t>Use the least restrictive open access licenses</a:t>
            </a:r>
          </a:p>
          <a:p>
            <a:pPr lvl="1"/>
            <a:r>
              <a:rPr lang="en-US" dirty="0" smtClean="0"/>
              <a:t>Putting data in the public domain (waive all intellectual property rights)</a:t>
            </a:r>
          </a:p>
          <a:p>
            <a:pPr lvl="2"/>
            <a:r>
              <a:rPr lang="en-US" dirty="0" smtClean="0"/>
              <a:t>Eliminates data use restrictions</a:t>
            </a:r>
          </a:p>
          <a:p>
            <a:pPr lvl="2"/>
            <a:r>
              <a:rPr lang="en-US" dirty="0" smtClean="0"/>
              <a:t>Enables data integration</a:t>
            </a:r>
          </a:p>
          <a:p>
            <a:pPr lvl="2"/>
            <a:r>
              <a:rPr lang="en-US" dirty="0" smtClean="0"/>
              <a:t>Encourages non-legal means for resolving problems</a:t>
            </a:r>
          </a:p>
          <a:p>
            <a:r>
              <a:rPr lang="en-US" sz="3200" dirty="0" smtClean="0"/>
              <a:t>Scientific communities can develop norms as to how data should be made available, used, and attributed</a:t>
            </a:r>
          </a:p>
          <a:p>
            <a:pPr lvl="1"/>
            <a:r>
              <a:rPr lang="en-US" dirty="0" smtClean="0"/>
              <a:t>Work with collaborators to ensure that the usage and attribution of others’ data meets with community accepted practices</a:t>
            </a:r>
          </a:p>
          <a:p>
            <a:pPr lvl="1"/>
            <a:r>
              <a:rPr lang="en-US" dirty="0"/>
              <a:t>Check with data centers for data use and attribution policies</a:t>
            </a:r>
          </a:p>
          <a:p>
            <a:pPr lvl="1"/>
            <a:r>
              <a:rPr lang="en-US" dirty="0" smtClean="0"/>
              <a:t>Examples:</a:t>
            </a:r>
          </a:p>
          <a:p>
            <a:pPr lvl="2"/>
            <a:r>
              <a:rPr lang="en-US" dirty="0" smtClean="0"/>
              <a:t>International Polar Year</a:t>
            </a:r>
          </a:p>
          <a:p>
            <a:pPr lvl="2"/>
            <a:r>
              <a:rPr lang="en-US" dirty="0" smtClean="0"/>
              <a:t>Seismology data</a:t>
            </a:r>
          </a:p>
          <a:p>
            <a:endParaRPr lang="en-US" sz="2800" dirty="0" smtClean="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Norms of Appropriate Data Use	</a:t>
            </a:r>
          </a:p>
        </p:txBody>
      </p:sp>
      <p:sp>
        <p:nvSpPr>
          <p:cNvPr id="29699" name="Content Placeholder 2"/>
          <p:cNvSpPr>
            <a:spLocks noGrp="1"/>
          </p:cNvSpPr>
          <p:nvPr>
            <p:ph idx="1"/>
          </p:nvPr>
        </p:nvSpPr>
        <p:spPr>
          <a:xfrm>
            <a:off x="571500" y="2324100"/>
            <a:ext cx="11645900" cy="6565900"/>
          </a:xfrm>
        </p:spPr>
        <p:txBody>
          <a:bodyPr/>
          <a:lstStyle/>
          <a:p>
            <a:r>
              <a:rPr lang="en-US" sz="2800" dirty="0" smtClean="0"/>
              <a:t>Ex. International Polar Year (IPY)</a:t>
            </a:r>
          </a:p>
          <a:p>
            <a:pPr lvl="1"/>
            <a:r>
              <a:rPr lang="en-US" sz="2000" dirty="0" smtClean="0"/>
              <a:t>“The IPY Joint Committee requires that IPY data, including operational data delivered in real time, are made available fully, freely, openly, and on the shortest feasible timescale…equitable, non-discriminatory access to all data preferably free of cost, but some reasonable cost-recovery is acceptable.” (IPY Data Policy, 2008, pg. 3)</a:t>
            </a:r>
          </a:p>
          <a:p>
            <a:pPr lvl="1"/>
            <a:r>
              <a:rPr lang="en-US" sz="2000" dirty="0" smtClean="0"/>
              <a:t>“[U]</a:t>
            </a:r>
            <a:r>
              <a:rPr lang="en-US" sz="2000" dirty="0" err="1" smtClean="0"/>
              <a:t>sers</a:t>
            </a:r>
            <a:r>
              <a:rPr lang="en-US" sz="2000" dirty="0" smtClean="0"/>
              <a:t> of IPY data must formally acknowledge data authors (contributors) and sources. Where possible, this acknowledgment should take the form of a formal citation, such as when citing a book or journal article.” (pg. 4)</a:t>
            </a:r>
          </a:p>
          <a:p>
            <a:r>
              <a:rPr lang="en-US" sz="2800" dirty="0" smtClean="0"/>
              <a:t>Ex. Seismology Data</a:t>
            </a:r>
          </a:p>
          <a:p>
            <a:pPr lvl="1"/>
            <a:r>
              <a:rPr lang="en-US" sz="2000" dirty="0" smtClean="0"/>
              <a:t>“For those programs in which selected principle [sp.] investigators have initial periods of exclusive data use, data should be made openly available as soon as possible, but no later than two (2) years after the data were collected.” (NSF Division of Earth Sciences, 2010, pg. 2)</a:t>
            </a:r>
          </a:p>
          <a:p>
            <a:pPr lvl="1"/>
            <a:r>
              <a:rPr lang="en-US" sz="2000" dirty="0" smtClean="0"/>
              <a:t>“[Federation of Digital Seismograph Networks] Networks and Data Centers appreciate proper acknowledgment when anyone makes use of the data from their organizations.” (FDSN Services website: </a:t>
            </a:r>
            <a:r>
              <a:rPr lang="en-US" sz="2000" dirty="0" smtClean="0">
                <a:hlinkClick r:id="rId3"/>
              </a:rPr>
              <a:t>http://www.fdsn.org/services.htm</a:t>
            </a:r>
            <a:r>
              <a:rPr lang="en-US" sz="2000" dirty="0" smtClean="0"/>
              <a:t>) </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dirty="0" smtClean="0"/>
              <a:t>Conclusion	</a:t>
            </a:r>
          </a:p>
        </p:txBody>
      </p:sp>
      <p:sp>
        <p:nvSpPr>
          <p:cNvPr id="30723" name="Content Placeholder 2"/>
          <p:cNvSpPr>
            <a:spLocks noGrp="1"/>
          </p:cNvSpPr>
          <p:nvPr>
            <p:ph idx="1"/>
          </p:nvPr>
        </p:nvSpPr>
        <p:spPr>
          <a:xfrm>
            <a:off x="571500" y="2324100"/>
            <a:ext cx="11645900" cy="6565900"/>
          </a:xfrm>
        </p:spPr>
        <p:txBody>
          <a:bodyPr/>
          <a:lstStyle/>
          <a:p>
            <a:r>
              <a:rPr lang="en-US" sz="3200" dirty="0" smtClean="0"/>
              <a:t>Copyright law has limited application to data</a:t>
            </a:r>
          </a:p>
          <a:p>
            <a:pPr lvl="1"/>
            <a:r>
              <a:rPr lang="en-US" sz="2600" dirty="0" smtClean="0"/>
              <a:t>Data are not copyrightable directly</a:t>
            </a:r>
          </a:p>
          <a:p>
            <a:pPr lvl="1"/>
            <a:r>
              <a:rPr lang="en-US" sz="2600" dirty="0" smtClean="0"/>
              <a:t>Other related research materials are copyrightable</a:t>
            </a:r>
          </a:p>
          <a:p>
            <a:r>
              <a:rPr lang="en-US" sz="3200" dirty="0" smtClean="0"/>
              <a:t>Understand copyright options</a:t>
            </a:r>
          </a:p>
          <a:p>
            <a:pPr lvl="1"/>
            <a:r>
              <a:rPr lang="en-US" sz="2600" dirty="0" smtClean="0"/>
              <a:t>Who has copyrights</a:t>
            </a:r>
          </a:p>
          <a:p>
            <a:pPr lvl="1"/>
            <a:r>
              <a:rPr lang="en-US" sz="2600" dirty="0" smtClean="0"/>
              <a:t>Open licensing schemes</a:t>
            </a:r>
          </a:p>
          <a:p>
            <a:pPr lvl="1"/>
            <a:r>
              <a:rPr lang="en-US" sz="2600" dirty="0" smtClean="0"/>
              <a:t>When public domain might be applicable</a:t>
            </a:r>
          </a:p>
          <a:p>
            <a:pPr lvl="1"/>
            <a:endParaRPr lang="en-US" dirty="0" smtClean="0"/>
          </a:p>
        </p:txBody>
      </p:sp>
      <p:sp>
        <p:nvSpPr>
          <p:cNvPr id="4" name="TextBox 3"/>
          <p:cNvSpPr txBox="1"/>
          <p:nvPr/>
        </p:nvSpPr>
        <p:spPr>
          <a:xfrm>
            <a:off x="2208096" y="9415046"/>
            <a:ext cx="9933104" cy="307777"/>
          </a:xfrm>
          <a:prstGeom prst="rect">
            <a:avLst/>
          </a:prstGeom>
          <a:noFill/>
        </p:spPr>
        <p:txBody>
          <a:bodyPr wrap="none" rtlCol="0">
            <a:spAutoFit/>
          </a:bodyPr>
          <a:lstStyle/>
          <a:p>
            <a:r>
              <a:rPr lang="en-US" sz="1400" dirty="0" smtClean="0"/>
              <a:t>http://www.flickr.com/photos/gsfc/6151061573/                                                  http://www.flickr.com/photos/inl/5988483935/ </a:t>
            </a:r>
            <a:endParaRPr lang="en-US" sz="1400" dirty="0"/>
          </a:p>
        </p:txBody>
      </p:sp>
      <p:pic>
        <p:nvPicPr>
          <p:cNvPr id="5" name="Picture 4" descr="6151061573_7023960f2f.jpg"/>
          <p:cNvPicPr>
            <a:picLocks noChangeAspect="1"/>
          </p:cNvPicPr>
          <p:nvPr/>
        </p:nvPicPr>
        <p:blipFill>
          <a:blip r:embed="rId3"/>
          <a:stretch>
            <a:fillRect/>
          </a:stretch>
        </p:blipFill>
        <p:spPr>
          <a:xfrm>
            <a:off x="1701800" y="6172200"/>
            <a:ext cx="4805405" cy="3200400"/>
          </a:xfrm>
          <a:prstGeom prst="rect">
            <a:avLst/>
          </a:prstGeom>
          <a:ln>
            <a:solidFill>
              <a:schemeClr val="tx1"/>
            </a:solidFill>
          </a:ln>
        </p:spPr>
      </p:pic>
      <p:pic>
        <p:nvPicPr>
          <p:cNvPr id="6" name="Picture 5" descr="5988483935_f2cf76a668.jpg"/>
          <p:cNvPicPr>
            <a:picLocks noChangeAspect="1"/>
          </p:cNvPicPr>
          <p:nvPr/>
        </p:nvPicPr>
        <p:blipFill>
          <a:blip r:embed="rId4"/>
          <a:stretch>
            <a:fillRect/>
          </a:stretch>
        </p:blipFill>
        <p:spPr>
          <a:xfrm>
            <a:off x="8331200" y="4495800"/>
            <a:ext cx="3657600" cy="4876800"/>
          </a:xfrm>
          <a:prstGeom prst="rect">
            <a:avLst/>
          </a:prstGeom>
          <a:ln>
            <a:solidFill>
              <a:schemeClr val="tx1"/>
            </a:solidFill>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31746" name="Rectangle 1"/>
          <p:cNvSpPr>
            <a:spLocks noGrp="1" noChangeArrowheads="1"/>
          </p:cNvSpPr>
          <p:nvPr>
            <p:ph type="title"/>
          </p:nvPr>
        </p:nvSpPr>
        <p:spPr/>
        <p:txBody>
          <a:bodyPr/>
          <a:lstStyle/>
          <a:p>
            <a:pPr eaLnBrk="1" hangingPunct="1"/>
            <a:r>
              <a:rPr lang="en-US" dirty="0" smtClean="0"/>
              <a:t>References</a:t>
            </a:r>
          </a:p>
        </p:txBody>
      </p:sp>
      <p:sp>
        <p:nvSpPr>
          <p:cNvPr id="32770" name="Rectangle 2"/>
          <p:cNvSpPr>
            <a:spLocks noGrp="1" noChangeArrowheads="1"/>
          </p:cNvSpPr>
          <p:nvPr>
            <p:ph type="body" idx="1"/>
          </p:nvPr>
        </p:nvSpPr>
        <p:spPr>
          <a:xfrm>
            <a:off x="571500" y="1981200"/>
            <a:ext cx="11950700" cy="6565900"/>
          </a:xfrm>
        </p:spPr>
        <p:txBody>
          <a:bodyPr/>
          <a:lstStyle/>
          <a:p>
            <a:pPr eaLnBrk="1" hangingPunct="1"/>
            <a:r>
              <a:rPr lang="en-US" sz="2800" dirty="0" smtClean="0"/>
              <a:t>Copyright and Data</a:t>
            </a:r>
            <a:endParaRPr lang="en-US" sz="2000" dirty="0" smtClean="0"/>
          </a:p>
          <a:p>
            <a:pPr lvl="1" eaLnBrk="1" hangingPunct="1"/>
            <a:r>
              <a:rPr lang="en-US" sz="2400" dirty="0" smtClean="0"/>
              <a:t>Samuelson, P. 2001. “Digital Information, Digital Networks, and The Public Domain.” </a:t>
            </a:r>
            <a:r>
              <a:rPr lang="en-US" sz="2400" i="1" dirty="0" smtClean="0"/>
              <a:t>Conference on the Public Domain</a:t>
            </a:r>
            <a:r>
              <a:rPr lang="en-US" sz="2400" dirty="0" smtClean="0"/>
              <a:t>, Duke Law School. </a:t>
            </a:r>
            <a:r>
              <a:rPr lang="en-US" sz="2400" dirty="0" smtClean="0">
                <a:hlinkClick r:id="rId3"/>
              </a:rPr>
              <a:t>http://law.duke.edu/pd/papers/samuelson.pdf</a:t>
            </a:r>
            <a:endParaRPr lang="en-US" sz="2400" dirty="0" smtClean="0"/>
          </a:p>
          <a:p>
            <a:pPr lvl="1" eaLnBrk="1" hangingPunct="1"/>
            <a:r>
              <a:rPr lang="en-US" sz="2400" dirty="0" err="1" smtClean="0"/>
              <a:t>Stodden</a:t>
            </a:r>
            <a:r>
              <a:rPr lang="en-US" sz="2400" dirty="0" smtClean="0"/>
              <a:t>, V. 2009. "The Legal Framework for Reproducible Scientific Research: Licensing and Copyright." </a:t>
            </a:r>
            <a:r>
              <a:rPr lang="en-US" sz="2400" i="1" dirty="0" smtClean="0"/>
              <a:t>Computing in Science &amp; Engineering</a:t>
            </a:r>
            <a:r>
              <a:rPr lang="en-US" sz="2400" dirty="0" smtClean="0"/>
              <a:t> 11(1): 35-40. </a:t>
            </a:r>
            <a:r>
              <a:rPr lang="en-US" sz="2400" dirty="0" smtClean="0">
                <a:hlinkClick r:id="rId4"/>
              </a:rPr>
              <a:t>http://dx.doi.org/10.1109/MCSE.2009.19</a:t>
            </a:r>
            <a:r>
              <a:rPr lang="en-US" sz="2400" dirty="0" smtClean="0"/>
              <a:t> </a:t>
            </a:r>
          </a:p>
          <a:p>
            <a:pPr lvl="1" eaLnBrk="1" hangingPunct="1"/>
            <a:r>
              <a:rPr lang="en-US" sz="2400" dirty="0" err="1" smtClean="0"/>
              <a:t>Wilbanks</a:t>
            </a:r>
            <a:r>
              <a:rPr lang="en-US" sz="2400" dirty="0" smtClean="0"/>
              <a:t>, J. 2008. “Public domain, copyright licenses and the freedom to integrate science.” </a:t>
            </a:r>
            <a:r>
              <a:rPr lang="en-US" sz="2400" i="1" dirty="0" smtClean="0"/>
              <a:t>Journal of Science Communication</a:t>
            </a:r>
            <a:r>
              <a:rPr lang="en-US" sz="2400" dirty="0" smtClean="0"/>
              <a:t> 7(2). </a:t>
            </a:r>
            <a:r>
              <a:rPr lang="en-US" sz="2400" dirty="0" smtClean="0">
                <a:hlinkClick r:id="rId5"/>
              </a:rPr>
              <a:t>http://jcom.sissa.it/archive/07/02/Jcom0702%282008%29C01/Jcom0702%282008%29C04/Jcom0702%282008%29C04.pdf</a:t>
            </a:r>
            <a:r>
              <a:rPr lang="en-US" sz="2400" dirty="0" smtClean="0"/>
              <a:t> </a:t>
            </a:r>
          </a:p>
          <a:p>
            <a:pPr eaLnBrk="1" hangingPunct="1"/>
            <a:endParaRPr lang="en-US" sz="2800" dirty="0" smtClean="0"/>
          </a:p>
          <a:p>
            <a:pPr eaLnBrk="1" hangingPunct="1"/>
            <a:endParaRPr lang="en-US" sz="2800" dirty="0" smtClean="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7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utoUpdateAnimBg="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31746" name="Rectangle 1"/>
          <p:cNvSpPr>
            <a:spLocks noGrp="1" noChangeArrowheads="1"/>
          </p:cNvSpPr>
          <p:nvPr>
            <p:ph type="title"/>
          </p:nvPr>
        </p:nvSpPr>
        <p:spPr/>
        <p:txBody>
          <a:bodyPr/>
          <a:lstStyle/>
          <a:p>
            <a:pPr eaLnBrk="1" hangingPunct="1"/>
            <a:r>
              <a:rPr lang="en-US" dirty="0" smtClean="0"/>
              <a:t>Resources</a:t>
            </a:r>
          </a:p>
        </p:txBody>
      </p:sp>
      <p:sp>
        <p:nvSpPr>
          <p:cNvPr id="32770" name="Rectangle 2"/>
          <p:cNvSpPr>
            <a:spLocks noGrp="1" noChangeArrowheads="1"/>
          </p:cNvSpPr>
          <p:nvPr>
            <p:ph type="body" idx="1"/>
          </p:nvPr>
        </p:nvSpPr>
        <p:spPr>
          <a:xfrm>
            <a:off x="571500" y="1981200"/>
            <a:ext cx="11950700" cy="6565900"/>
          </a:xfrm>
        </p:spPr>
        <p:txBody>
          <a:bodyPr/>
          <a:lstStyle/>
          <a:p>
            <a:pPr eaLnBrk="1" hangingPunct="1"/>
            <a:r>
              <a:rPr lang="en-US" sz="2800" dirty="0" smtClean="0"/>
              <a:t>Copyright and Data</a:t>
            </a:r>
            <a:endParaRPr lang="en-US" sz="2000" dirty="0" smtClean="0"/>
          </a:p>
          <a:p>
            <a:pPr lvl="1" eaLnBrk="1" hangingPunct="1"/>
            <a:r>
              <a:rPr lang="en-US" sz="2400" dirty="0" smtClean="0"/>
              <a:t>Copyright law of the United States.                                   </a:t>
            </a:r>
            <a:r>
              <a:rPr lang="en-US" sz="2400" dirty="0" smtClean="0">
                <a:hlinkClick r:id="rId3"/>
              </a:rPr>
              <a:t>http://www.copyright.gov/title17/</a:t>
            </a:r>
            <a:r>
              <a:rPr lang="en-US" sz="2400" dirty="0" smtClean="0"/>
              <a:t>   </a:t>
            </a:r>
          </a:p>
          <a:p>
            <a:pPr lvl="1" eaLnBrk="1" hangingPunct="1"/>
            <a:r>
              <a:rPr lang="en-US" sz="2400" dirty="0" smtClean="0"/>
              <a:t>Creative Commons Licenses.                                </a:t>
            </a:r>
            <a:r>
              <a:rPr lang="en-US" sz="2400" dirty="0" smtClean="0">
                <a:hlinkClick r:id="rId4"/>
              </a:rPr>
              <a:t>http://creativecommons.org/licenses/</a:t>
            </a:r>
            <a:r>
              <a:rPr lang="en-US" sz="2400" dirty="0" smtClean="0"/>
              <a:t> </a:t>
            </a:r>
          </a:p>
          <a:p>
            <a:pPr lvl="1" eaLnBrk="1" hangingPunct="1"/>
            <a:r>
              <a:rPr lang="en-US" sz="2400" dirty="0" smtClean="0"/>
              <a:t>Science Commons. “Protocol for Implementing Open Access Data.” </a:t>
            </a:r>
            <a:r>
              <a:rPr lang="en-US" sz="2400" dirty="0" smtClean="0">
                <a:hlinkClick r:id="rId5"/>
              </a:rPr>
              <a:t>http://sciencecommons.org/projects/publishing/open-access-data-protocol/</a:t>
            </a:r>
            <a:endParaRPr lang="en-US" sz="2400" dirty="0" smtClean="0"/>
          </a:p>
          <a:p>
            <a:pPr lvl="1" eaLnBrk="1" hangingPunct="1"/>
            <a:r>
              <a:rPr lang="en-US" sz="2400" dirty="0" smtClean="0"/>
              <a:t>Cornell University. “Copyright Term and the Public Domain in the United States.”            </a:t>
            </a:r>
            <a:r>
              <a:rPr lang="en-US" sz="2400" dirty="0" smtClean="0">
                <a:hlinkClick r:id="rId6"/>
              </a:rPr>
              <a:t>http://copyright.cornell.edu/resources/publicdomain.cfm</a:t>
            </a:r>
            <a:r>
              <a:rPr lang="en-US" sz="2400" dirty="0" smtClean="0"/>
              <a:t> </a:t>
            </a:r>
          </a:p>
          <a:p>
            <a:pPr lvl="1" eaLnBrk="1" hangingPunct="1"/>
            <a:r>
              <a:rPr lang="en-US" sz="2400" dirty="0" smtClean="0"/>
              <a:t>Polar Information Commons. “Appropriate behavior when contributing and using PIC data.” </a:t>
            </a:r>
          </a:p>
          <a:p>
            <a:pPr lvl="1" eaLnBrk="1" hangingPunct="1">
              <a:buNone/>
            </a:pPr>
            <a:r>
              <a:rPr lang="en-US" sz="2400" dirty="0" smtClean="0"/>
              <a:t>   </a:t>
            </a:r>
            <a:r>
              <a:rPr lang="en-US" sz="2400" dirty="0" smtClean="0">
                <a:hlinkClick r:id="rId7"/>
              </a:rPr>
              <a:t>http://www.polarcommons.org/ethics-and-norms-of-data-sharing.php</a:t>
            </a:r>
            <a:r>
              <a:rPr lang="en-US" sz="2400" dirty="0" smtClean="0"/>
              <a:t> </a:t>
            </a:r>
          </a:p>
          <a:p>
            <a:pPr eaLnBrk="1" hangingPunct="1"/>
            <a:endParaRPr lang="en-US" sz="2800" dirty="0" smtClean="0"/>
          </a:p>
          <a:p>
            <a:pPr eaLnBrk="1" hangingPunct="1"/>
            <a:endParaRPr lang="en-US" sz="2800" dirty="0" smtClean="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7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utoUpdateAnimBg="0"/>
    </p:bldLst>
  </p:timing>
</p:sld>
</file>

<file path=ppt/theme/theme1.xml><?xml version="1.0" encoding="utf-8"?>
<a:theme xmlns:a="http://schemas.openxmlformats.org/drawingml/2006/main" name="Title &amp; Subtitle">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amp; Subtitle">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Photo - 3 Up">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3 Up">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3 U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Title &amp; Bullets - Left">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amp; Bullets - Left">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Title &amp; Bullets - Right">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amp; Bullets - Right">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Bullets">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Bullets">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Title - Top">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 Top">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Title &amp; Bullets - 2 Column">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amp; Bullets - 2 Column">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Blank">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Blank">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Photo - Vertical">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Vertical">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Photo - Horizontal">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Horizontal">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Title - Center">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 Center">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mp; Bullets">
  <a:themeElements>
    <a:clrScheme name="">
      <a:dk1>
        <a:srgbClr val="000000"/>
      </a:dk1>
      <a:lt1>
        <a:srgbClr val="FFFFFF"/>
      </a:lt1>
      <a:dk2>
        <a:srgbClr val="000000"/>
      </a:dk2>
      <a:lt2>
        <a:srgbClr val="00000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amp; Bullets">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hoto - 4 Up">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4 Up">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4 U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Photo - 2 Up Landscape">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2 Up Landscape">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2 Up Landscap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Photo - 2 Up Portrait &amp; Landscape">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2 Up Portrait &amp; Landscape">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2 Up Portrait &amp; Landscap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Photo - 2 Up Portrait">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2 Up Portrait">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2 Up Portrai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Photo - 3 Up Portrait">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3 Up Portrait">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3 Up Portrai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Photo - Big">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Big">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Bi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itle, Bullets &amp; Photo">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Bullets &amp; Photo">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18616</TotalTime>
  <Pages>0</Pages>
  <Words>3501</Words>
  <Characters>0</Characters>
  <Application>Microsoft Macintosh PowerPoint</Application>
  <PresentationFormat>Custom</PresentationFormat>
  <Lines>0</Lines>
  <Paragraphs>168</Paragraphs>
  <Slides>11</Slides>
  <Notes>11</Notes>
  <HiddenSlides>0</HiddenSlides>
  <MMClips>0</MMClips>
  <ScaleCrop>false</ScaleCrop>
  <HeadingPairs>
    <vt:vector size="4" baseType="variant">
      <vt:variant>
        <vt:lpstr>Design Template</vt:lpstr>
      </vt:variant>
      <vt:variant>
        <vt:i4>19</vt:i4>
      </vt:variant>
      <vt:variant>
        <vt:lpstr>Slide Titles</vt:lpstr>
      </vt:variant>
      <vt:variant>
        <vt:i4>11</vt:i4>
      </vt:variant>
    </vt:vector>
  </HeadingPairs>
  <TitlesOfParts>
    <vt:vector size="30" baseType="lpstr">
      <vt:lpstr>Title &amp; Subtitle</vt:lpstr>
      <vt:lpstr>Title &amp; Bullets</vt:lpstr>
      <vt:lpstr>Photo - 4 Up</vt:lpstr>
      <vt:lpstr>Photo - 2 Up Landscape</vt:lpstr>
      <vt:lpstr>Photo - 2 Up Portrait &amp; Landscape</vt:lpstr>
      <vt:lpstr>Photo - 2 Up Portrait</vt:lpstr>
      <vt:lpstr>Photo - 3 Up Portrait</vt:lpstr>
      <vt:lpstr>Photo - Big</vt:lpstr>
      <vt:lpstr>Title, Bullets &amp; Photo</vt:lpstr>
      <vt:lpstr>Photo - 3 Up</vt:lpstr>
      <vt:lpstr>Title &amp; Bullets - Left</vt:lpstr>
      <vt:lpstr>Title &amp; Bullets - Right</vt:lpstr>
      <vt:lpstr>Bullets</vt:lpstr>
      <vt:lpstr>Title - Top</vt:lpstr>
      <vt:lpstr>Title &amp; Bullets - 2 Column</vt:lpstr>
      <vt:lpstr>Blank</vt:lpstr>
      <vt:lpstr>Photo - Vertical</vt:lpstr>
      <vt:lpstr>Photo - Horizontal</vt:lpstr>
      <vt:lpstr>Title - Center</vt:lpstr>
      <vt:lpstr>Copyright and Data</vt:lpstr>
      <vt:lpstr>Overview</vt:lpstr>
      <vt:lpstr>Copyright and Data </vt:lpstr>
      <vt:lpstr>Copyright license agreements for data </vt:lpstr>
      <vt:lpstr>Using copyrights (or waiving them) </vt:lpstr>
      <vt:lpstr>Norms of Appropriate Data Use </vt:lpstr>
      <vt:lpstr>Conclusion </vt:lpstr>
      <vt:lpstr>References</vt:lpstr>
      <vt:lpstr>Resources</vt:lpstr>
      <vt:lpstr>Other Relevant Modules</vt:lpstr>
      <vt:lpstr>Recommended Citations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ESIP Federation 101</dc:title>
  <dc:creator>Matt</dc:creator>
  <cp:lastModifiedBy>Erin Robinson</cp:lastModifiedBy>
  <cp:revision>123</cp:revision>
  <dcterms:created xsi:type="dcterms:W3CDTF">2012-11-07T19:56:46Z</dcterms:created>
  <dcterms:modified xsi:type="dcterms:W3CDTF">2012-11-07T19:57:42Z</dcterms:modified>
</cp:coreProperties>
</file>