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22" Type="http://schemas.openxmlformats.org/officeDocument/2006/relationships/slide" Target="slides/slide18.xml"/><Relationship Id="rId10" Type="http://schemas.openxmlformats.org/officeDocument/2006/relationships/slide" Target="slides/slide6.xml"/><Relationship Id="rId21" Type="http://schemas.openxmlformats.org/officeDocument/2006/relationships/slide" Target="slides/slide17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992766"/>
            <a:ext cx="8520600" cy="27369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4202966"/>
            <a:ext cx="8520600" cy="17343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66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5640766"/>
            <a:ext cx="5998800" cy="8067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200" y="-51950"/>
            <a:ext cx="9213265" cy="6909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Shape 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Shape 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hape 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Shape 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Shape 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Shape 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Shape 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hape 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Shape 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Shape 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hape 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Shape 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