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0"/>
  </p:notesMasterIdLst>
  <p:sldIdLst>
    <p:sldId id="276" r:id="rId2"/>
    <p:sldId id="322" r:id="rId3"/>
    <p:sldId id="323" r:id="rId4"/>
    <p:sldId id="324" r:id="rId5"/>
    <p:sldId id="326" r:id="rId6"/>
    <p:sldId id="363" r:id="rId7"/>
    <p:sldId id="362" r:id="rId8"/>
    <p:sldId id="327" r:id="rId9"/>
    <p:sldId id="328" r:id="rId10"/>
    <p:sldId id="329" r:id="rId11"/>
    <p:sldId id="331" r:id="rId12"/>
    <p:sldId id="330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56" r:id="rId22"/>
    <p:sldId id="341" r:id="rId23"/>
    <p:sldId id="342" r:id="rId24"/>
    <p:sldId id="357" r:id="rId25"/>
    <p:sldId id="344" r:id="rId26"/>
    <p:sldId id="348" r:id="rId27"/>
    <p:sldId id="349" r:id="rId28"/>
    <p:sldId id="358" r:id="rId29"/>
    <p:sldId id="359" r:id="rId30"/>
    <p:sldId id="360" r:id="rId31"/>
    <p:sldId id="361" r:id="rId32"/>
    <p:sldId id="350" r:id="rId33"/>
    <p:sldId id="351" r:id="rId34"/>
    <p:sldId id="352" r:id="rId35"/>
    <p:sldId id="353" r:id="rId36"/>
    <p:sldId id="354" r:id="rId37"/>
    <p:sldId id="355" r:id="rId38"/>
    <p:sldId id="312" r:id="rId3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Quinn" initials="" lastIdx="33" clrIdx="0"/>
  <p:cmAuthor id="1" name="Brett McLaughlin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95E"/>
    <a:srgbClr val="264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107D22-3351-4DDC-9757-8A348CC96E5D}">
  <a:tblStyle styleId="{54107D22-3351-4DDC-9757-8A348CC96E5D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3" autoAdjust="0"/>
    <p:restoredTop sz="88415" autoAdjust="0"/>
  </p:normalViewPr>
  <p:slideViewPr>
    <p:cSldViewPr snapToGrid="0" snapToObjects="1">
      <p:cViewPr>
        <p:scale>
          <a:sx n="113" d="100"/>
          <a:sy n="113" d="100"/>
        </p:scale>
        <p:origin x="112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31">
    <p:pos x="6000" y="0"/>
    <p:text>Presenter: Definitely Brett :-p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BD987-46EF-6349-883F-C49FDC271124}" type="doc">
      <dgm:prSet loTypeId="urn:microsoft.com/office/officeart/2005/8/layout/vList3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49831E2-D416-5741-BF71-90A5E3F815D8}">
      <dgm:prSet/>
      <dgm:spPr/>
      <dgm:t>
        <a:bodyPr/>
        <a:lstStyle/>
        <a:p>
          <a:pPr rtl="0"/>
          <a:r>
            <a:rPr lang="en-US" b="0" i="0" dirty="0" smtClean="0"/>
            <a:t>CMR &amp; UMM</a:t>
          </a:r>
          <a:r>
            <a:rPr lang="en-US" b="0" i="0" baseline="0" dirty="0" smtClean="0"/>
            <a:t> Overview</a:t>
          </a:r>
          <a:endParaRPr lang="en-US" dirty="0"/>
        </a:p>
      </dgm:t>
    </dgm:pt>
    <dgm:pt modelId="{CAB72B60-3973-C74E-9409-26F245124A47}" type="parTrans" cxnId="{DBC9A427-7035-8146-9D02-521074F84F48}">
      <dgm:prSet/>
      <dgm:spPr/>
      <dgm:t>
        <a:bodyPr/>
        <a:lstStyle/>
        <a:p>
          <a:endParaRPr lang="en-US"/>
        </a:p>
      </dgm:t>
    </dgm:pt>
    <dgm:pt modelId="{8BDA6D25-F227-8643-AC11-0620DB3AC2A7}" type="sibTrans" cxnId="{DBC9A427-7035-8146-9D02-521074F84F48}">
      <dgm:prSet/>
      <dgm:spPr/>
      <dgm:t>
        <a:bodyPr/>
        <a:lstStyle/>
        <a:p>
          <a:endParaRPr lang="en-US"/>
        </a:p>
      </dgm:t>
    </dgm:pt>
    <dgm:pt modelId="{D0F1FFB9-3BC0-E34B-97BF-AE14E38E48D4}">
      <dgm:prSet/>
      <dgm:spPr/>
      <dgm:t>
        <a:bodyPr/>
        <a:lstStyle/>
        <a:p>
          <a:pPr rtl="0"/>
          <a:r>
            <a:rPr lang="en-US" b="0" i="0" dirty="0" smtClean="0"/>
            <a:t>ECHO and GCMD Merger</a:t>
          </a:r>
          <a:endParaRPr lang="en-US" dirty="0"/>
        </a:p>
      </dgm:t>
    </dgm:pt>
    <dgm:pt modelId="{3B18E420-E75C-E143-8755-FFAD707CE768}" type="parTrans" cxnId="{3F61FF37-EDA0-1F45-BB41-3C485B796666}">
      <dgm:prSet/>
      <dgm:spPr/>
      <dgm:t>
        <a:bodyPr/>
        <a:lstStyle/>
        <a:p>
          <a:endParaRPr lang="en-US"/>
        </a:p>
      </dgm:t>
    </dgm:pt>
    <dgm:pt modelId="{6E7D71D2-BBB4-0349-BCE5-5F55C9E8A750}" type="sibTrans" cxnId="{3F61FF37-EDA0-1F45-BB41-3C485B796666}">
      <dgm:prSet/>
      <dgm:spPr/>
      <dgm:t>
        <a:bodyPr/>
        <a:lstStyle/>
        <a:p>
          <a:endParaRPr lang="en-US"/>
        </a:p>
      </dgm:t>
    </dgm:pt>
    <dgm:pt modelId="{E2F89F03-D07C-EB47-831B-D394866A7FED}">
      <dgm:prSet/>
      <dgm:spPr/>
      <dgm:t>
        <a:bodyPr/>
        <a:lstStyle/>
        <a:p>
          <a:pPr rtl="0"/>
          <a:r>
            <a:rPr lang="en-US" b="0" i="0" dirty="0" smtClean="0"/>
            <a:t>CMR Transition and Client Collaboration</a:t>
          </a:r>
        </a:p>
      </dgm:t>
    </dgm:pt>
    <dgm:pt modelId="{D1177BB1-95AE-2E4F-A22B-A6671930EE45}" type="parTrans" cxnId="{5185945D-AB9E-EB46-B042-D1BF8AA00913}">
      <dgm:prSet/>
      <dgm:spPr/>
      <dgm:t>
        <a:bodyPr/>
        <a:lstStyle/>
        <a:p>
          <a:endParaRPr lang="en-US"/>
        </a:p>
      </dgm:t>
    </dgm:pt>
    <dgm:pt modelId="{472CA2BB-71F9-2944-A05C-13CF5037B7F2}" type="sibTrans" cxnId="{5185945D-AB9E-EB46-B042-D1BF8AA00913}">
      <dgm:prSet/>
      <dgm:spPr/>
      <dgm:t>
        <a:bodyPr/>
        <a:lstStyle/>
        <a:p>
          <a:endParaRPr lang="en-US"/>
        </a:p>
      </dgm:t>
    </dgm:pt>
    <dgm:pt modelId="{B52B5D21-D73D-594C-A2BD-E7518B04E87D}">
      <dgm:prSet/>
      <dgm:spPr/>
      <dgm:t>
        <a:bodyPr/>
        <a:lstStyle/>
        <a:p>
          <a:pPr rtl="0"/>
          <a:r>
            <a:rPr lang="en-US" b="0" i="0" dirty="0" err="1" smtClean="0"/>
            <a:t>Earthdata</a:t>
          </a:r>
          <a:r>
            <a:rPr lang="en-US" b="0" i="0" dirty="0" smtClean="0"/>
            <a:t> Search and Global Open Search</a:t>
          </a:r>
        </a:p>
      </dgm:t>
    </dgm:pt>
    <dgm:pt modelId="{AB1837D0-8F76-C945-ABEA-1179EBC6CFC6}" type="parTrans" cxnId="{CBD19592-800A-7345-933B-FEA00567388E}">
      <dgm:prSet/>
      <dgm:spPr/>
      <dgm:t>
        <a:bodyPr/>
        <a:lstStyle/>
        <a:p>
          <a:endParaRPr lang="en-US"/>
        </a:p>
      </dgm:t>
    </dgm:pt>
    <dgm:pt modelId="{B3436996-DE3D-FC49-BA39-4DC37D3F1506}" type="sibTrans" cxnId="{CBD19592-800A-7345-933B-FEA00567388E}">
      <dgm:prSet/>
      <dgm:spPr/>
      <dgm:t>
        <a:bodyPr/>
        <a:lstStyle/>
        <a:p>
          <a:endParaRPr lang="en-US"/>
        </a:p>
      </dgm:t>
    </dgm:pt>
    <dgm:pt modelId="{2661F8AE-66EE-1246-88B8-ADE7B23309CB}">
      <dgm:prSet/>
      <dgm:spPr/>
      <dgm:t>
        <a:bodyPr/>
        <a:lstStyle/>
        <a:p>
          <a:pPr rtl="0"/>
          <a:r>
            <a:rPr lang="en-US" b="0" i="0" dirty="0" smtClean="0"/>
            <a:t>NGAP: Compliance as a Service</a:t>
          </a:r>
        </a:p>
      </dgm:t>
    </dgm:pt>
    <dgm:pt modelId="{982F1427-1931-7144-B4E9-CB69854B9070}" type="parTrans" cxnId="{855D7412-8D01-6B4F-A9EB-FD9B6322330F}">
      <dgm:prSet/>
      <dgm:spPr/>
      <dgm:t>
        <a:bodyPr/>
        <a:lstStyle/>
        <a:p>
          <a:endParaRPr lang="en-US"/>
        </a:p>
      </dgm:t>
    </dgm:pt>
    <dgm:pt modelId="{7F82B746-3A57-0148-986E-143FDF53EA61}" type="sibTrans" cxnId="{855D7412-8D01-6B4F-A9EB-FD9B6322330F}">
      <dgm:prSet/>
      <dgm:spPr/>
      <dgm:t>
        <a:bodyPr/>
        <a:lstStyle/>
        <a:p>
          <a:endParaRPr lang="en-US"/>
        </a:p>
      </dgm:t>
    </dgm:pt>
    <dgm:pt modelId="{D18FDE0A-F12F-3F4B-9452-F3DF5DB13635}" type="pres">
      <dgm:prSet presAssocID="{204BD987-46EF-6349-883F-C49FDC27112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32C4D9-0C28-3447-A0B8-AEAF48947AD8}" type="pres">
      <dgm:prSet presAssocID="{149831E2-D416-5741-BF71-90A5E3F815D8}" presName="composite" presStyleCnt="0"/>
      <dgm:spPr/>
    </dgm:pt>
    <dgm:pt modelId="{5D526863-7A81-F546-8C15-F427AD2350A1}" type="pres">
      <dgm:prSet presAssocID="{149831E2-D416-5741-BF71-90A5E3F815D8}" presName="imgShp" presStyleLbl="fgImgPlace1" presStyleIdx="0" presStyleCnt="5"/>
      <dgm:spPr/>
    </dgm:pt>
    <dgm:pt modelId="{D0A061EB-A621-8041-9FEB-A6CB5AE98E33}" type="pres">
      <dgm:prSet presAssocID="{149831E2-D416-5741-BF71-90A5E3F815D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A57BE-0ED5-F74C-BD4D-1AABCB816F24}" type="pres">
      <dgm:prSet presAssocID="{8BDA6D25-F227-8643-AC11-0620DB3AC2A7}" presName="spacing" presStyleCnt="0"/>
      <dgm:spPr/>
    </dgm:pt>
    <dgm:pt modelId="{806DE9F7-A8E0-9149-B45B-AE04A17EBBDC}" type="pres">
      <dgm:prSet presAssocID="{D0F1FFB9-3BC0-E34B-97BF-AE14E38E48D4}" presName="composite" presStyleCnt="0"/>
      <dgm:spPr/>
    </dgm:pt>
    <dgm:pt modelId="{A2874023-BCF2-144A-A1E1-90DA37E6DF26}" type="pres">
      <dgm:prSet presAssocID="{D0F1FFB9-3BC0-E34B-97BF-AE14E38E48D4}" presName="imgShp" presStyleLbl="fgImgPlace1" presStyleIdx="1" presStyleCnt="5"/>
      <dgm:spPr/>
    </dgm:pt>
    <dgm:pt modelId="{91783889-D75D-0241-8B55-480292EFA672}" type="pres">
      <dgm:prSet presAssocID="{D0F1FFB9-3BC0-E34B-97BF-AE14E38E48D4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F0BB6-FA8B-F44B-83E0-132C35EE23FF}" type="pres">
      <dgm:prSet presAssocID="{6E7D71D2-BBB4-0349-BCE5-5F55C9E8A750}" presName="spacing" presStyleCnt="0"/>
      <dgm:spPr/>
    </dgm:pt>
    <dgm:pt modelId="{C7B4E2EE-9737-6F40-BF29-CEF7A191CC8C}" type="pres">
      <dgm:prSet presAssocID="{E2F89F03-D07C-EB47-831B-D394866A7FED}" presName="composite" presStyleCnt="0"/>
      <dgm:spPr/>
    </dgm:pt>
    <dgm:pt modelId="{0591806F-9B1A-AD47-814B-942869F2B1FC}" type="pres">
      <dgm:prSet presAssocID="{E2F89F03-D07C-EB47-831B-D394866A7FED}" presName="imgShp" presStyleLbl="fgImgPlace1" presStyleIdx="2" presStyleCnt="5"/>
      <dgm:spPr/>
    </dgm:pt>
    <dgm:pt modelId="{441FD203-B9FE-C944-833A-F1BD20D539BE}" type="pres">
      <dgm:prSet presAssocID="{E2F89F03-D07C-EB47-831B-D394866A7FE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4A65D-0F5B-6147-B4B7-A4EED9047D13}" type="pres">
      <dgm:prSet presAssocID="{472CA2BB-71F9-2944-A05C-13CF5037B7F2}" presName="spacing" presStyleCnt="0"/>
      <dgm:spPr/>
    </dgm:pt>
    <dgm:pt modelId="{E313D203-8F4E-C243-AB91-CE05B2FA3605}" type="pres">
      <dgm:prSet presAssocID="{B52B5D21-D73D-594C-A2BD-E7518B04E87D}" presName="composite" presStyleCnt="0"/>
      <dgm:spPr/>
    </dgm:pt>
    <dgm:pt modelId="{F0D4DE0D-298D-8346-83F2-DDC2C6730C22}" type="pres">
      <dgm:prSet presAssocID="{B52B5D21-D73D-594C-A2BD-E7518B04E87D}" presName="imgShp" presStyleLbl="fgImgPlace1" presStyleIdx="3" presStyleCnt="5"/>
      <dgm:spPr/>
    </dgm:pt>
    <dgm:pt modelId="{F0027779-F625-9B48-8408-6EDFEB975585}" type="pres">
      <dgm:prSet presAssocID="{B52B5D21-D73D-594C-A2BD-E7518B04E87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0636E-B206-194A-90A3-D1AF5967DA18}" type="pres">
      <dgm:prSet presAssocID="{B3436996-DE3D-FC49-BA39-4DC37D3F1506}" presName="spacing" presStyleCnt="0"/>
      <dgm:spPr/>
    </dgm:pt>
    <dgm:pt modelId="{28161B50-AD53-A544-AECF-982715E280F3}" type="pres">
      <dgm:prSet presAssocID="{2661F8AE-66EE-1246-88B8-ADE7B23309CB}" presName="composite" presStyleCnt="0"/>
      <dgm:spPr/>
    </dgm:pt>
    <dgm:pt modelId="{22845CD7-6492-0F45-80DE-AA421080C721}" type="pres">
      <dgm:prSet presAssocID="{2661F8AE-66EE-1246-88B8-ADE7B23309CB}" presName="imgShp" presStyleLbl="fgImgPlace1" presStyleIdx="4" presStyleCnt="5"/>
      <dgm:spPr/>
    </dgm:pt>
    <dgm:pt modelId="{71C3AA98-D867-2347-887D-3EB64261887F}" type="pres">
      <dgm:prSet presAssocID="{2661F8AE-66EE-1246-88B8-ADE7B23309C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CC0A49-C3D3-FD44-9345-39B8F7EC94D6}" type="presOf" srcId="{E2F89F03-D07C-EB47-831B-D394866A7FED}" destId="{441FD203-B9FE-C944-833A-F1BD20D539BE}" srcOrd="0" destOrd="0" presId="urn:microsoft.com/office/officeart/2005/8/layout/vList3"/>
    <dgm:cxn modelId="{CBD19592-800A-7345-933B-FEA00567388E}" srcId="{204BD987-46EF-6349-883F-C49FDC271124}" destId="{B52B5D21-D73D-594C-A2BD-E7518B04E87D}" srcOrd="3" destOrd="0" parTransId="{AB1837D0-8F76-C945-ABEA-1179EBC6CFC6}" sibTransId="{B3436996-DE3D-FC49-BA39-4DC37D3F1506}"/>
    <dgm:cxn modelId="{722B14BC-5F8E-FD4E-92CB-751428A05B48}" type="presOf" srcId="{149831E2-D416-5741-BF71-90A5E3F815D8}" destId="{D0A061EB-A621-8041-9FEB-A6CB5AE98E33}" srcOrd="0" destOrd="0" presId="urn:microsoft.com/office/officeart/2005/8/layout/vList3"/>
    <dgm:cxn modelId="{DBC9A427-7035-8146-9D02-521074F84F48}" srcId="{204BD987-46EF-6349-883F-C49FDC271124}" destId="{149831E2-D416-5741-BF71-90A5E3F815D8}" srcOrd="0" destOrd="0" parTransId="{CAB72B60-3973-C74E-9409-26F245124A47}" sibTransId="{8BDA6D25-F227-8643-AC11-0620DB3AC2A7}"/>
    <dgm:cxn modelId="{547AAD9C-5EEE-894A-850E-5CEE575D7B82}" type="presOf" srcId="{2661F8AE-66EE-1246-88B8-ADE7B23309CB}" destId="{71C3AA98-D867-2347-887D-3EB64261887F}" srcOrd="0" destOrd="0" presId="urn:microsoft.com/office/officeart/2005/8/layout/vList3"/>
    <dgm:cxn modelId="{8838BF65-0889-B04F-914B-3DF6A605228B}" type="presOf" srcId="{B52B5D21-D73D-594C-A2BD-E7518B04E87D}" destId="{F0027779-F625-9B48-8408-6EDFEB975585}" srcOrd="0" destOrd="0" presId="urn:microsoft.com/office/officeart/2005/8/layout/vList3"/>
    <dgm:cxn modelId="{7812EF32-B697-B24B-BE9F-06D85779E0F8}" type="presOf" srcId="{D0F1FFB9-3BC0-E34B-97BF-AE14E38E48D4}" destId="{91783889-D75D-0241-8B55-480292EFA672}" srcOrd="0" destOrd="0" presId="urn:microsoft.com/office/officeart/2005/8/layout/vList3"/>
    <dgm:cxn modelId="{5185945D-AB9E-EB46-B042-D1BF8AA00913}" srcId="{204BD987-46EF-6349-883F-C49FDC271124}" destId="{E2F89F03-D07C-EB47-831B-D394866A7FED}" srcOrd="2" destOrd="0" parTransId="{D1177BB1-95AE-2E4F-A22B-A6671930EE45}" sibTransId="{472CA2BB-71F9-2944-A05C-13CF5037B7F2}"/>
    <dgm:cxn modelId="{3F61FF37-EDA0-1F45-BB41-3C485B796666}" srcId="{204BD987-46EF-6349-883F-C49FDC271124}" destId="{D0F1FFB9-3BC0-E34B-97BF-AE14E38E48D4}" srcOrd="1" destOrd="0" parTransId="{3B18E420-E75C-E143-8755-FFAD707CE768}" sibTransId="{6E7D71D2-BBB4-0349-BCE5-5F55C9E8A750}"/>
    <dgm:cxn modelId="{855D7412-8D01-6B4F-A9EB-FD9B6322330F}" srcId="{204BD987-46EF-6349-883F-C49FDC271124}" destId="{2661F8AE-66EE-1246-88B8-ADE7B23309CB}" srcOrd="4" destOrd="0" parTransId="{982F1427-1931-7144-B4E9-CB69854B9070}" sibTransId="{7F82B746-3A57-0148-986E-143FDF53EA61}"/>
    <dgm:cxn modelId="{10064DD6-2040-684D-833E-6E516B8847F6}" type="presOf" srcId="{204BD987-46EF-6349-883F-C49FDC271124}" destId="{D18FDE0A-F12F-3F4B-9452-F3DF5DB13635}" srcOrd="0" destOrd="0" presId="urn:microsoft.com/office/officeart/2005/8/layout/vList3"/>
    <dgm:cxn modelId="{81F8AE64-020A-C54A-B13D-5BE577A3ABDD}" type="presParOf" srcId="{D18FDE0A-F12F-3F4B-9452-F3DF5DB13635}" destId="{3F32C4D9-0C28-3447-A0B8-AEAF48947AD8}" srcOrd="0" destOrd="0" presId="urn:microsoft.com/office/officeart/2005/8/layout/vList3"/>
    <dgm:cxn modelId="{C7A5568B-8EC6-4946-85C1-BE6CC0CDE87E}" type="presParOf" srcId="{3F32C4D9-0C28-3447-A0B8-AEAF48947AD8}" destId="{5D526863-7A81-F546-8C15-F427AD2350A1}" srcOrd="0" destOrd="0" presId="urn:microsoft.com/office/officeart/2005/8/layout/vList3"/>
    <dgm:cxn modelId="{8750A1A4-C0A1-AC45-86AA-15FE50593C40}" type="presParOf" srcId="{3F32C4D9-0C28-3447-A0B8-AEAF48947AD8}" destId="{D0A061EB-A621-8041-9FEB-A6CB5AE98E33}" srcOrd="1" destOrd="0" presId="urn:microsoft.com/office/officeart/2005/8/layout/vList3"/>
    <dgm:cxn modelId="{2A7BD1F0-0E56-2D44-A3C3-6E9405A15893}" type="presParOf" srcId="{D18FDE0A-F12F-3F4B-9452-F3DF5DB13635}" destId="{538A57BE-0ED5-F74C-BD4D-1AABCB816F24}" srcOrd="1" destOrd="0" presId="urn:microsoft.com/office/officeart/2005/8/layout/vList3"/>
    <dgm:cxn modelId="{865DB751-87AA-0243-84E1-76F1F8EFD62E}" type="presParOf" srcId="{D18FDE0A-F12F-3F4B-9452-F3DF5DB13635}" destId="{806DE9F7-A8E0-9149-B45B-AE04A17EBBDC}" srcOrd="2" destOrd="0" presId="urn:microsoft.com/office/officeart/2005/8/layout/vList3"/>
    <dgm:cxn modelId="{8C4213DE-C64D-2A4C-8932-7B31CEE0738C}" type="presParOf" srcId="{806DE9F7-A8E0-9149-B45B-AE04A17EBBDC}" destId="{A2874023-BCF2-144A-A1E1-90DA37E6DF26}" srcOrd="0" destOrd="0" presId="urn:microsoft.com/office/officeart/2005/8/layout/vList3"/>
    <dgm:cxn modelId="{27A73B1A-028F-E24F-9777-0613F4211626}" type="presParOf" srcId="{806DE9F7-A8E0-9149-B45B-AE04A17EBBDC}" destId="{91783889-D75D-0241-8B55-480292EFA672}" srcOrd="1" destOrd="0" presId="urn:microsoft.com/office/officeart/2005/8/layout/vList3"/>
    <dgm:cxn modelId="{962C3464-BAE7-B44D-A69D-23F047FF18E7}" type="presParOf" srcId="{D18FDE0A-F12F-3F4B-9452-F3DF5DB13635}" destId="{902F0BB6-FA8B-F44B-83E0-132C35EE23FF}" srcOrd="3" destOrd="0" presId="urn:microsoft.com/office/officeart/2005/8/layout/vList3"/>
    <dgm:cxn modelId="{33EA735C-25DE-5D4D-8A86-A8FA320B84A8}" type="presParOf" srcId="{D18FDE0A-F12F-3F4B-9452-F3DF5DB13635}" destId="{C7B4E2EE-9737-6F40-BF29-CEF7A191CC8C}" srcOrd="4" destOrd="0" presId="urn:microsoft.com/office/officeart/2005/8/layout/vList3"/>
    <dgm:cxn modelId="{D6AFF2D8-9EC8-3C48-A629-C053777576AC}" type="presParOf" srcId="{C7B4E2EE-9737-6F40-BF29-CEF7A191CC8C}" destId="{0591806F-9B1A-AD47-814B-942869F2B1FC}" srcOrd="0" destOrd="0" presId="urn:microsoft.com/office/officeart/2005/8/layout/vList3"/>
    <dgm:cxn modelId="{25B5E93D-589E-3A4F-8338-D7ACE3469333}" type="presParOf" srcId="{C7B4E2EE-9737-6F40-BF29-CEF7A191CC8C}" destId="{441FD203-B9FE-C944-833A-F1BD20D539BE}" srcOrd="1" destOrd="0" presId="urn:microsoft.com/office/officeart/2005/8/layout/vList3"/>
    <dgm:cxn modelId="{B8025AB5-A448-B043-B45C-9DE0538472E4}" type="presParOf" srcId="{D18FDE0A-F12F-3F4B-9452-F3DF5DB13635}" destId="{8824A65D-0F5B-6147-B4B7-A4EED9047D13}" srcOrd="5" destOrd="0" presId="urn:microsoft.com/office/officeart/2005/8/layout/vList3"/>
    <dgm:cxn modelId="{CF658D4C-957A-C846-915C-2C039EEB01C1}" type="presParOf" srcId="{D18FDE0A-F12F-3F4B-9452-F3DF5DB13635}" destId="{E313D203-8F4E-C243-AB91-CE05B2FA3605}" srcOrd="6" destOrd="0" presId="urn:microsoft.com/office/officeart/2005/8/layout/vList3"/>
    <dgm:cxn modelId="{0883F209-40B9-CC41-9BD5-C3120CDF10AA}" type="presParOf" srcId="{E313D203-8F4E-C243-AB91-CE05B2FA3605}" destId="{F0D4DE0D-298D-8346-83F2-DDC2C6730C22}" srcOrd="0" destOrd="0" presId="urn:microsoft.com/office/officeart/2005/8/layout/vList3"/>
    <dgm:cxn modelId="{2BEB9370-5BCE-D245-A4F8-B72E94D3F123}" type="presParOf" srcId="{E313D203-8F4E-C243-AB91-CE05B2FA3605}" destId="{F0027779-F625-9B48-8408-6EDFEB975585}" srcOrd="1" destOrd="0" presId="urn:microsoft.com/office/officeart/2005/8/layout/vList3"/>
    <dgm:cxn modelId="{DF7822E4-283A-1B42-B00E-EEB916AD6D69}" type="presParOf" srcId="{D18FDE0A-F12F-3F4B-9452-F3DF5DB13635}" destId="{6130636E-B206-194A-90A3-D1AF5967DA18}" srcOrd="7" destOrd="0" presId="urn:microsoft.com/office/officeart/2005/8/layout/vList3"/>
    <dgm:cxn modelId="{E9B0428A-5638-BA47-B5C6-6255664CDD0A}" type="presParOf" srcId="{D18FDE0A-F12F-3F4B-9452-F3DF5DB13635}" destId="{28161B50-AD53-A544-AECF-982715E280F3}" srcOrd="8" destOrd="0" presId="urn:microsoft.com/office/officeart/2005/8/layout/vList3"/>
    <dgm:cxn modelId="{9F540C45-16E4-6145-96DF-CE76A91719F8}" type="presParOf" srcId="{28161B50-AD53-A544-AECF-982715E280F3}" destId="{22845CD7-6492-0F45-80DE-AA421080C721}" srcOrd="0" destOrd="0" presId="urn:microsoft.com/office/officeart/2005/8/layout/vList3"/>
    <dgm:cxn modelId="{E02A4E45-8323-1148-B610-B0C268E8CD7D}" type="presParOf" srcId="{28161B50-AD53-A544-AECF-982715E280F3}" destId="{71C3AA98-D867-2347-887D-3EB6426188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A8B346-71C5-764E-B2FD-170DC8995661}" type="doc">
      <dgm:prSet loTypeId="urn:microsoft.com/office/officeart/2005/8/layout/matrix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8EF507C-517E-7C41-B857-9B0656CA8654}">
      <dgm:prSet phldrT="[Text]"/>
      <dgm:spPr/>
      <dgm:t>
        <a:bodyPr anchor="t"/>
        <a:lstStyle/>
        <a:p>
          <a:r>
            <a:rPr lang="en-US" dirty="0" smtClean="0"/>
            <a:t>Science Metadata</a:t>
          </a:r>
          <a:endParaRPr lang="en-US" dirty="0"/>
        </a:p>
      </dgm:t>
    </dgm:pt>
    <dgm:pt modelId="{09C3F93C-D568-F040-9D01-BBA7C8B205E7}" type="parTrans" cxnId="{7DB6149B-93FD-3744-B4D9-145648333DD9}">
      <dgm:prSet/>
      <dgm:spPr/>
      <dgm:t>
        <a:bodyPr/>
        <a:lstStyle/>
        <a:p>
          <a:endParaRPr lang="en-US"/>
        </a:p>
      </dgm:t>
    </dgm:pt>
    <dgm:pt modelId="{F480CD81-7AE5-2345-AAB5-C98864D35AA0}" type="sibTrans" cxnId="{7DB6149B-93FD-3744-B4D9-145648333DD9}">
      <dgm:prSet/>
      <dgm:spPr/>
      <dgm:t>
        <a:bodyPr/>
        <a:lstStyle/>
        <a:p>
          <a:endParaRPr lang="en-US"/>
        </a:p>
      </dgm:t>
    </dgm:pt>
    <dgm:pt modelId="{236DD88E-A805-3F46-9CC6-78F72B92D72A}">
      <dgm:prSet phldrT="[Text]"/>
      <dgm:spPr/>
      <dgm:t>
        <a:bodyPr/>
        <a:lstStyle/>
        <a:p>
          <a:r>
            <a:rPr lang="en-US" dirty="0" smtClean="0"/>
            <a:t>Services    Metadata</a:t>
          </a:r>
          <a:endParaRPr lang="en-US" dirty="0"/>
        </a:p>
      </dgm:t>
    </dgm:pt>
    <dgm:pt modelId="{447E9AAC-B694-4640-B23E-7E5E14BBBD17}" type="parTrans" cxnId="{3BD46B65-FBCC-9746-954E-CF2CE0D86A4E}">
      <dgm:prSet/>
      <dgm:spPr/>
      <dgm:t>
        <a:bodyPr/>
        <a:lstStyle/>
        <a:p>
          <a:endParaRPr lang="en-US"/>
        </a:p>
      </dgm:t>
    </dgm:pt>
    <dgm:pt modelId="{81E1756D-6A11-0745-A4F2-57960BF0962B}" type="sibTrans" cxnId="{3BD46B65-FBCC-9746-954E-CF2CE0D86A4E}">
      <dgm:prSet/>
      <dgm:spPr/>
      <dgm:t>
        <a:bodyPr/>
        <a:lstStyle/>
        <a:p>
          <a:endParaRPr lang="en-US"/>
        </a:p>
      </dgm:t>
    </dgm:pt>
    <dgm:pt modelId="{20BFA114-BE38-EA42-B630-C3381C8F3F06}">
      <dgm:prSet phldrT="[Text]"/>
      <dgm:spPr/>
      <dgm:t>
        <a:bodyPr/>
        <a:lstStyle/>
        <a:p>
          <a:r>
            <a:rPr lang="en-US" dirty="0" smtClean="0"/>
            <a:t>Parameter Metadata</a:t>
          </a:r>
          <a:endParaRPr lang="en-US" dirty="0"/>
        </a:p>
      </dgm:t>
    </dgm:pt>
    <dgm:pt modelId="{E7534B26-50A6-484B-A15C-062E6B54E349}" type="parTrans" cxnId="{BB70897B-172C-894F-8CD4-2C419DB94869}">
      <dgm:prSet/>
      <dgm:spPr/>
      <dgm:t>
        <a:bodyPr/>
        <a:lstStyle/>
        <a:p>
          <a:endParaRPr lang="en-US"/>
        </a:p>
      </dgm:t>
    </dgm:pt>
    <dgm:pt modelId="{347A710F-4AAD-F949-8650-D9EFD8635A5F}" type="sibTrans" cxnId="{BB70897B-172C-894F-8CD4-2C419DB94869}">
      <dgm:prSet/>
      <dgm:spPr/>
      <dgm:t>
        <a:bodyPr/>
        <a:lstStyle/>
        <a:p>
          <a:endParaRPr lang="en-US"/>
        </a:p>
      </dgm:t>
    </dgm:pt>
    <dgm:pt modelId="{4748D74B-8CD0-DF46-99F5-6E501825D93A}">
      <dgm:prSet phldrT="[Text]"/>
      <dgm:spPr/>
      <dgm:t>
        <a:bodyPr/>
        <a:lstStyle/>
        <a:p>
          <a:r>
            <a:rPr lang="en-US" dirty="0" smtClean="0"/>
            <a:t>Visualization Metadata</a:t>
          </a:r>
          <a:endParaRPr lang="en-US" dirty="0"/>
        </a:p>
      </dgm:t>
    </dgm:pt>
    <dgm:pt modelId="{E42F193C-7744-6D40-BF01-760107EEC728}" type="parTrans" cxnId="{F94A2722-8C3B-6041-8F1E-8C9424932F93}">
      <dgm:prSet/>
      <dgm:spPr/>
      <dgm:t>
        <a:bodyPr/>
        <a:lstStyle/>
        <a:p>
          <a:endParaRPr lang="en-US"/>
        </a:p>
      </dgm:t>
    </dgm:pt>
    <dgm:pt modelId="{151EE326-FD56-3041-858A-F4783E638322}" type="sibTrans" cxnId="{F94A2722-8C3B-6041-8F1E-8C9424932F93}">
      <dgm:prSet/>
      <dgm:spPr/>
      <dgm:t>
        <a:bodyPr/>
        <a:lstStyle/>
        <a:p>
          <a:endParaRPr lang="en-US"/>
        </a:p>
      </dgm:t>
    </dgm:pt>
    <dgm:pt modelId="{184551C7-5332-F046-B55C-47726666C643}">
      <dgm:prSet phldrT="[Text]"/>
      <dgm:spPr/>
      <dgm:t>
        <a:bodyPr/>
        <a:lstStyle/>
        <a:p>
          <a:r>
            <a:rPr lang="en-US" dirty="0" smtClean="0"/>
            <a:t>Future Metadata Profiles</a:t>
          </a:r>
          <a:endParaRPr lang="en-US" dirty="0"/>
        </a:p>
      </dgm:t>
    </dgm:pt>
    <dgm:pt modelId="{899A23BE-0B04-7B4F-BC7B-CBFFF82D418A}" type="parTrans" cxnId="{B6D51DE1-9340-1449-A364-E6F9982EF59B}">
      <dgm:prSet/>
      <dgm:spPr/>
      <dgm:t>
        <a:bodyPr/>
        <a:lstStyle/>
        <a:p>
          <a:endParaRPr lang="en-US"/>
        </a:p>
      </dgm:t>
    </dgm:pt>
    <dgm:pt modelId="{C29DBA54-A2FD-E748-AA00-0C05A16C4875}" type="sibTrans" cxnId="{B6D51DE1-9340-1449-A364-E6F9982EF59B}">
      <dgm:prSet/>
      <dgm:spPr/>
      <dgm:t>
        <a:bodyPr/>
        <a:lstStyle/>
        <a:p>
          <a:endParaRPr lang="en-US"/>
        </a:p>
      </dgm:t>
    </dgm:pt>
    <dgm:pt modelId="{E1CE4C34-96F3-A74D-99B6-34B4292B3B58}" type="pres">
      <dgm:prSet presAssocID="{EAA8B346-71C5-764E-B2FD-170DC899566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63918-3AE5-DF42-A0BF-887765DFC78A}" type="pres">
      <dgm:prSet presAssocID="{EAA8B346-71C5-764E-B2FD-170DC8995661}" presName="matrix" presStyleCnt="0"/>
      <dgm:spPr/>
    </dgm:pt>
    <dgm:pt modelId="{39BC3516-C350-0E42-A3DE-1B80439D7C77}" type="pres">
      <dgm:prSet presAssocID="{EAA8B346-71C5-764E-B2FD-170DC8995661}" presName="tile1" presStyleLbl="node1" presStyleIdx="0" presStyleCnt="4"/>
      <dgm:spPr/>
      <dgm:t>
        <a:bodyPr/>
        <a:lstStyle/>
        <a:p>
          <a:endParaRPr lang="en-US"/>
        </a:p>
      </dgm:t>
    </dgm:pt>
    <dgm:pt modelId="{6B324034-09CD-6F4D-8385-1ECA9AFBE761}" type="pres">
      <dgm:prSet presAssocID="{EAA8B346-71C5-764E-B2FD-170DC899566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32B7B-C2CB-A347-B35F-1DF510260680}" type="pres">
      <dgm:prSet presAssocID="{EAA8B346-71C5-764E-B2FD-170DC8995661}" presName="tile2" presStyleLbl="node1" presStyleIdx="1" presStyleCnt="4"/>
      <dgm:spPr/>
      <dgm:t>
        <a:bodyPr/>
        <a:lstStyle/>
        <a:p>
          <a:endParaRPr lang="en-US"/>
        </a:p>
      </dgm:t>
    </dgm:pt>
    <dgm:pt modelId="{4361CADD-F5F4-2B49-A71A-143C7571F33A}" type="pres">
      <dgm:prSet presAssocID="{EAA8B346-71C5-764E-B2FD-170DC899566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FE27D-89D3-0248-8EB1-53123D8BC932}" type="pres">
      <dgm:prSet presAssocID="{EAA8B346-71C5-764E-B2FD-170DC8995661}" presName="tile3" presStyleLbl="node1" presStyleIdx="2" presStyleCnt="4"/>
      <dgm:spPr/>
      <dgm:t>
        <a:bodyPr/>
        <a:lstStyle/>
        <a:p>
          <a:endParaRPr lang="en-US"/>
        </a:p>
      </dgm:t>
    </dgm:pt>
    <dgm:pt modelId="{EE8893B9-044B-1549-9E18-7C50D46470FA}" type="pres">
      <dgm:prSet presAssocID="{EAA8B346-71C5-764E-B2FD-170DC899566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C7D07-71C7-9049-85EB-461B2502FA4A}" type="pres">
      <dgm:prSet presAssocID="{EAA8B346-71C5-764E-B2FD-170DC8995661}" presName="tile4" presStyleLbl="node1" presStyleIdx="3" presStyleCnt="4"/>
      <dgm:spPr/>
      <dgm:t>
        <a:bodyPr/>
        <a:lstStyle/>
        <a:p>
          <a:endParaRPr lang="en-US"/>
        </a:p>
      </dgm:t>
    </dgm:pt>
    <dgm:pt modelId="{BADF82A8-3DD1-4543-8751-1B3E2CF5629C}" type="pres">
      <dgm:prSet presAssocID="{EAA8B346-71C5-764E-B2FD-170DC899566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91945-CF72-ED42-A88F-B1FD0FAF97C3}" type="pres">
      <dgm:prSet presAssocID="{EAA8B346-71C5-764E-B2FD-170DC8995661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5F4F3-4CE6-A74D-B512-D591694B897D}" type="presOf" srcId="{184551C7-5332-F046-B55C-47726666C643}" destId="{BADF82A8-3DD1-4543-8751-1B3E2CF5629C}" srcOrd="1" destOrd="0" presId="urn:microsoft.com/office/officeart/2005/8/layout/matrix1"/>
    <dgm:cxn modelId="{BB70897B-172C-894F-8CD4-2C419DB94869}" srcId="{88EF507C-517E-7C41-B857-9B0656CA8654}" destId="{20BFA114-BE38-EA42-B630-C3381C8F3F06}" srcOrd="1" destOrd="0" parTransId="{E7534B26-50A6-484B-A15C-062E6B54E349}" sibTransId="{347A710F-4AAD-F949-8650-D9EFD8635A5F}"/>
    <dgm:cxn modelId="{27A0FD34-8B96-A549-9C78-9FD4004606C4}" type="presOf" srcId="{88EF507C-517E-7C41-B857-9B0656CA8654}" destId="{7B291945-CF72-ED42-A88F-B1FD0FAF97C3}" srcOrd="0" destOrd="0" presId="urn:microsoft.com/office/officeart/2005/8/layout/matrix1"/>
    <dgm:cxn modelId="{02F39131-88C2-1544-980B-B905B4F0DBCE}" type="presOf" srcId="{20BFA114-BE38-EA42-B630-C3381C8F3F06}" destId="{4361CADD-F5F4-2B49-A71A-143C7571F33A}" srcOrd="1" destOrd="0" presId="urn:microsoft.com/office/officeart/2005/8/layout/matrix1"/>
    <dgm:cxn modelId="{613BB98B-9B99-2646-809F-CC98999CD9B2}" type="presOf" srcId="{4748D74B-8CD0-DF46-99F5-6E501825D93A}" destId="{652FE27D-89D3-0248-8EB1-53123D8BC932}" srcOrd="0" destOrd="0" presId="urn:microsoft.com/office/officeart/2005/8/layout/matrix1"/>
    <dgm:cxn modelId="{9D8CB656-4004-8247-84F3-2213F8D3874F}" type="presOf" srcId="{20BFA114-BE38-EA42-B630-C3381C8F3F06}" destId="{EB132B7B-C2CB-A347-B35F-1DF510260680}" srcOrd="0" destOrd="0" presId="urn:microsoft.com/office/officeart/2005/8/layout/matrix1"/>
    <dgm:cxn modelId="{F94A2722-8C3B-6041-8F1E-8C9424932F93}" srcId="{88EF507C-517E-7C41-B857-9B0656CA8654}" destId="{4748D74B-8CD0-DF46-99F5-6E501825D93A}" srcOrd="2" destOrd="0" parTransId="{E42F193C-7744-6D40-BF01-760107EEC728}" sibTransId="{151EE326-FD56-3041-858A-F4783E638322}"/>
    <dgm:cxn modelId="{3BD46B65-FBCC-9746-954E-CF2CE0D86A4E}" srcId="{88EF507C-517E-7C41-B857-9B0656CA8654}" destId="{236DD88E-A805-3F46-9CC6-78F72B92D72A}" srcOrd="0" destOrd="0" parTransId="{447E9AAC-B694-4640-B23E-7E5E14BBBD17}" sibTransId="{81E1756D-6A11-0745-A4F2-57960BF0962B}"/>
    <dgm:cxn modelId="{7DB6149B-93FD-3744-B4D9-145648333DD9}" srcId="{EAA8B346-71C5-764E-B2FD-170DC8995661}" destId="{88EF507C-517E-7C41-B857-9B0656CA8654}" srcOrd="0" destOrd="0" parTransId="{09C3F93C-D568-F040-9D01-BBA7C8B205E7}" sibTransId="{F480CD81-7AE5-2345-AAB5-C98864D35AA0}"/>
    <dgm:cxn modelId="{48296684-65BF-DF45-8F4F-81C531AD4205}" type="presOf" srcId="{184551C7-5332-F046-B55C-47726666C643}" destId="{634C7D07-71C7-9049-85EB-461B2502FA4A}" srcOrd="0" destOrd="0" presId="urn:microsoft.com/office/officeart/2005/8/layout/matrix1"/>
    <dgm:cxn modelId="{B6D51DE1-9340-1449-A364-E6F9982EF59B}" srcId="{88EF507C-517E-7C41-B857-9B0656CA8654}" destId="{184551C7-5332-F046-B55C-47726666C643}" srcOrd="3" destOrd="0" parTransId="{899A23BE-0B04-7B4F-BC7B-CBFFF82D418A}" sibTransId="{C29DBA54-A2FD-E748-AA00-0C05A16C4875}"/>
    <dgm:cxn modelId="{191A0DCD-E6B4-854B-876F-9641032181FE}" type="presOf" srcId="{EAA8B346-71C5-764E-B2FD-170DC8995661}" destId="{E1CE4C34-96F3-A74D-99B6-34B4292B3B58}" srcOrd="0" destOrd="0" presId="urn:microsoft.com/office/officeart/2005/8/layout/matrix1"/>
    <dgm:cxn modelId="{A70A0FCC-7242-694F-AD9B-3D656E36A935}" type="presOf" srcId="{4748D74B-8CD0-DF46-99F5-6E501825D93A}" destId="{EE8893B9-044B-1549-9E18-7C50D46470FA}" srcOrd="1" destOrd="0" presId="urn:microsoft.com/office/officeart/2005/8/layout/matrix1"/>
    <dgm:cxn modelId="{2AA3AB40-922A-C748-913C-2918B4B4F01F}" type="presOf" srcId="{236DD88E-A805-3F46-9CC6-78F72B92D72A}" destId="{6B324034-09CD-6F4D-8385-1ECA9AFBE761}" srcOrd="1" destOrd="0" presId="urn:microsoft.com/office/officeart/2005/8/layout/matrix1"/>
    <dgm:cxn modelId="{47BEB879-C8EC-B247-BD64-F34AC818E0FE}" type="presOf" srcId="{236DD88E-A805-3F46-9CC6-78F72B92D72A}" destId="{39BC3516-C350-0E42-A3DE-1B80439D7C77}" srcOrd="0" destOrd="0" presId="urn:microsoft.com/office/officeart/2005/8/layout/matrix1"/>
    <dgm:cxn modelId="{8E50B50B-8D8A-AF40-B4D6-83E0E3A23AD8}" type="presParOf" srcId="{E1CE4C34-96F3-A74D-99B6-34B4292B3B58}" destId="{0D563918-3AE5-DF42-A0BF-887765DFC78A}" srcOrd="0" destOrd="0" presId="urn:microsoft.com/office/officeart/2005/8/layout/matrix1"/>
    <dgm:cxn modelId="{445922C3-0A5B-4446-967C-6145F480F9D3}" type="presParOf" srcId="{0D563918-3AE5-DF42-A0BF-887765DFC78A}" destId="{39BC3516-C350-0E42-A3DE-1B80439D7C77}" srcOrd="0" destOrd="0" presId="urn:microsoft.com/office/officeart/2005/8/layout/matrix1"/>
    <dgm:cxn modelId="{93464268-FC8F-CF4E-9744-CFE5871BA92F}" type="presParOf" srcId="{0D563918-3AE5-DF42-A0BF-887765DFC78A}" destId="{6B324034-09CD-6F4D-8385-1ECA9AFBE761}" srcOrd="1" destOrd="0" presId="urn:microsoft.com/office/officeart/2005/8/layout/matrix1"/>
    <dgm:cxn modelId="{FF8E5589-CCA8-574D-817F-F9590AAE3C93}" type="presParOf" srcId="{0D563918-3AE5-DF42-A0BF-887765DFC78A}" destId="{EB132B7B-C2CB-A347-B35F-1DF510260680}" srcOrd="2" destOrd="0" presId="urn:microsoft.com/office/officeart/2005/8/layout/matrix1"/>
    <dgm:cxn modelId="{A90B8E7C-4FD9-B745-A5DC-861687CB958B}" type="presParOf" srcId="{0D563918-3AE5-DF42-A0BF-887765DFC78A}" destId="{4361CADD-F5F4-2B49-A71A-143C7571F33A}" srcOrd="3" destOrd="0" presId="urn:microsoft.com/office/officeart/2005/8/layout/matrix1"/>
    <dgm:cxn modelId="{F30285B9-E3C6-D94E-B29A-6B635D8AB226}" type="presParOf" srcId="{0D563918-3AE5-DF42-A0BF-887765DFC78A}" destId="{652FE27D-89D3-0248-8EB1-53123D8BC932}" srcOrd="4" destOrd="0" presId="urn:microsoft.com/office/officeart/2005/8/layout/matrix1"/>
    <dgm:cxn modelId="{E6246D74-1E20-064E-8D5F-541DAE6770F8}" type="presParOf" srcId="{0D563918-3AE5-DF42-A0BF-887765DFC78A}" destId="{EE8893B9-044B-1549-9E18-7C50D46470FA}" srcOrd="5" destOrd="0" presId="urn:microsoft.com/office/officeart/2005/8/layout/matrix1"/>
    <dgm:cxn modelId="{D5924932-F7C8-3145-8056-6D2569E137D8}" type="presParOf" srcId="{0D563918-3AE5-DF42-A0BF-887765DFC78A}" destId="{634C7D07-71C7-9049-85EB-461B2502FA4A}" srcOrd="6" destOrd="0" presId="urn:microsoft.com/office/officeart/2005/8/layout/matrix1"/>
    <dgm:cxn modelId="{8BA457D9-6339-2E49-94C8-49651575E81A}" type="presParOf" srcId="{0D563918-3AE5-DF42-A0BF-887765DFC78A}" destId="{BADF82A8-3DD1-4543-8751-1B3E2CF5629C}" srcOrd="7" destOrd="0" presId="urn:microsoft.com/office/officeart/2005/8/layout/matrix1"/>
    <dgm:cxn modelId="{C342EDA3-0D8A-DF4A-8A80-A6A7E091D8CC}" type="presParOf" srcId="{E1CE4C34-96F3-A74D-99B6-34B4292B3B58}" destId="{7B291945-CF72-ED42-A88F-B1FD0FAF97C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54583D-0AE1-B34A-8FB7-B0B5857BD16E}" type="doc">
      <dgm:prSet loTypeId="urn:microsoft.com/office/officeart/2005/8/layout/radial4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2BE8784-0F2E-2F46-873E-F96B8FDBE82F}">
      <dgm:prSet phldrT="[Text]" custT="1"/>
      <dgm:spPr/>
      <dgm:t>
        <a:bodyPr/>
        <a:lstStyle/>
        <a:p>
          <a:r>
            <a:rPr lang="en-US" sz="2400" dirty="0" smtClean="0"/>
            <a:t>UMM-C</a:t>
          </a:r>
          <a:endParaRPr lang="en-US" sz="2400" dirty="0"/>
        </a:p>
      </dgm:t>
    </dgm:pt>
    <dgm:pt modelId="{063F1ECD-7350-F047-A4FB-24B22018C3BB}" type="parTrans" cxnId="{74DFD968-DB67-FF4D-8764-3FF1B4C2A7ED}">
      <dgm:prSet/>
      <dgm:spPr/>
      <dgm:t>
        <a:bodyPr/>
        <a:lstStyle/>
        <a:p>
          <a:endParaRPr lang="en-US"/>
        </a:p>
      </dgm:t>
    </dgm:pt>
    <dgm:pt modelId="{C1063D31-1D5F-AB40-8420-BDD7315B7FE2}" type="sibTrans" cxnId="{74DFD968-DB67-FF4D-8764-3FF1B4C2A7ED}">
      <dgm:prSet/>
      <dgm:spPr/>
      <dgm:t>
        <a:bodyPr/>
        <a:lstStyle/>
        <a:p>
          <a:endParaRPr lang="en-US"/>
        </a:p>
      </dgm:t>
    </dgm:pt>
    <dgm:pt modelId="{006E9306-5132-B844-B95E-ABD09FA0AEFA}">
      <dgm:prSet phldrT="[Text]"/>
      <dgm:spPr/>
      <dgm:t>
        <a:bodyPr/>
        <a:lstStyle/>
        <a:p>
          <a:r>
            <a:rPr lang="en-US" dirty="0" smtClean="0"/>
            <a:t>GCMD DIF Model</a:t>
          </a:r>
          <a:endParaRPr lang="en-US" dirty="0"/>
        </a:p>
      </dgm:t>
    </dgm:pt>
    <dgm:pt modelId="{BB60613F-CE32-CC40-9D26-E3AD9AD46891}" type="parTrans" cxnId="{94E23CC7-7458-0245-A94E-D53E32477383}">
      <dgm:prSet/>
      <dgm:spPr/>
      <dgm:t>
        <a:bodyPr/>
        <a:lstStyle/>
        <a:p>
          <a:endParaRPr lang="en-US"/>
        </a:p>
      </dgm:t>
    </dgm:pt>
    <dgm:pt modelId="{5AF55D55-CFE8-9E48-BB6A-FB3C7C7CF68F}" type="sibTrans" cxnId="{94E23CC7-7458-0245-A94E-D53E32477383}">
      <dgm:prSet/>
      <dgm:spPr/>
      <dgm:t>
        <a:bodyPr/>
        <a:lstStyle/>
        <a:p>
          <a:endParaRPr lang="en-US"/>
        </a:p>
      </dgm:t>
    </dgm:pt>
    <dgm:pt modelId="{3044D05E-B99E-7042-A6D7-40737CE0A13A}">
      <dgm:prSet phldrT="[Text]"/>
      <dgm:spPr/>
      <dgm:t>
        <a:bodyPr/>
        <a:lstStyle/>
        <a:p>
          <a:r>
            <a:rPr lang="en-US" dirty="0" smtClean="0"/>
            <a:t>ECHO10 Collection Model</a:t>
          </a:r>
          <a:endParaRPr lang="en-US" dirty="0"/>
        </a:p>
      </dgm:t>
    </dgm:pt>
    <dgm:pt modelId="{F34F0FC9-D90B-B146-92E1-5E15861A53F5}" type="parTrans" cxnId="{8E96514B-C4F8-4C4B-8ED8-55C44B90230B}">
      <dgm:prSet/>
      <dgm:spPr/>
      <dgm:t>
        <a:bodyPr/>
        <a:lstStyle/>
        <a:p>
          <a:endParaRPr lang="en-US"/>
        </a:p>
      </dgm:t>
    </dgm:pt>
    <dgm:pt modelId="{ECF89080-42BB-FB4C-9583-B53A01FE1A10}" type="sibTrans" cxnId="{8E96514B-C4F8-4C4B-8ED8-55C44B90230B}">
      <dgm:prSet/>
      <dgm:spPr/>
      <dgm:t>
        <a:bodyPr/>
        <a:lstStyle/>
        <a:p>
          <a:endParaRPr lang="en-US"/>
        </a:p>
      </dgm:t>
    </dgm:pt>
    <dgm:pt modelId="{C158D40A-EF04-404F-82CB-867DF6A76F2C}">
      <dgm:prSet phldrT="[Text]"/>
      <dgm:spPr/>
      <dgm:t>
        <a:bodyPr/>
        <a:lstStyle/>
        <a:p>
          <a:r>
            <a:rPr lang="en-US" dirty="0" smtClean="0"/>
            <a:t>ESDIS Metrics Model</a:t>
          </a:r>
          <a:endParaRPr lang="en-US" dirty="0"/>
        </a:p>
      </dgm:t>
    </dgm:pt>
    <dgm:pt modelId="{F0116CD7-2C9F-5842-B2E5-C852F4A8D8E0}" type="parTrans" cxnId="{265B776E-919C-1641-9D05-E7C4227D9F36}">
      <dgm:prSet/>
      <dgm:spPr/>
      <dgm:t>
        <a:bodyPr/>
        <a:lstStyle/>
        <a:p>
          <a:endParaRPr lang="en-US"/>
        </a:p>
      </dgm:t>
    </dgm:pt>
    <dgm:pt modelId="{F931037D-C39F-8541-A061-B0F7EEF456F3}" type="sibTrans" cxnId="{265B776E-919C-1641-9D05-E7C4227D9F36}">
      <dgm:prSet/>
      <dgm:spPr/>
      <dgm:t>
        <a:bodyPr/>
        <a:lstStyle/>
        <a:p>
          <a:endParaRPr lang="en-US"/>
        </a:p>
      </dgm:t>
    </dgm:pt>
    <dgm:pt modelId="{37EBD8F4-5763-6B47-8DCB-90A0E2038D1A}">
      <dgm:prSet phldrT="[Text]"/>
      <dgm:spPr/>
      <dgm:t>
        <a:bodyPr/>
        <a:lstStyle/>
        <a:p>
          <a:r>
            <a:rPr lang="en-US" dirty="0" smtClean="0"/>
            <a:t>ISO19115</a:t>
          </a:r>
          <a:endParaRPr lang="en-US" dirty="0"/>
        </a:p>
      </dgm:t>
    </dgm:pt>
    <dgm:pt modelId="{80C6E546-6A25-CF4D-976C-BD09987953E7}" type="parTrans" cxnId="{54296527-DB9B-E741-8474-D03248D823FC}">
      <dgm:prSet/>
      <dgm:spPr/>
      <dgm:t>
        <a:bodyPr/>
        <a:lstStyle/>
        <a:p>
          <a:endParaRPr lang="en-US"/>
        </a:p>
      </dgm:t>
    </dgm:pt>
    <dgm:pt modelId="{B6FC5D21-C9FB-9940-BA0C-9EFF069C4D72}" type="sibTrans" cxnId="{54296527-DB9B-E741-8474-D03248D823FC}">
      <dgm:prSet/>
      <dgm:spPr/>
      <dgm:t>
        <a:bodyPr/>
        <a:lstStyle/>
        <a:p>
          <a:endParaRPr lang="en-US"/>
        </a:p>
      </dgm:t>
    </dgm:pt>
    <dgm:pt modelId="{4518102A-D211-DD41-99EE-1AE3A5EA0094}" type="pres">
      <dgm:prSet presAssocID="{7054583D-0AE1-B34A-8FB7-B0B5857BD16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6B689B-7AA3-0444-8691-3D3B25F4B0CD}" type="pres">
      <dgm:prSet presAssocID="{D2BE8784-0F2E-2F46-873E-F96B8FDBE82F}" presName="centerShape" presStyleLbl="node0" presStyleIdx="0" presStyleCnt="1"/>
      <dgm:spPr/>
      <dgm:t>
        <a:bodyPr/>
        <a:lstStyle/>
        <a:p>
          <a:endParaRPr lang="en-US"/>
        </a:p>
      </dgm:t>
    </dgm:pt>
    <dgm:pt modelId="{DC588436-CF54-5245-9468-3ACF2A8CDF42}" type="pres">
      <dgm:prSet presAssocID="{BB60613F-CE32-CC40-9D26-E3AD9AD46891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54B05520-1B25-5648-AA2A-42141811DFE3}" type="pres">
      <dgm:prSet presAssocID="{006E9306-5132-B844-B95E-ABD09FA0AEF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41688D-0B11-534E-9090-D70EB9AE05ED}" type="pres">
      <dgm:prSet presAssocID="{F34F0FC9-D90B-B146-92E1-5E15861A53F5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D21FC433-9A1D-6248-867B-917DAFB0A5AA}" type="pres">
      <dgm:prSet presAssocID="{3044D05E-B99E-7042-A6D7-40737CE0A13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0FCCD-0BDB-644C-9B85-A0BE488F13DF}" type="pres">
      <dgm:prSet presAssocID="{F0116CD7-2C9F-5842-B2E5-C852F4A8D8E0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A0A347D4-4D32-4646-9A69-0D4D51EA76BD}" type="pres">
      <dgm:prSet presAssocID="{C158D40A-EF04-404F-82CB-867DF6A76F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BF9DB-85EE-F241-870C-576F1A0F423E}" type="pres">
      <dgm:prSet presAssocID="{80C6E546-6A25-CF4D-976C-BD09987953E7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91914FA5-D9A1-2E44-8B8A-BA763B969EE9}" type="pres">
      <dgm:prSet presAssocID="{37EBD8F4-5763-6B47-8DCB-90A0E2038D1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CB7852-B2C8-9A4C-B81B-EC31BA017C65}" type="presOf" srcId="{F0116CD7-2C9F-5842-B2E5-C852F4A8D8E0}" destId="{8EE0FCCD-0BDB-644C-9B85-A0BE488F13DF}" srcOrd="0" destOrd="0" presId="urn:microsoft.com/office/officeart/2005/8/layout/radial4"/>
    <dgm:cxn modelId="{8DC7EEAB-601A-8E45-AC8D-E72B69EE53D9}" type="presOf" srcId="{D2BE8784-0F2E-2F46-873E-F96B8FDBE82F}" destId="{C56B689B-7AA3-0444-8691-3D3B25F4B0CD}" srcOrd="0" destOrd="0" presId="urn:microsoft.com/office/officeart/2005/8/layout/radial4"/>
    <dgm:cxn modelId="{94E23CC7-7458-0245-A94E-D53E32477383}" srcId="{D2BE8784-0F2E-2F46-873E-F96B8FDBE82F}" destId="{006E9306-5132-B844-B95E-ABD09FA0AEFA}" srcOrd="0" destOrd="0" parTransId="{BB60613F-CE32-CC40-9D26-E3AD9AD46891}" sibTransId="{5AF55D55-CFE8-9E48-BB6A-FB3C7C7CF68F}"/>
    <dgm:cxn modelId="{54296527-DB9B-E741-8474-D03248D823FC}" srcId="{D2BE8784-0F2E-2F46-873E-F96B8FDBE82F}" destId="{37EBD8F4-5763-6B47-8DCB-90A0E2038D1A}" srcOrd="3" destOrd="0" parTransId="{80C6E546-6A25-CF4D-976C-BD09987953E7}" sibTransId="{B6FC5D21-C9FB-9940-BA0C-9EFF069C4D72}"/>
    <dgm:cxn modelId="{153882DE-D7F0-AB40-B001-87C175B16D91}" type="presOf" srcId="{BB60613F-CE32-CC40-9D26-E3AD9AD46891}" destId="{DC588436-CF54-5245-9468-3ACF2A8CDF42}" srcOrd="0" destOrd="0" presId="urn:microsoft.com/office/officeart/2005/8/layout/radial4"/>
    <dgm:cxn modelId="{265B776E-919C-1641-9D05-E7C4227D9F36}" srcId="{D2BE8784-0F2E-2F46-873E-F96B8FDBE82F}" destId="{C158D40A-EF04-404F-82CB-867DF6A76F2C}" srcOrd="2" destOrd="0" parTransId="{F0116CD7-2C9F-5842-B2E5-C852F4A8D8E0}" sibTransId="{F931037D-C39F-8541-A061-B0F7EEF456F3}"/>
    <dgm:cxn modelId="{C065CF3D-1643-3F4A-B5B1-9DE884A3D778}" type="presOf" srcId="{80C6E546-6A25-CF4D-976C-BD09987953E7}" destId="{DDBBF9DB-85EE-F241-870C-576F1A0F423E}" srcOrd="0" destOrd="0" presId="urn:microsoft.com/office/officeart/2005/8/layout/radial4"/>
    <dgm:cxn modelId="{74DFD968-DB67-FF4D-8764-3FF1B4C2A7ED}" srcId="{7054583D-0AE1-B34A-8FB7-B0B5857BD16E}" destId="{D2BE8784-0F2E-2F46-873E-F96B8FDBE82F}" srcOrd="0" destOrd="0" parTransId="{063F1ECD-7350-F047-A4FB-24B22018C3BB}" sibTransId="{C1063D31-1D5F-AB40-8420-BDD7315B7FE2}"/>
    <dgm:cxn modelId="{8E96514B-C4F8-4C4B-8ED8-55C44B90230B}" srcId="{D2BE8784-0F2E-2F46-873E-F96B8FDBE82F}" destId="{3044D05E-B99E-7042-A6D7-40737CE0A13A}" srcOrd="1" destOrd="0" parTransId="{F34F0FC9-D90B-B146-92E1-5E15861A53F5}" sibTransId="{ECF89080-42BB-FB4C-9583-B53A01FE1A10}"/>
    <dgm:cxn modelId="{98B98752-B705-394B-B62A-2548A2875A04}" type="presOf" srcId="{37EBD8F4-5763-6B47-8DCB-90A0E2038D1A}" destId="{91914FA5-D9A1-2E44-8B8A-BA763B969EE9}" srcOrd="0" destOrd="0" presId="urn:microsoft.com/office/officeart/2005/8/layout/radial4"/>
    <dgm:cxn modelId="{9CC4BD8A-0CEC-5A4E-9F43-9A1E875EF0D4}" type="presOf" srcId="{C158D40A-EF04-404F-82CB-867DF6A76F2C}" destId="{A0A347D4-4D32-4646-9A69-0D4D51EA76BD}" srcOrd="0" destOrd="0" presId="urn:microsoft.com/office/officeart/2005/8/layout/radial4"/>
    <dgm:cxn modelId="{4BE8C101-1BB0-0942-BDED-A2998856B12C}" type="presOf" srcId="{7054583D-0AE1-B34A-8FB7-B0B5857BD16E}" destId="{4518102A-D211-DD41-99EE-1AE3A5EA0094}" srcOrd="0" destOrd="0" presId="urn:microsoft.com/office/officeart/2005/8/layout/radial4"/>
    <dgm:cxn modelId="{86FCC30C-F616-EE4C-B77E-C20CB05ED64B}" type="presOf" srcId="{006E9306-5132-B844-B95E-ABD09FA0AEFA}" destId="{54B05520-1B25-5648-AA2A-42141811DFE3}" srcOrd="0" destOrd="0" presId="urn:microsoft.com/office/officeart/2005/8/layout/radial4"/>
    <dgm:cxn modelId="{884B8ECE-C27B-D542-A6F2-5C29FCC1A4B6}" type="presOf" srcId="{F34F0FC9-D90B-B146-92E1-5E15861A53F5}" destId="{5141688D-0B11-534E-9090-D70EB9AE05ED}" srcOrd="0" destOrd="0" presId="urn:microsoft.com/office/officeart/2005/8/layout/radial4"/>
    <dgm:cxn modelId="{8A5015AF-C7C8-FF4D-B312-EE4561366D35}" type="presOf" srcId="{3044D05E-B99E-7042-A6D7-40737CE0A13A}" destId="{D21FC433-9A1D-6248-867B-917DAFB0A5AA}" srcOrd="0" destOrd="0" presId="urn:microsoft.com/office/officeart/2005/8/layout/radial4"/>
    <dgm:cxn modelId="{096A2ACB-0E3A-584B-8A71-7BF28532F333}" type="presParOf" srcId="{4518102A-D211-DD41-99EE-1AE3A5EA0094}" destId="{C56B689B-7AA3-0444-8691-3D3B25F4B0CD}" srcOrd="0" destOrd="0" presId="urn:microsoft.com/office/officeart/2005/8/layout/radial4"/>
    <dgm:cxn modelId="{BCD7C46B-5E1A-ED4D-BAC3-57CD300A091E}" type="presParOf" srcId="{4518102A-D211-DD41-99EE-1AE3A5EA0094}" destId="{DC588436-CF54-5245-9468-3ACF2A8CDF42}" srcOrd="1" destOrd="0" presId="urn:microsoft.com/office/officeart/2005/8/layout/radial4"/>
    <dgm:cxn modelId="{8D4F0CC8-8D00-3E43-BF01-5F785475D23A}" type="presParOf" srcId="{4518102A-D211-DD41-99EE-1AE3A5EA0094}" destId="{54B05520-1B25-5648-AA2A-42141811DFE3}" srcOrd="2" destOrd="0" presId="urn:microsoft.com/office/officeart/2005/8/layout/radial4"/>
    <dgm:cxn modelId="{85AAA09E-38E8-1042-AD89-B6EB9DABFCB3}" type="presParOf" srcId="{4518102A-D211-DD41-99EE-1AE3A5EA0094}" destId="{5141688D-0B11-534E-9090-D70EB9AE05ED}" srcOrd="3" destOrd="0" presId="urn:microsoft.com/office/officeart/2005/8/layout/radial4"/>
    <dgm:cxn modelId="{9D67B60F-DA9D-604B-ACC8-B06EB9C17DFF}" type="presParOf" srcId="{4518102A-D211-DD41-99EE-1AE3A5EA0094}" destId="{D21FC433-9A1D-6248-867B-917DAFB0A5AA}" srcOrd="4" destOrd="0" presId="urn:microsoft.com/office/officeart/2005/8/layout/radial4"/>
    <dgm:cxn modelId="{747E76C4-61A4-EC48-B921-61004B458C8F}" type="presParOf" srcId="{4518102A-D211-DD41-99EE-1AE3A5EA0094}" destId="{8EE0FCCD-0BDB-644C-9B85-A0BE488F13DF}" srcOrd="5" destOrd="0" presId="urn:microsoft.com/office/officeart/2005/8/layout/radial4"/>
    <dgm:cxn modelId="{E98BF7A1-DD8D-834A-AF48-BE93849A0FA7}" type="presParOf" srcId="{4518102A-D211-DD41-99EE-1AE3A5EA0094}" destId="{A0A347D4-4D32-4646-9A69-0D4D51EA76BD}" srcOrd="6" destOrd="0" presId="urn:microsoft.com/office/officeart/2005/8/layout/radial4"/>
    <dgm:cxn modelId="{684D74FE-E3BA-124A-AE7F-8F87D12165C4}" type="presParOf" srcId="{4518102A-D211-DD41-99EE-1AE3A5EA0094}" destId="{DDBBF9DB-85EE-F241-870C-576F1A0F423E}" srcOrd="7" destOrd="0" presId="urn:microsoft.com/office/officeart/2005/8/layout/radial4"/>
    <dgm:cxn modelId="{5CB599C3-5A25-CD48-A738-8A121729B4C2}" type="presParOf" srcId="{4518102A-D211-DD41-99EE-1AE3A5EA0094}" destId="{91914FA5-D9A1-2E44-8B8A-BA763B969EE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69759-2B60-4E8A-BA96-830F9E443C7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EA6303-C06D-45C6-A975-EBEB1688EBE1}">
      <dgm:prSet phldrT="[Text]"/>
      <dgm:spPr/>
      <dgm:t>
        <a:bodyPr/>
        <a:lstStyle/>
        <a:p>
          <a:r>
            <a:rPr lang="en-US" dirty="0" smtClean="0"/>
            <a:t>Community</a:t>
          </a:r>
        </a:p>
        <a:p>
          <a:r>
            <a:rPr lang="en-US" dirty="0" smtClean="0"/>
            <a:t>Input</a:t>
          </a:r>
          <a:endParaRPr lang="en-US" dirty="0"/>
        </a:p>
      </dgm:t>
    </dgm:pt>
    <dgm:pt modelId="{6C399E25-20ED-4113-A746-715E3A52F2CF}" type="parTrans" cxnId="{29FFE00B-C09A-4ADF-83A1-E6264B5C2565}">
      <dgm:prSet/>
      <dgm:spPr/>
      <dgm:t>
        <a:bodyPr/>
        <a:lstStyle/>
        <a:p>
          <a:endParaRPr lang="en-US"/>
        </a:p>
      </dgm:t>
    </dgm:pt>
    <dgm:pt modelId="{0FCE05A9-0105-471B-84C5-51D9E774EEFB}" type="sibTrans" cxnId="{29FFE00B-C09A-4ADF-83A1-E6264B5C2565}">
      <dgm:prSet/>
      <dgm:spPr/>
      <dgm:t>
        <a:bodyPr/>
        <a:lstStyle/>
        <a:p>
          <a:endParaRPr lang="en-US"/>
        </a:p>
      </dgm:t>
    </dgm:pt>
    <dgm:pt modelId="{084A5B63-B784-4659-90E0-0F5A761A85F0}">
      <dgm:prSet phldrT="[Text]"/>
      <dgm:spPr/>
      <dgm:t>
        <a:bodyPr/>
        <a:lstStyle/>
        <a:p>
          <a:r>
            <a:rPr lang="en-US" dirty="0" smtClean="0"/>
            <a:t>Yearly ESO </a:t>
          </a:r>
        </a:p>
        <a:p>
          <a:r>
            <a:rPr lang="en-US" dirty="0" smtClean="0"/>
            <a:t>Review</a:t>
          </a:r>
          <a:endParaRPr lang="en-US" dirty="0"/>
        </a:p>
      </dgm:t>
    </dgm:pt>
    <dgm:pt modelId="{92C906D3-54B6-4E65-8037-76CE18C62922}" type="parTrans" cxnId="{36526736-B7FA-4085-82CE-01AEAA0E4078}">
      <dgm:prSet/>
      <dgm:spPr/>
      <dgm:t>
        <a:bodyPr/>
        <a:lstStyle/>
        <a:p>
          <a:endParaRPr lang="en-US"/>
        </a:p>
      </dgm:t>
    </dgm:pt>
    <dgm:pt modelId="{4DC0C132-A8AE-4308-9583-D4FE4B2D5469}" type="sibTrans" cxnId="{36526736-B7FA-4085-82CE-01AEAA0E4078}">
      <dgm:prSet/>
      <dgm:spPr/>
      <dgm:t>
        <a:bodyPr/>
        <a:lstStyle/>
        <a:p>
          <a:endParaRPr lang="en-US"/>
        </a:p>
      </dgm:t>
    </dgm:pt>
    <dgm:pt modelId="{7AD02A5F-125C-4C9F-A4AC-B0BE6AFB6500}">
      <dgm:prSet phldrT="[Text]"/>
      <dgm:spPr/>
      <dgm:t>
        <a:bodyPr/>
        <a:lstStyle/>
        <a:p>
          <a:r>
            <a:rPr lang="en-US" dirty="0" err="1" smtClean="0"/>
            <a:t>Workoff</a:t>
          </a:r>
          <a:endParaRPr lang="en-US" dirty="0"/>
        </a:p>
      </dgm:t>
    </dgm:pt>
    <dgm:pt modelId="{109D0A41-690F-4FF6-B61D-AD67AE631D28}" type="parTrans" cxnId="{5FE25D04-35C8-4A64-929F-EC628DB6296A}">
      <dgm:prSet/>
      <dgm:spPr/>
      <dgm:t>
        <a:bodyPr/>
        <a:lstStyle/>
        <a:p>
          <a:endParaRPr lang="en-US"/>
        </a:p>
      </dgm:t>
    </dgm:pt>
    <dgm:pt modelId="{23D5996F-EF15-411B-8E71-5AF1533FE5AF}" type="sibTrans" cxnId="{5FE25D04-35C8-4A64-929F-EC628DB6296A}">
      <dgm:prSet/>
      <dgm:spPr/>
      <dgm:t>
        <a:bodyPr/>
        <a:lstStyle/>
        <a:p>
          <a:endParaRPr lang="en-US"/>
        </a:p>
      </dgm:t>
    </dgm:pt>
    <dgm:pt modelId="{0D539F67-3D7B-4C39-8254-FF8B0AC17325}">
      <dgm:prSet phldrT="[Text]"/>
      <dgm:spPr/>
      <dgm:t>
        <a:bodyPr/>
        <a:lstStyle/>
        <a:p>
          <a:r>
            <a:rPr lang="en-US" dirty="0" smtClean="0"/>
            <a:t>Implementation</a:t>
          </a:r>
          <a:endParaRPr lang="en-US" dirty="0"/>
        </a:p>
      </dgm:t>
    </dgm:pt>
    <dgm:pt modelId="{95667FFE-5219-4A43-A62D-023DEB92F9C3}" type="parTrans" cxnId="{E227859C-225E-41A3-B400-4787D7CE38EF}">
      <dgm:prSet/>
      <dgm:spPr/>
      <dgm:t>
        <a:bodyPr/>
        <a:lstStyle/>
        <a:p>
          <a:endParaRPr lang="en-US"/>
        </a:p>
      </dgm:t>
    </dgm:pt>
    <dgm:pt modelId="{82F13D60-2A2A-428D-9980-F72F0053A8EC}" type="sibTrans" cxnId="{E227859C-225E-41A3-B400-4787D7CE38EF}">
      <dgm:prSet/>
      <dgm:spPr/>
      <dgm:t>
        <a:bodyPr/>
        <a:lstStyle/>
        <a:p>
          <a:endParaRPr lang="en-US"/>
        </a:p>
      </dgm:t>
    </dgm:pt>
    <dgm:pt modelId="{B27659E7-9BD6-437C-BBFF-E47E5A0DC706}">
      <dgm:prSet phldrT="[Text]"/>
      <dgm:spPr/>
      <dgm:t>
        <a:bodyPr/>
        <a:lstStyle/>
        <a:p>
          <a:r>
            <a:rPr lang="en-US" dirty="0" smtClean="0"/>
            <a:t>Post Documentation</a:t>
          </a:r>
          <a:endParaRPr lang="en-US" dirty="0"/>
        </a:p>
      </dgm:t>
    </dgm:pt>
    <dgm:pt modelId="{84885391-4627-4505-AD53-3E335A429BD6}" type="parTrans" cxnId="{F897160C-71C0-45F0-ABA2-A42790B5B0E2}">
      <dgm:prSet/>
      <dgm:spPr/>
      <dgm:t>
        <a:bodyPr/>
        <a:lstStyle/>
        <a:p>
          <a:endParaRPr lang="en-US"/>
        </a:p>
      </dgm:t>
    </dgm:pt>
    <dgm:pt modelId="{636E3C72-712A-4BA9-B617-D9586FA869A4}" type="sibTrans" cxnId="{F897160C-71C0-45F0-ABA2-A42790B5B0E2}">
      <dgm:prSet/>
      <dgm:spPr/>
      <dgm:t>
        <a:bodyPr/>
        <a:lstStyle/>
        <a:p>
          <a:endParaRPr lang="en-US"/>
        </a:p>
      </dgm:t>
    </dgm:pt>
    <dgm:pt modelId="{4C9883F6-5A00-4C04-9670-BD07497FC5F7}" type="pres">
      <dgm:prSet presAssocID="{D6069759-2B60-4E8A-BA96-830F9E443C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8D032E-2DD1-4978-88DB-072774D6AA0E}" type="pres">
      <dgm:prSet presAssocID="{7DEA6303-C06D-45C6-A975-EBEB1688EBE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A1F87-6ED8-42F9-8492-F5C01F30292F}" type="pres">
      <dgm:prSet presAssocID="{7DEA6303-C06D-45C6-A975-EBEB1688EBE1}" presName="spNode" presStyleCnt="0"/>
      <dgm:spPr/>
    </dgm:pt>
    <dgm:pt modelId="{C43018F3-40A1-4375-A17C-66FAB00B287A}" type="pres">
      <dgm:prSet presAssocID="{0FCE05A9-0105-471B-84C5-51D9E774EEF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D550ACB2-F276-4593-9384-A5739A3966A6}" type="pres">
      <dgm:prSet presAssocID="{084A5B63-B784-4659-90E0-0F5A761A85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57A1A-5EB5-46D6-A7D4-96DCB347C319}" type="pres">
      <dgm:prSet presAssocID="{084A5B63-B784-4659-90E0-0F5A761A85F0}" presName="spNode" presStyleCnt="0"/>
      <dgm:spPr/>
    </dgm:pt>
    <dgm:pt modelId="{D5D78691-B28B-4834-A92B-DA65B3EBD127}" type="pres">
      <dgm:prSet presAssocID="{4DC0C132-A8AE-4308-9583-D4FE4B2D5469}" presName="sibTrans" presStyleLbl="sibTrans1D1" presStyleIdx="1" presStyleCnt="5"/>
      <dgm:spPr/>
      <dgm:t>
        <a:bodyPr/>
        <a:lstStyle/>
        <a:p>
          <a:endParaRPr lang="en-US"/>
        </a:p>
      </dgm:t>
    </dgm:pt>
    <dgm:pt modelId="{FBF7A2FD-EC05-4278-B3C8-29FE4785D056}" type="pres">
      <dgm:prSet presAssocID="{7AD02A5F-125C-4C9F-A4AC-B0BE6AFB65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8644E1-49EF-4338-A9A0-D75646B8A2BA}" type="pres">
      <dgm:prSet presAssocID="{7AD02A5F-125C-4C9F-A4AC-B0BE6AFB6500}" presName="spNode" presStyleCnt="0"/>
      <dgm:spPr/>
    </dgm:pt>
    <dgm:pt modelId="{3F7E1D81-9E6F-4D39-94CB-B6C6A49EE9DC}" type="pres">
      <dgm:prSet presAssocID="{23D5996F-EF15-411B-8E71-5AF1533FE5AF}" presName="sibTrans" presStyleLbl="sibTrans1D1" presStyleIdx="2" presStyleCnt="5"/>
      <dgm:spPr/>
      <dgm:t>
        <a:bodyPr/>
        <a:lstStyle/>
        <a:p>
          <a:endParaRPr lang="en-US"/>
        </a:p>
      </dgm:t>
    </dgm:pt>
    <dgm:pt modelId="{AFD49BD8-4EE3-4781-80E2-B076457368BE}" type="pres">
      <dgm:prSet presAssocID="{B27659E7-9BD6-437C-BBFF-E47E5A0DC7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8E6CE-F97C-45CB-AA02-FC81896483F3}" type="pres">
      <dgm:prSet presAssocID="{B27659E7-9BD6-437C-BBFF-E47E5A0DC706}" presName="spNode" presStyleCnt="0"/>
      <dgm:spPr/>
    </dgm:pt>
    <dgm:pt modelId="{121DC1EF-9B6A-4F7B-92FE-FF1BB188CD25}" type="pres">
      <dgm:prSet presAssocID="{636E3C72-712A-4BA9-B617-D9586FA869A4}" presName="sibTrans" presStyleLbl="sibTrans1D1" presStyleIdx="3" presStyleCnt="5"/>
      <dgm:spPr/>
      <dgm:t>
        <a:bodyPr/>
        <a:lstStyle/>
        <a:p>
          <a:endParaRPr lang="en-US"/>
        </a:p>
      </dgm:t>
    </dgm:pt>
    <dgm:pt modelId="{A498B4DD-D651-4720-A762-291A32DBC648}" type="pres">
      <dgm:prSet presAssocID="{0D539F67-3D7B-4C39-8254-FF8B0AC173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ED733-7773-44F9-8584-8354A79E359D}" type="pres">
      <dgm:prSet presAssocID="{0D539F67-3D7B-4C39-8254-FF8B0AC17325}" presName="spNode" presStyleCnt="0"/>
      <dgm:spPr/>
    </dgm:pt>
    <dgm:pt modelId="{84762A3B-0EAE-4B2F-B3FA-34F2EA4E07C9}" type="pres">
      <dgm:prSet presAssocID="{82F13D60-2A2A-428D-9980-F72F0053A8E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7FC13C9-C6BE-0C4D-A8AD-6D5D56BF0B86}" type="presOf" srcId="{23D5996F-EF15-411B-8E71-5AF1533FE5AF}" destId="{3F7E1D81-9E6F-4D39-94CB-B6C6A49EE9DC}" srcOrd="0" destOrd="0" presId="urn:microsoft.com/office/officeart/2005/8/layout/cycle5"/>
    <dgm:cxn modelId="{520C6ADB-EE8B-DA41-AC6C-AF8F65352149}" type="presOf" srcId="{D6069759-2B60-4E8A-BA96-830F9E443C76}" destId="{4C9883F6-5A00-4C04-9670-BD07497FC5F7}" srcOrd="0" destOrd="0" presId="urn:microsoft.com/office/officeart/2005/8/layout/cycle5"/>
    <dgm:cxn modelId="{D74ABC26-38BC-E045-9409-22E296006C09}" type="presOf" srcId="{82F13D60-2A2A-428D-9980-F72F0053A8EC}" destId="{84762A3B-0EAE-4B2F-B3FA-34F2EA4E07C9}" srcOrd="0" destOrd="0" presId="urn:microsoft.com/office/officeart/2005/8/layout/cycle5"/>
    <dgm:cxn modelId="{E227859C-225E-41A3-B400-4787D7CE38EF}" srcId="{D6069759-2B60-4E8A-BA96-830F9E443C76}" destId="{0D539F67-3D7B-4C39-8254-FF8B0AC17325}" srcOrd="4" destOrd="0" parTransId="{95667FFE-5219-4A43-A62D-023DEB92F9C3}" sibTransId="{82F13D60-2A2A-428D-9980-F72F0053A8EC}"/>
    <dgm:cxn modelId="{36526736-B7FA-4085-82CE-01AEAA0E4078}" srcId="{D6069759-2B60-4E8A-BA96-830F9E443C76}" destId="{084A5B63-B784-4659-90E0-0F5A761A85F0}" srcOrd="1" destOrd="0" parTransId="{92C906D3-54B6-4E65-8037-76CE18C62922}" sibTransId="{4DC0C132-A8AE-4308-9583-D4FE4B2D5469}"/>
    <dgm:cxn modelId="{3CD8667D-287D-684A-B61B-CECDB5C06096}" type="presOf" srcId="{0D539F67-3D7B-4C39-8254-FF8B0AC17325}" destId="{A498B4DD-D651-4720-A762-291A32DBC648}" srcOrd="0" destOrd="0" presId="urn:microsoft.com/office/officeart/2005/8/layout/cycle5"/>
    <dgm:cxn modelId="{5FE25D04-35C8-4A64-929F-EC628DB6296A}" srcId="{D6069759-2B60-4E8A-BA96-830F9E443C76}" destId="{7AD02A5F-125C-4C9F-A4AC-B0BE6AFB6500}" srcOrd="2" destOrd="0" parTransId="{109D0A41-690F-4FF6-B61D-AD67AE631D28}" sibTransId="{23D5996F-EF15-411B-8E71-5AF1533FE5AF}"/>
    <dgm:cxn modelId="{8A459FF8-FAA1-B342-BADE-D2D01CE4F375}" type="presOf" srcId="{636E3C72-712A-4BA9-B617-D9586FA869A4}" destId="{121DC1EF-9B6A-4F7B-92FE-FF1BB188CD25}" srcOrd="0" destOrd="0" presId="urn:microsoft.com/office/officeart/2005/8/layout/cycle5"/>
    <dgm:cxn modelId="{F897160C-71C0-45F0-ABA2-A42790B5B0E2}" srcId="{D6069759-2B60-4E8A-BA96-830F9E443C76}" destId="{B27659E7-9BD6-437C-BBFF-E47E5A0DC706}" srcOrd="3" destOrd="0" parTransId="{84885391-4627-4505-AD53-3E335A429BD6}" sibTransId="{636E3C72-712A-4BA9-B617-D9586FA869A4}"/>
    <dgm:cxn modelId="{E04BA750-5190-E846-9CAE-CAACD2CB4F48}" type="presOf" srcId="{4DC0C132-A8AE-4308-9583-D4FE4B2D5469}" destId="{D5D78691-B28B-4834-A92B-DA65B3EBD127}" srcOrd="0" destOrd="0" presId="urn:microsoft.com/office/officeart/2005/8/layout/cycle5"/>
    <dgm:cxn modelId="{1E06F1CC-E095-6C4A-9883-98519306BC52}" type="presOf" srcId="{B27659E7-9BD6-437C-BBFF-E47E5A0DC706}" destId="{AFD49BD8-4EE3-4781-80E2-B076457368BE}" srcOrd="0" destOrd="0" presId="urn:microsoft.com/office/officeart/2005/8/layout/cycle5"/>
    <dgm:cxn modelId="{9C38EB68-B793-7F4E-B9A0-BF304AA08A96}" type="presOf" srcId="{0FCE05A9-0105-471B-84C5-51D9E774EEFB}" destId="{C43018F3-40A1-4375-A17C-66FAB00B287A}" srcOrd="0" destOrd="0" presId="urn:microsoft.com/office/officeart/2005/8/layout/cycle5"/>
    <dgm:cxn modelId="{ADA411EA-03B8-CE4A-948F-2F0676DF1AE9}" type="presOf" srcId="{7AD02A5F-125C-4C9F-A4AC-B0BE6AFB6500}" destId="{FBF7A2FD-EC05-4278-B3C8-29FE4785D056}" srcOrd="0" destOrd="0" presId="urn:microsoft.com/office/officeart/2005/8/layout/cycle5"/>
    <dgm:cxn modelId="{254D9314-3649-EA45-86FA-99E02D375E60}" type="presOf" srcId="{084A5B63-B784-4659-90E0-0F5A761A85F0}" destId="{D550ACB2-F276-4593-9384-A5739A3966A6}" srcOrd="0" destOrd="0" presId="urn:microsoft.com/office/officeart/2005/8/layout/cycle5"/>
    <dgm:cxn modelId="{BD0248E2-5E09-2245-97E8-89F9391EEB60}" type="presOf" srcId="{7DEA6303-C06D-45C6-A975-EBEB1688EBE1}" destId="{AA8D032E-2DD1-4978-88DB-072774D6AA0E}" srcOrd="0" destOrd="0" presId="urn:microsoft.com/office/officeart/2005/8/layout/cycle5"/>
    <dgm:cxn modelId="{29FFE00B-C09A-4ADF-83A1-E6264B5C2565}" srcId="{D6069759-2B60-4E8A-BA96-830F9E443C76}" destId="{7DEA6303-C06D-45C6-A975-EBEB1688EBE1}" srcOrd="0" destOrd="0" parTransId="{6C399E25-20ED-4113-A746-715E3A52F2CF}" sibTransId="{0FCE05A9-0105-471B-84C5-51D9E774EEFB}"/>
    <dgm:cxn modelId="{5EDE69BF-D351-6A47-BD06-F245FF5D21C1}" type="presParOf" srcId="{4C9883F6-5A00-4C04-9670-BD07497FC5F7}" destId="{AA8D032E-2DD1-4978-88DB-072774D6AA0E}" srcOrd="0" destOrd="0" presId="urn:microsoft.com/office/officeart/2005/8/layout/cycle5"/>
    <dgm:cxn modelId="{44586038-29A8-7C49-8691-F85E8145D57B}" type="presParOf" srcId="{4C9883F6-5A00-4C04-9670-BD07497FC5F7}" destId="{7A4A1F87-6ED8-42F9-8492-F5C01F30292F}" srcOrd="1" destOrd="0" presId="urn:microsoft.com/office/officeart/2005/8/layout/cycle5"/>
    <dgm:cxn modelId="{27CFCC62-CE01-1B4B-9E6E-73FF17002D8B}" type="presParOf" srcId="{4C9883F6-5A00-4C04-9670-BD07497FC5F7}" destId="{C43018F3-40A1-4375-A17C-66FAB00B287A}" srcOrd="2" destOrd="0" presId="urn:microsoft.com/office/officeart/2005/8/layout/cycle5"/>
    <dgm:cxn modelId="{886B762D-6DA7-EF4F-A61F-49227A4C836D}" type="presParOf" srcId="{4C9883F6-5A00-4C04-9670-BD07497FC5F7}" destId="{D550ACB2-F276-4593-9384-A5739A3966A6}" srcOrd="3" destOrd="0" presId="urn:microsoft.com/office/officeart/2005/8/layout/cycle5"/>
    <dgm:cxn modelId="{9FB5B6E0-8F00-574B-8D6B-D648387A9F60}" type="presParOf" srcId="{4C9883F6-5A00-4C04-9670-BD07497FC5F7}" destId="{23657A1A-5EB5-46D6-A7D4-96DCB347C319}" srcOrd="4" destOrd="0" presId="urn:microsoft.com/office/officeart/2005/8/layout/cycle5"/>
    <dgm:cxn modelId="{4BF0DB46-4B68-184D-AFD7-40667EB5DBE3}" type="presParOf" srcId="{4C9883F6-5A00-4C04-9670-BD07497FC5F7}" destId="{D5D78691-B28B-4834-A92B-DA65B3EBD127}" srcOrd="5" destOrd="0" presId="urn:microsoft.com/office/officeart/2005/8/layout/cycle5"/>
    <dgm:cxn modelId="{95D7B8D3-B4D3-6B4B-9863-B00D23DE272A}" type="presParOf" srcId="{4C9883F6-5A00-4C04-9670-BD07497FC5F7}" destId="{FBF7A2FD-EC05-4278-B3C8-29FE4785D056}" srcOrd="6" destOrd="0" presId="urn:microsoft.com/office/officeart/2005/8/layout/cycle5"/>
    <dgm:cxn modelId="{8AA6C6A4-04BA-3946-B3CA-74D8811F3372}" type="presParOf" srcId="{4C9883F6-5A00-4C04-9670-BD07497FC5F7}" destId="{5C8644E1-49EF-4338-A9A0-D75646B8A2BA}" srcOrd="7" destOrd="0" presId="urn:microsoft.com/office/officeart/2005/8/layout/cycle5"/>
    <dgm:cxn modelId="{F3F03330-067E-8249-B52C-7B6B059DE35E}" type="presParOf" srcId="{4C9883F6-5A00-4C04-9670-BD07497FC5F7}" destId="{3F7E1D81-9E6F-4D39-94CB-B6C6A49EE9DC}" srcOrd="8" destOrd="0" presId="urn:microsoft.com/office/officeart/2005/8/layout/cycle5"/>
    <dgm:cxn modelId="{EFE6DDAE-678F-8843-8800-97AFAC58E6F7}" type="presParOf" srcId="{4C9883F6-5A00-4C04-9670-BD07497FC5F7}" destId="{AFD49BD8-4EE3-4781-80E2-B076457368BE}" srcOrd="9" destOrd="0" presId="urn:microsoft.com/office/officeart/2005/8/layout/cycle5"/>
    <dgm:cxn modelId="{505DB655-6B29-3E45-8993-F09234D33128}" type="presParOf" srcId="{4C9883F6-5A00-4C04-9670-BD07497FC5F7}" destId="{9958E6CE-F97C-45CB-AA02-FC81896483F3}" srcOrd="10" destOrd="0" presId="urn:microsoft.com/office/officeart/2005/8/layout/cycle5"/>
    <dgm:cxn modelId="{C89EE264-008E-3741-BA9F-776B632BD9AF}" type="presParOf" srcId="{4C9883F6-5A00-4C04-9670-BD07497FC5F7}" destId="{121DC1EF-9B6A-4F7B-92FE-FF1BB188CD25}" srcOrd="11" destOrd="0" presId="urn:microsoft.com/office/officeart/2005/8/layout/cycle5"/>
    <dgm:cxn modelId="{1E8426FF-1155-F84D-86CF-BE43FF7493F4}" type="presParOf" srcId="{4C9883F6-5A00-4C04-9670-BD07497FC5F7}" destId="{A498B4DD-D651-4720-A762-291A32DBC648}" srcOrd="12" destOrd="0" presId="urn:microsoft.com/office/officeart/2005/8/layout/cycle5"/>
    <dgm:cxn modelId="{111C8441-060C-B944-BBA2-E650C2B1B32D}" type="presParOf" srcId="{4C9883F6-5A00-4C04-9670-BD07497FC5F7}" destId="{FE7ED733-7773-44F9-8584-8354A79E359D}" srcOrd="13" destOrd="0" presId="urn:microsoft.com/office/officeart/2005/8/layout/cycle5"/>
    <dgm:cxn modelId="{9A299C88-DC21-0642-B55B-4DC3A086475F}" type="presParOf" srcId="{4C9883F6-5A00-4C04-9670-BD07497FC5F7}" destId="{84762A3B-0EAE-4B2F-B3FA-34F2EA4E07C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061EB-A621-8041-9FEB-A6CB5AE98E33}">
      <dsp:nvSpPr>
        <dsp:cNvPr id="0" name=""/>
        <dsp:cNvSpPr/>
      </dsp:nvSpPr>
      <dsp:spPr>
        <a:xfrm rot="10800000">
          <a:off x="1560861" y="3357"/>
          <a:ext cx="5472684" cy="72961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1739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/>
            <a:t>CMR &amp; UMM</a:t>
          </a:r>
          <a:r>
            <a:rPr lang="en-US" sz="2100" b="0" i="0" kern="1200" baseline="0" dirty="0" smtClean="0"/>
            <a:t> Overview</a:t>
          </a:r>
          <a:endParaRPr lang="en-US" sz="2100" kern="1200" dirty="0"/>
        </a:p>
      </dsp:txBody>
      <dsp:txXfrm rot="10800000">
        <a:off x="1743264" y="3357"/>
        <a:ext cx="5290281" cy="729613"/>
      </dsp:txXfrm>
    </dsp:sp>
    <dsp:sp modelId="{5D526863-7A81-F546-8C15-F427AD2350A1}">
      <dsp:nvSpPr>
        <dsp:cNvPr id="0" name=""/>
        <dsp:cNvSpPr/>
      </dsp:nvSpPr>
      <dsp:spPr>
        <a:xfrm>
          <a:off x="1196054" y="3357"/>
          <a:ext cx="729613" cy="729613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783889-D75D-0241-8B55-480292EFA672}">
      <dsp:nvSpPr>
        <dsp:cNvPr id="0" name=""/>
        <dsp:cNvSpPr/>
      </dsp:nvSpPr>
      <dsp:spPr>
        <a:xfrm rot="10800000">
          <a:off x="1560861" y="950766"/>
          <a:ext cx="5472684" cy="72961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1739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/>
            <a:t>ECHO and GCMD Merger</a:t>
          </a:r>
          <a:endParaRPr lang="en-US" sz="2100" kern="1200" dirty="0"/>
        </a:p>
      </dsp:txBody>
      <dsp:txXfrm rot="10800000">
        <a:off x="1743264" y="950766"/>
        <a:ext cx="5290281" cy="729613"/>
      </dsp:txXfrm>
    </dsp:sp>
    <dsp:sp modelId="{A2874023-BCF2-144A-A1E1-90DA37E6DF26}">
      <dsp:nvSpPr>
        <dsp:cNvPr id="0" name=""/>
        <dsp:cNvSpPr/>
      </dsp:nvSpPr>
      <dsp:spPr>
        <a:xfrm>
          <a:off x="1196054" y="950766"/>
          <a:ext cx="729613" cy="729613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1FD203-B9FE-C944-833A-F1BD20D539BE}">
      <dsp:nvSpPr>
        <dsp:cNvPr id="0" name=""/>
        <dsp:cNvSpPr/>
      </dsp:nvSpPr>
      <dsp:spPr>
        <a:xfrm rot="10800000">
          <a:off x="1560861" y="1898174"/>
          <a:ext cx="5472684" cy="72961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1739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/>
            <a:t>CMR Transition and Client Collaboration</a:t>
          </a:r>
        </a:p>
      </dsp:txBody>
      <dsp:txXfrm rot="10800000">
        <a:off x="1743264" y="1898174"/>
        <a:ext cx="5290281" cy="729613"/>
      </dsp:txXfrm>
    </dsp:sp>
    <dsp:sp modelId="{0591806F-9B1A-AD47-814B-942869F2B1FC}">
      <dsp:nvSpPr>
        <dsp:cNvPr id="0" name=""/>
        <dsp:cNvSpPr/>
      </dsp:nvSpPr>
      <dsp:spPr>
        <a:xfrm>
          <a:off x="1196054" y="1898174"/>
          <a:ext cx="729613" cy="729613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027779-F625-9B48-8408-6EDFEB975585}">
      <dsp:nvSpPr>
        <dsp:cNvPr id="0" name=""/>
        <dsp:cNvSpPr/>
      </dsp:nvSpPr>
      <dsp:spPr>
        <a:xfrm rot="10800000">
          <a:off x="1560861" y="2845583"/>
          <a:ext cx="5472684" cy="72961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1739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err="1" smtClean="0"/>
            <a:t>Earthdata</a:t>
          </a:r>
          <a:r>
            <a:rPr lang="en-US" sz="2100" b="0" i="0" kern="1200" dirty="0" smtClean="0"/>
            <a:t> Search and Global Open Search</a:t>
          </a:r>
        </a:p>
      </dsp:txBody>
      <dsp:txXfrm rot="10800000">
        <a:off x="1743264" y="2845583"/>
        <a:ext cx="5290281" cy="729613"/>
      </dsp:txXfrm>
    </dsp:sp>
    <dsp:sp modelId="{F0D4DE0D-298D-8346-83F2-DDC2C6730C22}">
      <dsp:nvSpPr>
        <dsp:cNvPr id="0" name=""/>
        <dsp:cNvSpPr/>
      </dsp:nvSpPr>
      <dsp:spPr>
        <a:xfrm>
          <a:off x="1196054" y="2845583"/>
          <a:ext cx="729613" cy="729613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C3AA98-D867-2347-887D-3EB64261887F}">
      <dsp:nvSpPr>
        <dsp:cNvPr id="0" name=""/>
        <dsp:cNvSpPr/>
      </dsp:nvSpPr>
      <dsp:spPr>
        <a:xfrm rot="10800000">
          <a:off x="1560861" y="3792991"/>
          <a:ext cx="5472684" cy="729613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1739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/>
            <a:t>NGAP: Compliance as a Service</a:t>
          </a:r>
        </a:p>
      </dsp:txBody>
      <dsp:txXfrm rot="10800000">
        <a:off x="1743264" y="3792991"/>
        <a:ext cx="5290281" cy="729613"/>
      </dsp:txXfrm>
    </dsp:sp>
    <dsp:sp modelId="{22845CD7-6492-0F45-80DE-AA421080C721}">
      <dsp:nvSpPr>
        <dsp:cNvPr id="0" name=""/>
        <dsp:cNvSpPr/>
      </dsp:nvSpPr>
      <dsp:spPr>
        <a:xfrm>
          <a:off x="1196054" y="3792991"/>
          <a:ext cx="729613" cy="729613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C3516-C350-0E42-A3DE-1B80439D7C77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Services    Metadata</a:t>
          </a:r>
          <a:endParaRPr lang="en-US" sz="2700" kern="1200" dirty="0"/>
        </a:p>
      </dsp:txBody>
      <dsp:txXfrm rot="5400000">
        <a:off x="0" y="0"/>
        <a:ext cx="3048000" cy="1524000"/>
      </dsp:txXfrm>
    </dsp:sp>
    <dsp:sp modelId="{EB132B7B-C2CB-A347-B35F-1DF510260680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3">
            <a:hueOff val="2742765"/>
            <a:satOff val="-8096"/>
            <a:lumOff val="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Parameter Metadata</a:t>
          </a:r>
          <a:endParaRPr lang="en-US" sz="2700" kern="1200" dirty="0"/>
        </a:p>
      </dsp:txBody>
      <dsp:txXfrm>
        <a:off x="3048000" y="0"/>
        <a:ext cx="3048000" cy="1524000"/>
      </dsp:txXfrm>
    </dsp:sp>
    <dsp:sp modelId="{652FE27D-89D3-0248-8EB1-53123D8BC932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3">
            <a:hueOff val="5485529"/>
            <a:satOff val="-16193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Visualization Metadata</a:t>
          </a:r>
          <a:endParaRPr lang="en-US" sz="2700" kern="1200" dirty="0"/>
        </a:p>
      </dsp:txBody>
      <dsp:txXfrm rot="10800000">
        <a:off x="0" y="2539999"/>
        <a:ext cx="3048000" cy="1524000"/>
      </dsp:txXfrm>
    </dsp:sp>
    <dsp:sp modelId="{634C7D07-71C7-9049-85EB-461B2502FA4A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3">
            <a:hueOff val="8228294"/>
            <a:satOff val="-24289"/>
            <a:lumOff val="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Future Metadata Profiles</a:t>
          </a:r>
          <a:endParaRPr lang="en-US" sz="2700" kern="1200" dirty="0"/>
        </a:p>
      </dsp:txBody>
      <dsp:txXfrm rot="-5400000">
        <a:off x="3048000" y="2539999"/>
        <a:ext cx="3048000" cy="1524000"/>
      </dsp:txXfrm>
    </dsp:sp>
    <dsp:sp modelId="{7B291945-CF72-ED42-A88F-B1FD0FAF97C3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Science Metadata</a:t>
          </a:r>
          <a:endParaRPr lang="en-US" sz="2700" kern="1200" dirty="0"/>
        </a:p>
      </dsp:txBody>
      <dsp:txXfrm>
        <a:off x="2183197" y="1573596"/>
        <a:ext cx="1729606" cy="9168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B689B-7AA3-0444-8691-3D3B25F4B0CD}">
      <dsp:nvSpPr>
        <dsp:cNvPr id="0" name=""/>
        <dsp:cNvSpPr/>
      </dsp:nvSpPr>
      <dsp:spPr>
        <a:xfrm>
          <a:off x="1740522" y="1830570"/>
          <a:ext cx="1287510" cy="12875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UMM-C</a:t>
          </a:r>
          <a:endParaRPr lang="en-US" sz="2400" kern="1200" dirty="0"/>
        </a:p>
      </dsp:txBody>
      <dsp:txXfrm>
        <a:off x="1929073" y="2019121"/>
        <a:ext cx="910408" cy="910408"/>
      </dsp:txXfrm>
    </dsp:sp>
    <dsp:sp modelId="{DC588436-CF54-5245-9468-3ACF2A8CDF42}">
      <dsp:nvSpPr>
        <dsp:cNvPr id="0" name=""/>
        <dsp:cNvSpPr/>
      </dsp:nvSpPr>
      <dsp:spPr>
        <a:xfrm rot="11700000">
          <a:off x="593198" y="1961681"/>
          <a:ext cx="1125174" cy="36694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05520-1B25-5648-AA2A-42141811DFE3}">
      <dsp:nvSpPr>
        <dsp:cNvPr id="0" name=""/>
        <dsp:cNvSpPr/>
      </dsp:nvSpPr>
      <dsp:spPr>
        <a:xfrm>
          <a:off x="800" y="1510289"/>
          <a:ext cx="1223134" cy="9785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GCMD DIF Model</a:t>
          </a:r>
          <a:endParaRPr lang="en-US" sz="1900" kern="1200" dirty="0"/>
        </a:p>
      </dsp:txBody>
      <dsp:txXfrm>
        <a:off x="29459" y="1538948"/>
        <a:ext cx="1165816" cy="921189"/>
      </dsp:txXfrm>
    </dsp:sp>
    <dsp:sp modelId="{5141688D-0B11-534E-9090-D70EB9AE05ED}">
      <dsp:nvSpPr>
        <dsp:cNvPr id="0" name=""/>
        <dsp:cNvSpPr/>
      </dsp:nvSpPr>
      <dsp:spPr>
        <a:xfrm rot="14700000">
          <a:off x="1284192" y="1138186"/>
          <a:ext cx="1125174" cy="36694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FC433-9A1D-6248-867B-917DAFB0A5AA}">
      <dsp:nvSpPr>
        <dsp:cNvPr id="0" name=""/>
        <dsp:cNvSpPr/>
      </dsp:nvSpPr>
      <dsp:spPr>
        <a:xfrm>
          <a:off x="997453" y="322525"/>
          <a:ext cx="1223134" cy="9785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ECHO10 Collection Model</a:t>
          </a:r>
          <a:endParaRPr lang="en-US" sz="1900" kern="1200" dirty="0"/>
        </a:p>
      </dsp:txBody>
      <dsp:txXfrm>
        <a:off x="1026112" y="351184"/>
        <a:ext cx="1165816" cy="921189"/>
      </dsp:txXfrm>
    </dsp:sp>
    <dsp:sp modelId="{8EE0FCCD-0BDB-644C-9B85-A0BE488F13DF}">
      <dsp:nvSpPr>
        <dsp:cNvPr id="0" name=""/>
        <dsp:cNvSpPr/>
      </dsp:nvSpPr>
      <dsp:spPr>
        <a:xfrm rot="17700000">
          <a:off x="2359188" y="1138186"/>
          <a:ext cx="1125174" cy="36694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347D4-4D32-4646-9A69-0D4D51EA76BD}">
      <dsp:nvSpPr>
        <dsp:cNvPr id="0" name=""/>
        <dsp:cNvSpPr/>
      </dsp:nvSpPr>
      <dsp:spPr>
        <a:xfrm>
          <a:off x="2547968" y="322525"/>
          <a:ext cx="1223134" cy="9785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ESDIS Metrics Model</a:t>
          </a:r>
          <a:endParaRPr lang="en-US" sz="1900" kern="1200" dirty="0"/>
        </a:p>
      </dsp:txBody>
      <dsp:txXfrm>
        <a:off x="2576627" y="351184"/>
        <a:ext cx="1165816" cy="921189"/>
      </dsp:txXfrm>
    </dsp:sp>
    <dsp:sp modelId="{DDBBF9DB-85EE-F241-870C-576F1A0F423E}">
      <dsp:nvSpPr>
        <dsp:cNvPr id="0" name=""/>
        <dsp:cNvSpPr/>
      </dsp:nvSpPr>
      <dsp:spPr>
        <a:xfrm rot="20700000">
          <a:off x="3050182" y="1961681"/>
          <a:ext cx="1125174" cy="36694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14FA5-D9A1-2E44-8B8A-BA763B969EE9}">
      <dsp:nvSpPr>
        <dsp:cNvPr id="0" name=""/>
        <dsp:cNvSpPr/>
      </dsp:nvSpPr>
      <dsp:spPr>
        <a:xfrm>
          <a:off x="3544620" y="1510289"/>
          <a:ext cx="1223134" cy="9785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ISO19115</a:t>
          </a:r>
          <a:endParaRPr lang="en-US" sz="1900" kern="1200" dirty="0"/>
        </a:p>
      </dsp:txBody>
      <dsp:txXfrm>
        <a:off x="3573279" y="1538948"/>
        <a:ext cx="1165816" cy="9211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D032E-2DD1-4978-88DB-072774D6AA0E}">
      <dsp:nvSpPr>
        <dsp:cNvPr id="0" name=""/>
        <dsp:cNvSpPr/>
      </dsp:nvSpPr>
      <dsp:spPr>
        <a:xfrm>
          <a:off x="2540755" y="3460"/>
          <a:ext cx="1574667" cy="1023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Community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Input</a:t>
          </a:r>
          <a:endParaRPr lang="en-US" sz="1600" kern="1200" dirty="0"/>
        </a:p>
      </dsp:txBody>
      <dsp:txXfrm>
        <a:off x="2590720" y="53425"/>
        <a:ext cx="1474737" cy="923603"/>
      </dsp:txXfrm>
    </dsp:sp>
    <dsp:sp modelId="{C43018F3-40A1-4375-A17C-66FAB00B287A}">
      <dsp:nvSpPr>
        <dsp:cNvPr id="0" name=""/>
        <dsp:cNvSpPr/>
      </dsp:nvSpPr>
      <dsp:spPr>
        <a:xfrm>
          <a:off x="1284403" y="515226"/>
          <a:ext cx="4087370" cy="4087370"/>
        </a:xfrm>
        <a:custGeom>
          <a:avLst/>
          <a:gdLst/>
          <a:ahLst/>
          <a:cxnLst/>
          <a:rect l="0" t="0" r="0" b="0"/>
          <a:pathLst>
            <a:path>
              <a:moveTo>
                <a:pt x="3041671" y="260241"/>
              </a:moveTo>
              <a:arcTo wR="2043685" hR="2043685" stAng="17953840" swAng="12108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0ACB2-F276-4593-9384-A5739A3966A6}">
      <dsp:nvSpPr>
        <dsp:cNvPr id="0" name=""/>
        <dsp:cNvSpPr/>
      </dsp:nvSpPr>
      <dsp:spPr>
        <a:xfrm>
          <a:off x="4484415" y="1415612"/>
          <a:ext cx="1574667" cy="1023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Yearly ESO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Review</a:t>
          </a:r>
          <a:endParaRPr lang="en-US" sz="1600" kern="1200" dirty="0"/>
        </a:p>
      </dsp:txBody>
      <dsp:txXfrm>
        <a:off x="4534380" y="1465577"/>
        <a:ext cx="1474737" cy="923603"/>
      </dsp:txXfrm>
    </dsp:sp>
    <dsp:sp modelId="{D5D78691-B28B-4834-A92B-DA65B3EBD127}">
      <dsp:nvSpPr>
        <dsp:cNvPr id="0" name=""/>
        <dsp:cNvSpPr/>
      </dsp:nvSpPr>
      <dsp:spPr>
        <a:xfrm>
          <a:off x="1284403" y="515226"/>
          <a:ext cx="4087370" cy="4087370"/>
        </a:xfrm>
        <a:custGeom>
          <a:avLst/>
          <a:gdLst/>
          <a:ahLst/>
          <a:cxnLst/>
          <a:rect l="0" t="0" r="0" b="0"/>
          <a:pathLst>
            <a:path>
              <a:moveTo>
                <a:pt x="4082459" y="2185281"/>
              </a:moveTo>
              <a:arcTo wR="2043685" hR="2043685" stAng="21838374" swAng="135922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7A2FD-EC05-4278-B3C8-29FE4785D056}">
      <dsp:nvSpPr>
        <dsp:cNvPr id="0" name=""/>
        <dsp:cNvSpPr/>
      </dsp:nvSpPr>
      <dsp:spPr>
        <a:xfrm>
          <a:off x="3742003" y="3700521"/>
          <a:ext cx="1574667" cy="1023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Workoff</a:t>
          </a:r>
          <a:endParaRPr lang="en-US" sz="1600" kern="1200" dirty="0"/>
        </a:p>
      </dsp:txBody>
      <dsp:txXfrm>
        <a:off x="3791968" y="3750486"/>
        <a:ext cx="1474737" cy="923603"/>
      </dsp:txXfrm>
    </dsp:sp>
    <dsp:sp modelId="{3F7E1D81-9E6F-4D39-94CB-B6C6A49EE9DC}">
      <dsp:nvSpPr>
        <dsp:cNvPr id="0" name=""/>
        <dsp:cNvSpPr/>
      </dsp:nvSpPr>
      <dsp:spPr>
        <a:xfrm>
          <a:off x="1284403" y="515226"/>
          <a:ext cx="4087370" cy="4087370"/>
        </a:xfrm>
        <a:custGeom>
          <a:avLst/>
          <a:gdLst/>
          <a:ahLst/>
          <a:cxnLst/>
          <a:rect l="0" t="0" r="0" b="0"/>
          <a:pathLst>
            <a:path>
              <a:moveTo>
                <a:pt x="2294285" y="4071948"/>
              </a:moveTo>
              <a:arcTo wR="2043685" hR="2043685" stAng="4977395" swAng="8452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49BD8-4EE3-4781-80E2-B076457368BE}">
      <dsp:nvSpPr>
        <dsp:cNvPr id="0" name=""/>
        <dsp:cNvSpPr/>
      </dsp:nvSpPr>
      <dsp:spPr>
        <a:xfrm>
          <a:off x="1339507" y="3700521"/>
          <a:ext cx="1574667" cy="1023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Post Documentation</a:t>
          </a:r>
          <a:endParaRPr lang="en-US" sz="1600" kern="1200" dirty="0"/>
        </a:p>
      </dsp:txBody>
      <dsp:txXfrm>
        <a:off x="1389472" y="3750486"/>
        <a:ext cx="1474737" cy="923603"/>
      </dsp:txXfrm>
    </dsp:sp>
    <dsp:sp modelId="{121DC1EF-9B6A-4F7B-92FE-FF1BB188CD25}">
      <dsp:nvSpPr>
        <dsp:cNvPr id="0" name=""/>
        <dsp:cNvSpPr/>
      </dsp:nvSpPr>
      <dsp:spPr>
        <a:xfrm>
          <a:off x="1284403" y="515226"/>
          <a:ext cx="4087370" cy="4087370"/>
        </a:xfrm>
        <a:custGeom>
          <a:avLst/>
          <a:gdLst/>
          <a:ahLst/>
          <a:cxnLst/>
          <a:rect l="0" t="0" r="0" b="0"/>
          <a:pathLst>
            <a:path>
              <a:moveTo>
                <a:pt x="216742" y="2959616"/>
              </a:moveTo>
              <a:arcTo wR="2043685" hR="2043685" stAng="9202397" swAng="135922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8B4DD-D651-4720-A762-291A32DBC648}">
      <dsp:nvSpPr>
        <dsp:cNvPr id="0" name=""/>
        <dsp:cNvSpPr/>
      </dsp:nvSpPr>
      <dsp:spPr>
        <a:xfrm>
          <a:off x="597095" y="1415612"/>
          <a:ext cx="1574667" cy="1023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Implementation</a:t>
          </a:r>
          <a:endParaRPr lang="en-US" sz="1600" kern="1200" dirty="0"/>
        </a:p>
      </dsp:txBody>
      <dsp:txXfrm>
        <a:off x="647060" y="1465577"/>
        <a:ext cx="1474737" cy="923603"/>
      </dsp:txXfrm>
    </dsp:sp>
    <dsp:sp modelId="{84762A3B-0EAE-4B2F-B3FA-34F2EA4E07C9}">
      <dsp:nvSpPr>
        <dsp:cNvPr id="0" name=""/>
        <dsp:cNvSpPr/>
      </dsp:nvSpPr>
      <dsp:spPr>
        <a:xfrm>
          <a:off x="1284403" y="515226"/>
          <a:ext cx="4087370" cy="4087370"/>
        </a:xfrm>
        <a:custGeom>
          <a:avLst/>
          <a:gdLst/>
          <a:ahLst/>
          <a:cxnLst/>
          <a:rect l="0" t="0" r="0" b="0"/>
          <a:pathLst>
            <a:path>
              <a:moveTo>
                <a:pt x="491688" y="714039"/>
              </a:moveTo>
              <a:arcTo wR="2043685" hR="2043685" stAng="13235264" swAng="12108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31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2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ISO is a superset of ECHO, we can easily map into ISO.  We could even get fancy and use an XSLT to do it.  However, it’s not that simple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we don’t want to break our existing applications</a:t>
            </a:r>
            <a:r>
              <a:rPr lang="is-IS" baseline="0" dirty="0" smtClean="0"/>
              <a:t>…but...</a:t>
            </a:r>
            <a:endParaRPr lang="en-US" dirty="0" smtClean="0"/>
          </a:p>
          <a:p>
            <a:r>
              <a:rPr lang="en-US" dirty="0" smtClean="0"/>
              <a:t>We don’t have just one format to map, we have 7.</a:t>
            </a:r>
          </a:p>
          <a:p>
            <a:r>
              <a:rPr lang="en-US" dirty="0" smtClean="0"/>
              <a:t>But it gets worse.  We have legacy systems</a:t>
            </a:r>
            <a:r>
              <a:rPr lang="en-US" baseline="0" dirty="0" smtClean="0"/>
              <a:t> that don’t speak ISO.</a:t>
            </a:r>
          </a:p>
          <a:p>
            <a:r>
              <a:rPr lang="en-US" baseline="0" dirty="0" smtClean="0"/>
              <a:t>And</a:t>
            </a:r>
            <a:r>
              <a:rPr lang="is-IS" baseline="0" dirty="0" smtClean="0"/>
              <a:t>… we have legacy data where the original PI may no longer be available.</a:t>
            </a:r>
          </a:p>
          <a:p>
            <a:r>
              <a:rPr lang="is-IS" baseline="0" dirty="0" smtClean="0"/>
              <a:t>And... </a:t>
            </a:r>
            <a:r>
              <a:rPr lang="en-US" baseline="0" dirty="0" smtClean="0"/>
              <a:t>w</a:t>
            </a:r>
            <a:r>
              <a:rPr lang="is-IS" baseline="0" dirty="0" smtClean="0"/>
              <a:t>e have a lot of archived metadata – metadata that would be translated only to be rearchived.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86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8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1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care about format – says you have to have X,</a:t>
            </a:r>
            <a:r>
              <a:rPr lang="en-US" baseline="0" dirty="0" smtClean="0"/>
              <a:t> Y, Z and here’s where to find it</a:t>
            </a:r>
          </a:p>
          <a:p>
            <a:r>
              <a:rPr lang="en-US" baseline="0" dirty="0" smtClean="0"/>
              <a:t>Multiple metadata profiles supported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Because people really like metadata -Meta-Metadata.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 not creating another format.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07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Looked at existing collection formats</a:t>
            </a:r>
            <a:r>
              <a:rPr lang="en-US" baseline="0" dirty="0" smtClean="0"/>
              <a:t> / models to create 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71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</a:t>
            </a:r>
            <a:r>
              <a:rPr lang="en-US" baseline="0" dirty="0" smtClean="0"/>
              <a:t> a basic model – should look similar to ISO19115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7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 mappings to various</a:t>
            </a:r>
            <a:r>
              <a:rPr lang="en-US" baseline="0" dirty="0" smtClean="0"/>
              <a:t> formats.  This becomes the core of our implementation.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2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why we’re doing this - we</a:t>
            </a:r>
            <a:r>
              <a:rPr lang="en-US" baseline="0" dirty="0" smtClean="0"/>
              <a:t> want interactive discovery and access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1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NASA’S Earth Observing</a:t>
            </a:r>
            <a:r>
              <a:rPr lang="en-US" baseline="0" dirty="0" smtClean="0"/>
              <a:t> System (EOS) is a coordinated series of satellites for long term global observations.</a:t>
            </a:r>
          </a:p>
          <a:p>
            <a:r>
              <a:rPr lang="en-US" baseline="0" dirty="0" smtClean="0"/>
              <a:t>NASA’s Earth Observing System Data and Information Systems (EOSDIS) is a multi-petabyte archive of environmental data that supports global climate change research by providing access to EOS and other Earth Science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4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 the CMR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support the UMM and meet our performance and scalability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8DEB89E-9EA8-FC4E-BC71-94680BFC67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 is being met.  95% percentile for granule searches @</a:t>
            </a:r>
            <a:r>
              <a:rPr lang="en-US" baseline="0" dirty="0" smtClean="0"/>
              <a:t> </a:t>
            </a:r>
            <a:r>
              <a:rPr lang="en-US" dirty="0" smtClean="0"/>
              <a:t>700ms.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0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baseline="0" dirty="0" smtClean="0"/>
              <a:t> going back to our driver – are we enabling the kinds of applications we want to enable?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76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Turns out our implementation of format transformation support with the UMM enables us to cost effectively add additional </a:t>
            </a:r>
            <a:r>
              <a:rPr lang="en-US" b="1" dirty="0" smtClean="0"/>
              <a:t>response</a:t>
            </a:r>
            <a:r>
              <a:rPr lang="en-US" b="0" baseline="0" dirty="0" smtClean="0"/>
              <a:t> formats.</a:t>
            </a:r>
          </a:p>
          <a:p>
            <a:r>
              <a:rPr lang="en-US" b="0" baseline="0" dirty="0" smtClean="0"/>
              <a:t>For all of the good things ISO19115 offers, fast, easy parsing isn’t one of them.</a:t>
            </a:r>
          </a:p>
          <a:p>
            <a:r>
              <a:rPr lang="en-US" b="0" baseline="0" dirty="0" smtClean="0"/>
              <a:t>Able to introduce lightweight JSON format for web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35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next?  Two related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03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next?  Two related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84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DAACs have a lot of expertise in this space – need to tap into it.  User wants to do</a:t>
            </a:r>
            <a:r>
              <a:rPr lang="en-US" baseline="0" dirty="0" smtClean="0"/>
              <a:t> a time series study with Sea Ice, for example.  User Services @ DAAC knows datasets to recommend.  </a:t>
            </a:r>
          </a:p>
          <a:p>
            <a:r>
              <a:rPr lang="en-US" baseline="0" dirty="0" smtClean="0"/>
              <a:t>How do we model and codify that expertise?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82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UMM provides us a lot of information through the metadata graph – think Linked Data.</a:t>
            </a:r>
          </a:p>
          <a:p>
            <a:r>
              <a:rPr lang="en-US" dirty="0" smtClean="0"/>
              <a:t>Would</a:t>
            </a:r>
            <a:r>
              <a:rPr lang="en-US" baseline="0" dirty="0" smtClean="0"/>
              <a:t> like to leverage that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7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we fed everything to the CMR?  We already talked about C, G, V,</a:t>
            </a:r>
            <a:r>
              <a:rPr lang="en-US" baseline="0" dirty="0" smtClean="0"/>
              <a:t> P</a:t>
            </a:r>
            <a:r>
              <a:rPr lang="is-IS" baseline="0" dirty="0" smtClean="0"/>
              <a:t>… what if we had a UMM-D that let us feed raw content in and associate it with other elements?</a:t>
            </a:r>
          </a:p>
          <a:p>
            <a:r>
              <a:rPr lang="is-IS" baseline="0" dirty="0" smtClean="0"/>
              <a:t>Use that to feed applications...</a:t>
            </a:r>
          </a:p>
          <a:p>
            <a:r>
              <a:rPr lang="is-IS" baseline="0" dirty="0" smtClean="0"/>
              <a:t>Ultimately lets us...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topic info sheets</a:t>
            </a:r>
            <a:r>
              <a:rPr lang="is-IS" dirty="0" smtClean="0"/>
              <a:t>… like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9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of the archive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7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want to steer to </a:t>
            </a:r>
            <a:r>
              <a:rPr lang="en-US" dirty="0" err="1" smtClean="0"/>
              <a:t>cmr.earthdata.nasa.gov</a:t>
            </a:r>
            <a:r>
              <a:rPr lang="en-US" baseline="0" dirty="0" smtClean="0"/>
              <a:t> also.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8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63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Interaction from application to CMR, then GIBS, then CMR, then data</a:t>
            </a:r>
          </a:p>
          <a:p>
            <a:r>
              <a:rPr lang="en-US" dirty="0" smtClean="0"/>
              <a:t>NASA kicked off an effort to really look at our metadata quality</a:t>
            </a:r>
            <a:r>
              <a:rPr lang="en-US" baseline="0" dirty="0" smtClean="0"/>
              <a:t> and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existing</a:t>
            </a:r>
            <a:r>
              <a:rPr lang="en-US" baseline="0" dirty="0" smtClean="0"/>
              <a:t> applications – lots of them. 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clients we track on a weekly basis then almost another 50% of traffic in “Other” - clients we don’t have any relationship with but user our services.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5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key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existing</a:t>
            </a:r>
            <a:r>
              <a:rPr lang="en-US" baseline="0" dirty="0" smtClean="0"/>
              <a:t> data - ~30k collections, over 250M granules</a:t>
            </a:r>
          </a:p>
          <a:p>
            <a:r>
              <a:rPr lang="en-US" baseline="0" dirty="0" smtClean="0"/>
              <a:t>It’s actually worse than that – if your data is in ECHO + GCMD, it has two different metadata records.  If it’s been distributed, it actually has 3.</a:t>
            </a:r>
          </a:p>
          <a:p>
            <a:r>
              <a:rPr lang="en-US" baseline="0" dirty="0" smtClean="0"/>
              <a:t>In addition to that, standards and interoperability is really important.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1DC50D-75F5-5D49-9042-994E137E76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couple problems with this picture: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Lots of legacy systems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Lots of archived metadata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ISO19115 is verbose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8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existing</a:t>
            </a:r>
            <a:r>
              <a:rPr lang="en-US" baseline="0" dirty="0" smtClean="0"/>
              <a:t> applications – lots of them. </a:t>
            </a:r>
          </a:p>
          <a:p>
            <a:r>
              <a:rPr lang="en-US" baseline="0" dirty="0" smtClean="0"/>
              <a:t>They rely on metadata in one of the existing formats.  Some of them we control, but lots we don’t since CMR is a public API.</a:t>
            </a:r>
          </a:p>
          <a:p>
            <a:r>
              <a:rPr lang="en-US" baseline="0" dirty="0" smtClean="0"/>
              <a:t>Moving all metadata to ISO19115 would break them.  We’ll need to continue to support legacy formats.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659B03C-5064-8E41-AF22-72E425EC37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4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and maybe more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09490"/>
            <a:ext cx="7086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eosdis-logo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80830"/>
            <a:ext cx="4546863" cy="12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798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4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27122" y="6356350"/>
            <a:ext cx="368772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5" name="Picture 4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5820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68526" y="6356350"/>
            <a:ext cx="975557" cy="365125"/>
          </a:xfrm>
          <a:prstGeom prst="rect">
            <a:avLst/>
          </a:prstGeom>
        </p:spPr>
        <p:txBody>
          <a:bodyPr/>
          <a:lstStyle/>
          <a:p>
            <a:fld id="{C47CB7BB-D6CF-B340-9DAF-F4ED6C7D13F6}" type="datetimeFigureOut">
              <a:rPr lang="en-US" smtClean="0"/>
              <a:pPr/>
              <a:t>1/6/16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7122" y="6356350"/>
            <a:ext cx="3687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9006" y="6356350"/>
            <a:ext cx="757794" cy="365125"/>
          </a:xfrm>
          <a:prstGeom prst="rect">
            <a:avLst/>
          </a:prstGeom>
        </p:spPr>
        <p:txBody>
          <a:bodyPr/>
          <a:lstStyle/>
          <a:p>
            <a:fld id="{D9F2EC85-5A16-B04F-B3DD-DECEF51CA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7801" cy="134938"/>
          </a:xfrm>
          <a:prstGeom prst="rect">
            <a:avLst/>
          </a:prstGeom>
          <a:solidFill>
            <a:srgbClr val="3449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144329" y="6526227"/>
            <a:ext cx="8563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WESIP-0116-DP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90782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1" r:id="rId4"/>
    <p:sldLayoutId id="2147483662" r:id="rId5"/>
    <p:sldLayoutId id="2147483663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4495E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hyperlink" Target="https://wiki.earthdata.nasa.gov/display/CMR/CMR+Documents" TargetMode="Externa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dan@element84.co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Winter ESIP 2016</a:t>
            </a:r>
            <a:br>
              <a:rPr lang="en-US" sz="3600" dirty="0" smtClean="0"/>
            </a:br>
            <a:r>
              <a:rPr lang="en-US" sz="3600" dirty="0" smtClean="0"/>
              <a:t>CMR + UMM Overview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714750"/>
            <a:ext cx="7086600" cy="1800225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Dan Pilone</a:t>
            </a:r>
          </a:p>
          <a:p>
            <a:r>
              <a:rPr lang="en-US" dirty="0" smtClean="0"/>
              <a:t>dan@element84.com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0813" y="6264377"/>
            <a:ext cx="593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The material is based upon work supported by the National Aeronautics and Space Administration under Contract Number </a:t>
            </a:r>
            <a:r>
              <a:rPr lang="en-US" sz="12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NNG15HZ39C</a:t>
            </a:r>
            <a:endParaRPr lang="en-US" sz="1200" dirty="0">
              <a:solidFill>
                <a:schemeClr val="tx1">
                  <a:lumMod val="25000"/>
                  <a:lumOff val="75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037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01 at 1.08.31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47"/>
          <a:stretch/>
        </p:blipFill>
        <p:spPr>
          <a:xfrm>
            <a:off x="-36511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02 at 4.25.3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8"/>
            <a:ext cx="4139952" cy="296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11-02 at 4.25.4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916832"/>
            <a:ext cx="4499992" cy="288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5-11-02 at 4.25.5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573016"/>
            <a:ext cx="4427984" cy="286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11-02 at 4.30.21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20688"/>
            <a:ext cx="4096990" cy="266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5-11-02 at 4.33.05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861048"/>
            <a:ext cx="4211960" cy="273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4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9302" y="1722695"/>
            <a:ext cx="8165397" cy="34819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/>
          <p:cNvSpPr/>
          <p:nvPr/>
        </p:nvSpPr>
        <p:spPr>
          <a:xfrm>
            <a:off x="2033081" y="2319394"/>
            <a:ext cx="1506620" cy="201724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dirty="0" smtClean="0"/>
              <a:t>ECHO10</a:t>
            </a:r>
            <a:endParaRPr lang="en-US" dirty="0"/>
          </a:p>
        </p:txBody>
      </p:sp>
      <p:sp>
        <p:nvSpPr>
          <p:cNvPr id="7" name="Snip Single Corner Rectangle 6"/>
          <p:cNvSpPr/>
          <p:nvPr/>
        </p:nvSpPr>
        <p:spPr>
          <a:xfrm>
            <a:off x="5707995" y="2319394"/>
            <a:ext cx="1618683" cy="2017242"/>
          </a:xfrm>
          <a:prstGeom prst="snip1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dirty="0" smtClean="0"/>
              <a:t>ISO19115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242618" y="2590365"/>
            <a:ext cx="2739308" cy="1319924"/>
            <a:chOff x="1058369" y="5279695"/>
            <a:chExt cx="2315962" cy="1319924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058369" y="6188699"/>
              <a:ext cx="2315962" cy="150184"/>
            </a:xfrm>
            <a:prstGeom prst="straightConnector1">
              <a:avLst/>
            </a:prstGeom>
            <a:ln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058369" y="5628354"/>
              <a:ext cx="2315962" cy="25201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058369" y="5279695"/>
              <a:ext cx="2315962" cy="69731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58369" y="5339534"/>
              <a:ext cx="2315962" cy="1260085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5981927" y="2530525"/>
            <a:ext cx="1033468" cy="1196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09150" y="3241402"/>
            <a:ext cx="1033468" cy="1196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09150" y="2879184"/>
            <a:ext cx="1033468" cy="1196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81927" y="3121723"/>
            <a:ext cx="1033468" cy="1196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09150" y="3649553"/>
            <a:ext cx="1033468" cy="119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81927" y="3439529"/>
            <a:ext cx="1033468" cy="119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09150" y="2551346"/>
            <a:ext cx="1033468" cy="11967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81926" y="3798979"/>
            <a:ext cx="1033468" cy="11967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lded Corner 28"/>
          <p:cNvSpPr/>
          <p:nvPr/>
        </p:nvSpPr>
        <p:spPr>
          <a:xfrm>
            <a:off x="4251184" y="2784201"/>
            <a:ext cx="734632" cy="985031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xslt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Graphs </a:t>
            </a:r>
            <a:endParaRPr lang="en-US" dirty="0"/>
          </a:p>
        </p:txBody>
      </p:sp>
      <p:pic>
        <p:nvPicPr>
          <p:cNvPr id="5" name="Content Placeholder 4" descr="611px-Complete_graph_K7.svg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130" r="-39130"/>
          <a:stretch>
            <a:fillRect/>
          </a:stretch>
        </p:blipFill>
        <p:spPr/>
      </p:pic>
      <p:sp>
        <p:nvSpPr>
          <p:cNvPr id="6" name="Rounded Rectangle 5"/>
          <p:cNvSpPr/>
          <p:nvPr/>
        </p:nvSpPr>
        <p:spPr>
          <a:xfrm>
            <a:off x="340498" y="1941681"/>
            <a:ext cx="1748507" cy="6533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 Formats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824333" y="5406902"/>
            <a:ext cx="1955011" cy="6533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 Translations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7380553" y="4925241"/>
            <a:ext cx="331145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http://</a:t>
            </a:r>
            <a:r>
              <a:rPr lang="en-US" sz="800" dirty="0" err="1">
                <a:solidFill>
                  <a:schemeClr val="accent5"/>
                </a:solidFill>
              </a:rPr>
              <a:t>en.wikipedia.org</a:t>
            </a:r>
            <a:r>
              <a:rPr lang="en-US" sz="800" dirty="0">
                <a:solidFill>
                  <a:schemeClr val="accent5"/>
                </a:solidFill>
              </a:rPr>
              <a:t>/wiki/File:Complete_graph_K7.svg</a:t>
            </a:r>
          </a:p>
        </p:txBody>
      </p:sp>
    </p:spTree>
    <p:extLst>
      <p:ext uri="{BB962C8B-B14F-4D97-AF65-F5344CB8AC3E}">
        <p14:creationId xmlns:p14="http://schemas.microsoft.com/office/powerpoint/2010/main" val="8775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Yikes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5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 Scary Alternatives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2729083" y="2520993"/>
            <a:ext cx="3685835" cy="2634042"/>
            <a:chOff x="2994365" y="2430202"/>
            <a:chExt cx="2832601" cy="2102490"/>
          </a:xfrm>
        </p:grpSpPr>
        <p:sp>
          <p:nvSpPr>
            <p:cNvPr id="6" name="Oval 5"/>
            <p:cNvSpPr/>
            <p:nvPr/>
          </p:nvSpPr>
          <p:spPr>
            <a:xfrm>
              <a:off x="4042908" y="2430202"/>
              <a:ext cx="425827" cy="42582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994365" y="4385449"/>
              <a:ext cx="2832601" cy="147243"/>
              <a:chOff x="3189279" y="3566446"/>
              <a:chExt cx="2832601" cy="14724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189279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26351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263423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00495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337567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4637" y="3566446"/>
                <a:ext cx="147243" cy="14724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>
              <a:stCxn id="7" idx="7"/>
              <a:endCxn id="6" idx="2"/>
            </p:cNvCxnSpPr>
            <p:nvPr/>
          </p:nvCxnSpPr>
          <p:spPr>
            <a:xfrm flipV="1">
              <a:off x="3120045" y="2643116"/>
              <a:ext cx="922863" cy="1763896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8" idx="0"/>
              <a:endCxn id="6" idx="3"/>
            </p:cNvCxnSpPr>
            <p:nvPr/>
          </p:nvCxnSpPr>
          <p:spPr>
            <a:xfrm flipV="1">
              <a:off x="3605059" y="2793668"/>
              <a:ext cx="500210" cy="1591781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" idx="0"/>
              <a:endCxn id="6" idx="4"/>
            </p:cNvCxnSpPr>
            <p:nvPr/>
          </p:nvCxnSpPr>
          <p:spPr>
            <a:xfrm flipV="1">
              <a:off x="4142131" y="2856029"/>
              <a:ext cx="113691" cy="1529420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0"/>
              <a:endCxn id="6" idx="4"/>
            </p:cNvCxnSpPr>
            <p:nvPr/>
          </p:nvCxnSpPr>
          <p:spPr>
            <a:xfrm flipH="1" flipV="1">
              <a:off x="4255821" y="2856029"/>
              <a:ext cx="423381" cy="1529420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1" idx="0"/>
              <a:endCxn id="6" idx="5"/>
            </p:cNvCxnSpPr>
            <p:nvPr/>
          </p:nvCxnSpPr>
          <p:spPr>
            <a:xfrm flipH="1" flipV="1">
              <a:off x="4406374" y="2793668"/>
              <a:ext cx="809901" cy="1591781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2" idx="0"/>
              <a:endCxn id="6" idx="6"/>
            </p:cNvCxnSpPr>
            <p:nvPr/>
          </p:nvCxnSpPr>
          <p:spPr>
            <a:xfrm flipH="1" flipV="1">
              <a:off x="4468734" y="2643116"/>
              <a:ext cx="1284611" cy="1742333"/>
            </a:xfrm>
            <a:prstGeom prst="line">
              <a:avLst/>
            </a:prstGeom>
            <a:ln>
              <a:solidFill>
                <a:srgbClr val="7946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340498" y="1941681"/>
            <a:ext cx="1748507" cy="6533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 Formats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6809975" y="5526532"/>
            <a:ext cx="1876826" cy="6533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 Translations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/>
          </p:nvPr>
        </p:nvGraphicFramePr>
        <p:xfrm>
          <a:off x="1267394" y="12288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7584095" y="1228887"/>
            <a:ext cx="585581" cy="406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Meta-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Metadata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71600" y="977383"/>
            <a:ext cx="7414825" cy="4727373"/>
          </a:xfrm>
          <a:prstGeom prst="roundRect">
            <a:avLst>
              <a:gd name="adj" fmla="val 637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</a:rPr>
              <a:t>Unified Metadata Model</a:t>
            </a:r>
          </a:p>
          <a:p>
            <a:pPr algn="ctr"/>
            <a:r>
              <a:rPr lang="en-US" sz="6600" dirty="0" smtClean="0">
                <a:solidFill>
                  <a:schemeClr val="bg1">
                    <a:lumMod val="95000"/>
                  </a:schemeClr>
                </a:solidFill>
              </a:rPr>
              <a:t>(UMM)</a:t>
            </a:r>
            <a:endParaRPr lang="en-US" sz="6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 (UMM-C)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187722" y="1863711"/>
          <a:ext cx="4768556" cy="344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60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9083065" cy="436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29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588577"/>
            <a:ext cx="4318000" cy="550805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86653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Talks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6127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0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UMM-C Crosswalk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4-12-12 at 10.27.1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6008"/>
            <a:ext cx="9144000" cy="46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Model Status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994197" y="1305828"/>
          <a:ext cx="6656178" cy="4795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4232" y="1574911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UMM-Visualizations</a:t>
            </a: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6650" y="5579191"/>
            <a:ext cx="1649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UMM-Parameters</a:t>
            </a: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48" y="2961956"/>
            <a:ext cx="16353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UMM-Collections</a:t>
            </a:r>
          </a:p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UMM-Granules</a:t>
            </a:r>
          </a:p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UMM-Services</a:t>
            </a: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130" y="6303087"/>
            <a:ext cx="513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7"/>
              </a:rPr>
              <a:t>https://</a:t>
            </a:r>
            <a:r>
              <a:rPr lang="en-US" i="1" dirty="0" smtClean="0">
                <a:hlinkClick r:id="rId7"/>
              </a:rPr>
              <a:t>wiki.earthdata.nasa.gov/display/CMR/CMR+Documents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832679" y="3547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UMM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7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3682752" cy="3010346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Data Discovery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4-09-11 at 7.40.34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232" y="11340"/>
            <a:ext cx="452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>
            <a:spLocks noGrp="1"/>
          </p:cNvSpPr>
          <p:nvPr>
            <p:ph sz="half" idx="4294967295"/>
          </p:nvPr>
        </p:nvSpPr>
        <p:spPr>
          <a:xfrm>
            <a:off x="251520" y="1212850"/>
            <a:ext cx="4318000" cy="4899025"/>
          </a:xfrm>
        </p:spPr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A single source of </a:t>
            </a:r>
            <a:r>
              <a:rPr lang="en-US" sz="2400" b="1" dirty="0"/>
              <a:t>unified</a:t>
            </a:r>
            <a:r>
              <a:rPr lang="en-US" sz="2400" dirty="0"/>
              <a:t>, </a:t>
            </a:r>
            <a:r>
              <a:rPr lang="en-US" sz="2400" b="1" dirty="0"/>
              <a:t>high-quality</a:t>
            </a:r>
            <a:r>
              <a:rPr lang="en-US" sz="2400" dirty="0"/>
              <a:t>, and </a:t>
            </a:r>
            <a:r>
              <a:rPr lang="en-US" sz="2400" b="1" dirty="0"/>
              <a:t>reliable</a:t>
            </a:r>
            <a:r>
              <a:rPr lang="en-US" sz="2400" dirty="0"/>
              <a:t> Earth Science metadata</a:t>
            </a:r>
          </a:p>
          <a:p>
            <a:endParaRPr lang="en-US" sz="2400" dirty="0" smtClean="0"/>
          </a:p>
          <a:p>
            <a:r>
              <a:rPr lang="en-US" sz="2400" dirty="0" smtClean="0"/>
              <a:t>&lt; 1s search performance</a:t>
            </a:r>
          </a:p>
          <a:p>
            <a:endParaRPr lang="en-US" sz="2400" dirty="0"/>
          </a:p>
          <a:p>
            <a:r>
              <a:rPr lang="en-US" sz="2400" dirty="0" smtClean="0"/>
              <a:t>Support ~1,000,000,000 geospatial items and scale</a:t>
            </a:r>
          </a:p>
          <a:p>
            <a:endParaRPr lang="en-US" sz="2400" dirty="0"/>
          </a:p>
          <a:p>
            <a:r>
              <a:rPr lang="en-US" sz="2400" dirty="0" smtClean="0"/>
              <a:t>Fault tolerant and highly available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91641" y="354013"/>
            <a:ext cx="4524375" cy="91598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Common Metadata Repository (CMR)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3883664" y="5917182"/>
            <a:ext cx="16508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iStock.com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AOosthuizen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"/>
          <a:stretch/>
        </p:blipFill>
        <p:spPr>
          <a:xfrm>
            <a:off x="4799063" y="143933"/>
            <a:ext cx="4344937" cy="67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11702" y="6438904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*As of December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9" y="1417638"/>
            <a:ext cx="8802642" cy="444094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Scalable and Backward Compatible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197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1"/>
          <a:stretch/>
        </p:blipFill>
        <p:spPr bwMode="auto">
          <a:xfrm>
            <a:off x="899592" y="1340768"/>
            <a:ext cx="7488832" cy="479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 Search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2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1-01 at 8.39.56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214" y="-27384"/>
            <a:ext cx="10534862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Friendly Metadata Formats</a:t>
            </a:r>
            <a:endParaRPr lang="en-US" dirty="0"/>
          </a:p>
        </p:txBody>
      </p:sp>
      <p:pic>
        <p:nvPicPr>
          <p:cNvPr id="7" name="Picture 6" descr="Screen Shot 2015-11-01 at 1.36.05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308984"/>
            <a:ext cx="9108504" cy="72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3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echo and </a:t>
            </a:r>
            <a:r>
              <a:rPr lang="en-US" dirty="0" err="1" smtClean="0"/>
              <a:t>Gcmd</a:t>
            </a:r>
            <a:r>
              <a:rPr lang="en-US" dirty="0" smtClean="0"/>
              <a:t> merge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Dana Shum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CMR ECHO Transition and client collaboration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Jason Gilman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OSDIS Context - New Pag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09" y="361460"/>
            <a:ext cx="2340184" cy="6135079"/>
          </a:xfrm>
          <a:prstGeom prst="rect">
            <a:avLst/>
          </a:prstGeom>
        </p:spPr>
      </p:pic>
      <p:pic>
        <p:nvPicPr>
          <p:cNvPr id="4" name="Picture 3" descr="EOSDIS Context - New 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38" y="341923"/>
            <a:ext cx="8223996" cy="59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Earthdata</a:t>
            </a:r>
            <a:r>
              <a:rPr lang="en-US" dirty="0" smtClean="0"/>
              <a:t> search and global </a:t>
            </a:r>
            <a:r>
              <a:rPr lang="en-US" dirty="0" err="1" smtClean="0"/>
              <a:t>opensearch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Doug Newman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NGAP: compliance as a service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Andrew </a:t>
            </a:r>
            <a:r>
              <a:rPr lang="en-US" dirty="0" err="1" smtClean="0"/>
              <a:t>Pawloski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Improved Result Relevancy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UMM-D and the Metadata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700808"/>
            <a:ext cx="22609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UMM-C</a:t>
            </a:r>
          </a:p>
          <a:p>
            <a:r>
              <a:rPr lang="en-US" sz="2400" dirty="0" smtClean="0"/>
              <a:t>UMM-G</a:t>
            </a:r>
          </a:p>
          <a:p>
            <a:r>
              <a:rPr lang="en-US" sz="2400" dirty="0" smtClean="0"/>
              <a:t>UMM-V</a:t>
            </a:r>
          </a:p>
          <a:p>
            <a:r>
              <a:rPr lang="en-US" sz="2400" dirty="0" smtClean="0"/>
              <a:t>UMM-P</a:t>
            </a:r>
          </a:p>
          <a:p>
            <a:r>
              <a:rPr lang="en-US" sz="2400" dirty="0" smtClean="0"/>
              <a:t>UMM-MM</a:t>
            </a:r>
          </a:p>
          <a:p>
            <a:endParaRPr lang="en-US" sz="2400" dirty="0"/>
          </a:p>
          <a:p>
            <a:r>
              <a:rPr lang="en-US" sz="2400" dirty="0" smtClean="0"/>
              <a:t>Full Text Articles</a:t>
            </a:r>
          </a:p>
          <a:p>
            <a:r>
              <a:rPr lang="en-US" sz="2400" dirty="0" smtClean="0"/>
              <a:t>Tagged Content</a:t>
            </a:r>
          </a:p>
          <a:p>
            <a:r>
              <a:rPr lang="en-US" sz="2400" dirty="0" smtClean="0"/>
              <a:t>External Pages</a:t>
            </a:r>
            <a:endParaRPr lang="en-US" sz="2400" dirty="0"/>
          </a:p>
        </p:txBody>
      </p:sp>
      <p:sp>
        <p:nvSpPr>
          <p:cNvPr id="3" name="Right Brace 2"/>
          <p:cNvSpPr/>
          <p:nvPr/>
        </p:nvSpPr>
        <p:spPr>
          <a:xfrm>
            <a:off x="2411760" y="1628800"/>
            <a:ext cx="576064" cy="360040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3848" y="2564904"/>
            <a:ext cx="1800200" cy="1656184"/>
          </a:xfrm>
          <a:prstGeom prst="rect">
            <a:avLst/>
          </a:prstGeom>
          <a:solidFill>
            <a:schemeClr val="bg2"/>
          </a:solidFill>
          <a:ln>
            <a:solidFill>
              <a:srgbClr val="CCDDE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CMR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5148064" y="620688"/>
            <a:ext cx="792088" cy="5616624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cintosh HD:Users:dpilone:Desktop:Earthdata backed by CMR - CMR Provides Results to EDSC and Earthdata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404664"/>
            <a:ext cx="3726837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7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260648"/>
            <a:ext cx="6120680" cy="64807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3885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61032" y="4293096"/>
            <a:ext cx="62239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Dan Pilone // </a:t>
            </a:r>
            <a:r>
              <a:rPr lang="en-US" sz="2800" dirty="0">
                <a:hlinkClick r:id="rId3"/>
              </a:rPr>
              <a:t>dan@element84.</a:t>
            </a:r>
            <a:r>
              <a:rPr lang="en-US" sz="2800" dirty="0" smtClean="0">
                <a:hlinkClick r:id="rId3"/>
              </a:rPr>
              <a:t>com</a:t>
            </a:r>
            <a:endParaRPr lang="en-US" sz="2800" dirty="0" smtClean="0"/>
          </a:p>
          <a:p>
            <a:endParaRPr lang="en-US" sz="2800" dirty="0"/>
          </a:p>
          <a:p>
            <a:pPr algn="ctr"/>
            <a:r>
              <a:rPr lang="en-US" sz="2800" dirty="0" smtClean="0"/>
              <a:t>https://</a:t>
            </a:r>
            <a:r>
              <a:rPr lang="en-US" sz="2800" dirty="0" err="1" smtClean="0"/>
              <a:t>earthdata.nasa.gov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72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0174" y="904875"/>
            <a:ext cx="5991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This </a:t>
            </a:r>
            <a:r>
              <a:rPr lang="en-US" sz="2800" dirty="0">
                <a:solidFill>
                  <a:schemeClr val="tx1"/>
                </a:solidFill>
              </a:rPr>
              <a:t>material is based upon work supported by the National Aeronautics and Space Administration under Contract Number </a:t>
            </a:r>
            <a:r>
              <a:rPr lang="en-US" sz="2800" b="1" dirty="0">
                <a:solidFill>
                  <a:schemeClr val="tx1"/>
                </a:solidFill>
              </a:rPr>
              <a:t>NNG15HZ39C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  <a:latin typeface="Helvetica Neue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8032" y="3365008"/>
            <a:ext cx="2005418" cy="3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118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SDIS Context - New Pag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09" y="361460"/>
            <a:ext cx="2340184" cy="6135079"/>
          </a:xfrm>
          <a:prstGeom prst="rect">
            <a:avLst/>
          </a:prstGeom>
        </p:spPr>
      </p:pic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31343"/>
              </p:ext>
            </p:extLst>
          </p:nvPr>
        </p:nvGraphicFramePr>
        <p:xfrm>
          <a:off x="1190662" y="1950518"/>
          <a:ext cx="4805961" cy="2728402"/>
        </p:xfrm>
        <a:graphic>
          <a:graphicData uri="http://schemas.openxmlformats.org/drawingml/2006/table">
            <a:tbl>
              <a:tblPr/>
              <a:tblGrid>
                <a:gridCol w="3682727"/>
                <a:gridCol w="1123234"/>
              </a:tblGrid>
              <a:tr h="5271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08" charset="-128"/>
                        </a:rPr>
                        <a:t>Key EOSDIS Metrics</a:t>
                      </a:r>
                      <a:endParaRPr kumimoji="0" lang="en-US" sz="1400" b="1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08" charset="-128"/>
                      </a:endParaRP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Unique Data Products (Collections)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6,861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Archive Volume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12 PB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Average Daily Archive Growth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8.5 TB/day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End User Average Daily Distribution Volume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22 TB/day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Distinct Data and Service Users Per year 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1.7 M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  <a:tr h="3668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End User Products Distributed per year</a:t>
                      </a:r>
                    </a:p>
                  </a:txBody>
                  <a:tcPr marL="91467" marR="91467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08" charset="-128"/>
                        </a:rPr>
                        <a:t>839 M</a:t>
                      </a:r>
                    </a:p>
                  </a:txBody>
                  <a:tcPr marL="91467" marR="91467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A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96296E-6 L 0.24774 2.96296E-6 " pathEditMode="relative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OSDIS Context - New Pag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036" y="361460"/>
            <a:ext cx="2340184" cy="6135079"/>
          </a:xfrm>
          <a:prstGeom prst="rect">
            <a:avLst/>
          </a:prstGeom>
        </p:spPr>
      </p:pic>
      <p:pic>
        <p:nvPicPr>
          <p:cNvPr id="4" name="Picture 3" descr="Screen Shot 2014-11-14 at 10.28.01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493"/>
            <a:ext cx="5715000" cy="4967014"/>
          </a:xfrm>
          <a:prstGeom prst="rect">
            <a:avLst/>
          </a:prstGeom>
        </p:spPr>
      </p:pic>
      <p:pic>
        <p:nvPicPr>
          <p:cNvPr id="6" name="Picture 5" descr="Screen Shot 2014-11-14 at 10.26.55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493"/>
            <a:ext cx="5715000" cy="496701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715000" y="3436086"/>
            <a:ext cx="872036" cy="2381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5715000" y="3724570"/>
            <a:ext cx="872036" cy="2381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4-11-14 at 10.27.21 A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493"/>
            <a:ext cx="5715000" cy="4967015"/>
          </a:xfrm>
          <a:prstGeom prst="rect">
            <a:avLst/>
          </a:prstGeom>
        </p:spPr>
      </p:pic>
      <p:pic>
        <p:nvPicPr>
          <p:cNvPr id="10" name="Picture 9" descr="Screen Shot 2014-11-14 at 10.26.36 A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7218"/>
            <a:ext cx="5715000" cy="496701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715000" y="4858592"/>
            <a:ext cx="872036" cy="238145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5715000" y="5192436"/>
            <a:ext cx="872036" cy="238145"/>
          </a:xfrm>
          <a:prstGeom prst="rightArrow">
            <a:avLst/>
          </a:prstGeom>
          <a:solidFill>
            <a:srgbClr val="E67E2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4-11-14 at 10.26.20 A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493"/>
            <a:ext cx="5715000" cy="496701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715000" y="2141916"/>
            <a:ext cx="872036" cy="238145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5715000" y="2475760"/>
            <a:ext cx="872036" cy="238145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715000" y="3974055"/>
            <a:ext cx="872036" cy="238145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715000" y="3152581"/>
            <a:ext cx="872036" cy="238145"/>
          </a:xfrm>
          <a:prstGeom prst="right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nut 18"/>
          <p:cNvSpPr/>
          <p:nvPr/>
        </p:nvSpPr>
        <p:spPr>
          <a:xfrm>
            <a:off x="4966767" y="2897424"/>
            <a:ext cx="2256588" cy="1598973"/>
          </a:xfrm>
          <a:prstGeom prst="donut">
            <a:avLst>
              <a:gd name="adj" fmla="val 677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2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02 at 4.25.3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8"/>
            <a:ext cx="4139952" cy="296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11-02 at 4.25.4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916832"/>
            <a:ext cx="4499992" cy="288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5-11-02 at 4.25.5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573016"/>
            <a:ext cx="4427984" cy="286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11-02 at 4.30.21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20688"/>
            <a:ext cx="4096990" cy="266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5-11-02 at 4.33.05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861048"/>
            <a:ext cx="4211960" cy="273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5-12-06 at 8.36.22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6472" r="3709" b="7236"/>
          <a:stretch/>
        </p:blipFill>
        <p:spPr>
          <a:xfrm>
            <a:off x="4051364" y="2525242"/>
            <a:ext cx="4365761" cy="31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9" y="1417638"/>
            <a:ext cx="8802642" cy="444094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You are here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3238069" y="1756304"/>
            <a:ext cx="2667862" cy="3572051"/>
            <a:chOff x="2033081" y="2319394"/>
            <a:chExt cx="1506620" cy="2017242"/>
          </a:xfrm>
        </p:grpSpPr>
        <p:sp>
          <p:nvSpPr>
            <p:cNvPr id="5" name="Snip Single Corner Rectangle 4"/>
            <p:cNvSpPr/>
            <p:nvPr/>
          </p:nvSpPr>
          <p:spPr>
            <a:xfrm>
              <a:off x="2033081" y="2319394"/>
              <a:ext cx="1506620" cy="2017242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09150" y="3241402"/>
              <a:ext cx="1033468" cy="1196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9150" y="2879184"/>
              <a:ext cx="1033468" cy="1196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09150" y="3649553"/>
              <a:ext cx="1033468" cy="1196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150" y="2551346"/>
              <a:ext cx="1033468" cy="11967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0469" y="1908704"/>
            <a:ext cx="2667862" cy="3572051"/>
            <a:chOff x="2033081" y="2319394"/>
            <a:chExt cx="1506620" cy="2017242"/>
          </a:xfrm>
        </p:grpSpPr>
        <p:sp>
          <p:nvSpPr>
            <p:cNvPr id="12" name="Snip Single Corner Rectangle 11"/>
            <p:cNvSpPr/>
            <p:nvPr/>
          </p:nvSpPr>
          <p:spPr>
            <a:xfrm>
              <a:off x="2033081" y="2319394"/>
              <a:ext cx="1506620" cy="2017242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09150" y="3241402"/>
              <a:ext cx="1033468" cy="1196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9150" y="2879184"/>
              <a:ext cx="1033468" cy="1196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09150" y="3649553"/>
              <a:ext cx="1033468" cy="1196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9150" y="2551346"/>
              <a:ext cx="1033468" cy="11967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2869" y="2061104"/>
            <a:ext cx="2667862" cy="3572051"/>
            <a:chOff x="2033081" y="2319394"/>
            <a:chExt cx="1506620" cy="2017242"/>
          </a:xfrm>
        </p:grpSpPr>
        <p:sp>
          <p:nvSpPr>
            <p:cNvPr id="18" name="Snip Single Corner Rectangle 17"/>
            <p:cNvSpPr/>
            <p:nvPr/>
          </p:nvSpPr>
          <p:spPr>
            <a:xfrm>
              <a:off x="2033081" y="2319394"/>
              <a:ext cx="1506620" cy="2017242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9150" y="3241402"/>
              <a:ext cx="1033468" cy="1196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09150" y="2879184"/>
              <a:ext cx="1033468" cy="1196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09150" y="3649553"/>
              <a:ext cx="1033468" cy="1196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09150" y="2551346"/>
              <a:ext cx="1033468" cy="11967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5269" y="2213504"/>
            <a:ext cx="2667862" cy="3572051"/>
            <a:chOff x="2033081" y="2319394"/>
            <a:chExt cx="1506620" cy="2017242"/>
          </a:xfrm>
        </p:grpSpPr>
        <p:sp>
          <p:nvSpPr>
            <p:cNvPr id="24" name="Snip Single Corner Rectangle 23"/>
            <p:cNvSpPr/>
            <p:nvPr/>
          </p:nvSpPr>
          <p:spPr>
            <a:xfrm>
              <a:off x="2033081" y="2319394"/>
              <a:ext cx="1506620" cy="2017242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9150" y="3241402"/>
              <a:ext cx="1033468" cy="1196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9150" y="2879184"/>
              <a:ext cx="1033468" cy="1196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09150" y="3649553"/>
              <a:ext cx="1033468" cy="1196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09150" y="2551346"/>
              <a:ext cx="1033468" cy="11967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847669" y="2365904"/>
            <a:ext cx="2667862" cy="3572051"/>
            <a:chOff x="2033081" y="2319394"/>
            <a:chExt cx="1506620" cy="2017242"/>
          </a:xfrm>
        </p:grpSpPr>
        <p:sp>
          <p:nvSpPr>
            <p:cNvPr id="48" name="Snip Single Corner Rectangle 47"/>
            <p:cNvSpPr/>
            <p:nvPr/>
          </p:nvSpPr>
          <p:spPr>
            <a:xfrm>
              <a:off x="2033081" y="2319394"/>
              <a:ext cx="1506620" cy="2017242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dirty="0" smtClean="0"/>
                <a:t>Metadata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09150" y="3241402"/>
              <a:ext cx="1033468" cy="1196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09150" y="2879184"/>
              <a:ext cx="1033468" cy="1196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09150" y="3649553"/>
              <a:ext cx="1033468" cy="11967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09150" y="2551346"/>
              <a:ext cx="1033468" cy="11967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85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EOSDIS Metadata Challenges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Disparate </a:t>
            </a:r>
            <a:r>
              <a:rPr lang="en-US" sz="4000" dirty="0"/>
              <a:t>Metadata </a:t>
            </a:r>
            <a:r>
              <a:rPr lang="en-US" sz="4000" dirty="0" smtClean="0"/>
              <a:t>Formats</a:t>
            </a:r>
          </a:p>
          <a:p>
            <a:r>
              <a:rPr lang="en-US" sz="4000" dirty="0" smtClean="0"/>
              <a:t>Varying levels of Metadata </a:t>
            </a:r>
            <a:r>
              <a:rPr lang="en-US" sz="4000" dirty="0" smtClean="0"/>
              <a:t>Consistency &amp; Completeness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7418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ded Corner 8"/>
          <p:cNvSpPr/>
          <p:nvPr/>
        </p:nvSpPr>
        <p:spPr>
          <a:xfrm>
            <a:off x="1026038" y="1328884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ECHO10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5987248" y="3594942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GCMD DIF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lded Corner 10"/>
          <p:cNvSpPr/>
          <p:nvPr/>
        </p:nvSpPr>
        <p:spPr>
          <a:xfrm>
            <a:off x="3551788" y="1328885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GCMD SERF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olded Corner 11"/>
          <p:cNvSpPr/>
          <p:nvPr/>
        </p:nvSpPr>
        <p:spPr>
          <a:xfrm>
            <a:off x="6077538" y="1328884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ISO19115 MENDS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lded Corner 14"/>
          <p:cNvSpPr/>
          <p:nvPr/>
        </p:nvSpPr>
        <p:spPr>
          <a:xfrm>
            <a:off x="1026038" y="3594942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ESDIS Metrics 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olded Corner 15"/>
          <p:cNvSpPr/>
          <p:nvPr/>
        </p:nvSpPr>
        <p:spPr>
          <a:xfrm>
            <a:off x="3506643" y="3594942"/>
            <a:ext cx="1738923" cy="1543539"/>
          </a:xfrm>
          <a:prstGeom prst="foldedCorner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ISO19115 SMAP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OSDIS-EED">
  <a:themeElements>
    <a:clrScheme name="EOSDIS">
      <a:dk1>
        <a:srgbClr val="171717"/>
      </a:dk1>
      <a:lt1>
        <a:sysClr val="window" lastClr="FFFFFF"/>
      </a:lt1>
      <a:dk2>
        <a:srgbClr val="1F497D"/>
      </a:dk2>
      <a:lt2>
        <a:srgbClr val="ECF0F1"/>
      </a:lt2>
      <a:accent1>
        <a:srgbClr val="3498DB"/>
      </a:accent1>
      <a:accent2>
        <a:srgbClr val="C0392B"/>
      </a:accent2>
      <a:accent3>
        <a:srgbClr val="2ECC71"/>
      </a:accent3>
      <a:accent4>
        <a:srgbClr val="9B59B6"/>
      </a:accent4>
      <a:accent5>
        <a:srgbClr val="1ABC9C"/>
      </a:accent5>
      <a:accent6>
        <a:srgbClr val="E67E22"/>
      </a:accent6>
      <a:hlink>
        <a:srgbClr val="2980B9"/>
      </a:hlink>
      <a:folHlink>
        <a:srgbClr val="8E44A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noFill/>
        <a:ln w="19050" cap="flat">
          <a:solidFill>
            <a:srgbClr val="000000"/>
          </a:solidFill>
          <a:prstDash val="solid"/>
          <a:round/>
          <a:headEnd type="none" w="lg" len="lg"/>
          <a:tailEnd type="triangle" w="lg" len="lg"/>
        </a:ln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EOSDIS-EED.thmx</Template>
  <TotalTime>6327</TotalTime>
  <Words>1076</Words>
  <Application>Microsoft Macintosh PowerPoint</Application>
  <PresentationFormat>On-screen Show (4:3)</PresentationFormat>
  <Paragraphs>201</Paragraphs>
  <Slides>38</Slides>
  <Notes>31</Notes>
  <HiddenSlides>11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Avenir Heavy</vt:lpstr>
      <vt:lpstr>Franklin Gothic Book</vt:lpstr>
      <vt:lpstr>Helvetica Neue</vt:lpstr>
      <vt:lpstr>ＭＳ Ｐゴシック</vt:lpstr>
      <vt:lpstr>Verdana</vt:lpstr>
      <vt:lpstr>Arial</vt:lpstr>
      <vt:lpstr>EOSDIS-EED</vt:lpstr>
      <vt:lpstr>Winter ESIP 2016 CMR + UMM Overview</vt:lpstr>
      <vt:lpstr>Today’s Talks</vt:lpstr>
      <vt:lpstr>PowerPoint Presentation</vt:lpstr>
      <vt:lpstr>PowerPoint Presentation</vt:lpstr>
      <vt:lpstr>PowerPoint Presentation</vt:lpstr>
      <vt:lpstr>PowerPoint Presentation</vt:lpstr>
      <vt:lpstr>You are here…</vt:lpstr>
      <vt:lpstr>EOSDIS Metadata Challenges</vt:lpstr>
      <vt:lpstr>PowerPoint Presentation</vt:lpstr>
      <vt:lpstr>PowerPoint Presentation</vt:lpstr>
      <vt:lpstr>PowerPoint Presentation</vt:lpstr>
      <vt:lpstr>PowerPoint Presentation</vt:lpstr>
      <vt:lpstr>Complete Graphs </vt:lpstr>
      <vt:lpstr>Yikes</vt:lpstr>
      <vt:lpstr>Less Scary Alternatives</vt:lpstr>
      <vt:lpstr>PowerPoint Presentation</vt:lpstr>
      <vt:lpstr>Collections (UMM-C)</vt:lpstr>
      <vt:lpstr>PowerPoint Presentation</vt:lpstr>
      <vt:lpstr>PowerPoint Presentation</vt:lpstr>
      <vt:lpstr>Sample UMM-C Crosswalk</vt:lpstr>
      <vt:lpstr>Metadata Model Status</vt:lpstr>
      <vt:lpstr>Interactive Data Discovery</vt:lpstr>
      <vt:lpstr>Common Metadata Repository (CMR)</vt:lpstr>
      <vt:lpstr>Scalable and Backward Compatible</vt:lpstr>
      <vt:lpstr>Granule Search Performance</vt:lpstr>
      <vt:lpstr>PowerPoint Presentation</vt:lpstr>
      <vt:lpstr>Web Friendly Metadata Formats</vt:lpstr>
      <vt:lpstr>The echo and Gcmd merge</vt:lpstr>
      <vt:lpstr>CMR ECHO Transition and client collaboration</vt:lpstr>
      <vt:lpstr>Earthdata search and global opensearch</vt:lpstr>
      <vt:lpstr>NGAP: compliance as a service</vt:lpstr>
      <vt:lpstr>Looking forward</vt:lpstr>
      <vt:lpstr>Improved Result Relevancy</vt:lpstr>
      <vt:lpstr>UMM-D and the Metadata Graph</vt:lpstr>
      <vt:lpstr>PowerPoint Presentation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 PLOFCHAN</dc:creator>
  <cp:lastModifiedBy>Dan Pilone</cp:lastModifiedBy>
  <cp:revision>276</cp:revision>
  <dcterms:modified xsi:type="dcterms:W3CDTF">2016-01-07T17:27:35Z</dcterms:modified>
</cp:coreProperties>
</file>