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1/7/16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848"/>
            <a:ext cx="8229600" cy="685173"/>
          </a:xfrm>
        </p:spPr>
        <p:txBody>
          <a:bodyPr/>
          <a:lstStyle/>
          <a:p>
            <a:r>
              <a:rPr lang="en-US" dirty="0" smtClean="0"/>
              <a:t>Schools using Drone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53" y="752021"/>
            <a:ext cx="8555008" cy="59660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Approval for use</a:t>
            </a:r>
          </a:p>
          <a:p>
            <a:pPr lvl="1"/>
            <a:r>
              <a:rPr lang="en-US" dirty="0"/>
              <a:t>Clarksdale school board, Clarksdale Municipal School District, Clarksdale, MS (Dec 2015)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sz="1600" b="1" dirty="0" smtClean="0"/>
              <a:t>Engineering, programming, flying</a:t>
            </a:r>
          </a:p>
          <a:p>
            <a:pPr lvl="1"/>
            <a:r>
              <a:rPr lang="en-US" dirty="0"/>
              <a:t>Beebe High School, Beebe – Engineering, programming, flight mechanics</a:t>
            </a:r>
          </a:p>
          <a:p>
            <a:pPr lvl="1"/>
            <a:r>
              <a:rPr lang="en-US" dirty="0"/>
              <a:t>Eastside Middle School, Bullitt County County Public, Mt. Washington, KY – engineering</a:t>
            </a:r>
          </a:p>
          <a:p>
            <a:pPr lvl="1"/>
            <a:r>
              <a:rPr lang="en-US" dirty="0"/>
              <a:t>Gaston County Schools </a:t>
            </a:r>
            <a:r>
              <a:rPr lang="en-US" dirty="0" err="1"/>
              <a:t>CyberKids</a:t>
            </a:r>
            <a:r>
              <a:rPr lang="en-US" dirty="0"/>
              <a:t> Robotics’ Drone program  - navigation, GPS technology, common aerodynamic concepts </a:t>
            </a:r>
          </a:p>
          <a:p>
            <a:pPr lvl="1"/>
            <a:r>
              <a:rPr lang="en-US" dirty="0"/>
              <a:t>South River High School, Annapolis, MD – shop / engineering / 3D printing</a:t>
            </a:r>
          </a:p>
          <a:p>
            <a:pPr marL="57150" indent="0">
              <a:buNone/>
            </a:pPr>
            <a:endParaRPr lang="en-US" sz="1000" b="1" dirty="0" smtClean="0"/>
          </a:p>
          <a:p>
            <a:pPr marL="57150" indent="0">
              <a:buNone/>
            </a:pPr>
            <a:r>
              <a:rPr lang="en-US" sz="1600" b="1" dirty="0" smtClean="0"/>
              <a:t>Project focus</a:t>
            </a:r>
          </a:p>
          <a:p>
            <a:pPr marL="800100" lvl="1"/>
            <a:r>
              <a:rPr lang="en-US" dirty="0" smtClean="0"/>
              <a:t>Career Technology Center, Frederick MD – </a:t>
            </a:r>
            <a:r>
              <a:rPr lang="en-US" dirty="0" smtClean="0"/>
              <a:t>Crop Monitoring</a:t>
            </a:r>
            <a:endParaRPr lang="en-US" dirty="0" smtClean="0"/>
          </a:p>
          <a:p>
            <a:pPr marL="800100" lvl="1"/>
            <a:r>
              <a:rPr lang="en-US" dirty="0" err="1"/>
              <a:t>Greenon</a:t>
            </a:r>
            <a:r>
              <a:rPr lang="en-US" dirty="0"/>
              <a:t> High School in Springfield, Ohio - drone </a:t>
            </a:r>
            <a:r>
              <a:rPr lang="en-US" dirty="0" smtClean="0"/>
              <a:t>software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sz="1600" b="1" dirty="0" smtClean="0"/>
              <a:t>Exploration / Imagery / Videography</a:t>
            </a:r>
            <a:endParaRPr lang="en-US" sz="1600" b="1" dirty="0"/>
          </a:p>
          <a:p>
            <a:pPr lvl="1"/>
            <a:r>
              <a:rPr lang="en-US" dirty="0"/>
              <a:t>Conestoga Valley High School, PA - exploring aviation, imagery</a:t>
            </a:r>
          </a:p>
          <a:p>
            <a:pPr lvl="1"/>
            <a:r>
              <a:rPr lang="en-US" dirty="0" smtClean="0"/>
              <a:t>Mount </a:t>
            </a:r>
            <a:r>
              <a:rPr lang="en-US" dirty="0"/>
              <a:t>Olive High School, </a:t>
            </a:r>
            <a:r>
              <a:rPr lang="en-US" dirty="0" smtClean="0"/>
              <a:t>NJ - videography</a:t>
            </a:r>
            <a:endParaRPr lang="en-US" dirty="0"/>
          </a:p>
          <a:p>
            <a:pPr lvl="1"/>
            <a:r>
              <a:rPr lang="en-US" dirty="0" smtClean="0"/>
              <a:t>Wood Hill </a:t>
            </a:r>
            <a:r>
              <a:rPr lang="en-US" dirty="0"/>
              <a:t>Middle School, The Leadership School at </a:t>
            </a:r>
            <a:r>
              <a:rPr lang="en-US" dirty="0" err="1" smtClean="0"/>
              <a:t>Kieve</a:t>
            </a:r>
            <a:r>
              <a:rPr lang="en-US" dirty="0" smtClean="0"/>
              <a:t>, </a:t>
            </a:r>
            <a:r>
              <a:rPr lang="en-US" dirty="0" err="1" smtClean="0"/>
              <a:t>Nobleboro</a:t>
            </a:r>
            <a:r>
              <a:rPr lang="en-US" dirty="0" smtClean="0"/>
              <a:t>, ME - exploration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29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105</TotalTime>
  <Words>10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Schools using Drone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Shelley Olds</dc:creator>
  <cp:lastModifiedBy>LuAnn Dahlman</cp:lastModifiedBy>
  <cp:revision>9</cp:revision>
  <dcterms:created xsi:type="dcterms:W3CDTF">2016-01-07T17:45:29Z</dcterms:created>
  <dcterms:modified xsi:type="dcterms:W3CDTF">2016-01-07T19:36:55Z</dcterms:modified>
</cp:coreProperties>
</file>