
<file path=[Content_Types].xml><?xml version="1.0" encoding="utf-8"?>
<Types xmlns="http://schemas.openxmlformats.org/package/2006/content-types">
  <Override PartName="/ppt/slideLayouts/slideLayout149.xml" ContentType="application/vnd.openxmlformats-officedocument.presentationml.slideLayout+xml"/>
  <Override PartName="/ppt/slideLayouts/slideLayout162.xml" ContentType="application/vnd.openxmlformats-officedocument.presentationml.slideLayout+xml"/>
  <Override PartName="/ppt/slideLayouts/slideLayout41.xml" ContentType="application/vnd.openxmlformats-officedocument.presentationml.slideLayout+xml"/>
  <Override PartName="/ppt/slideLayouts/slideLayout99.xml" ContentType="application/vnd.openxmlformats-officedocument.presentationml.slideLayout+xml"/>
  <Override PartName="/ppt/theme/theme18.xml" ContentType="application/vnd.openxmlformats-officedocument.theme+xml"/>
  <Override PartName="/ppt/slideLayouts/slideLayout35.xml" ContentType="application/vnd.openxmlformats-officedocument.presentationml.slideLayout+xml"/>
  <Override PartName="/ppt/slideMasters/slideMaster9.xml" ContentType="application/vnd.openxmlformats-officedocument.presentationml.slideMaster+xml"/>
  <Override PartName="/ppt/slideLayouts/slideLayout127.xml" ContentType="application/vnd.openxmlformats-officedocument.presentationml.slideLayout+xml"/>
  <Override PartName="/ppt/slideLayouts/slideLayout140.xml" ContentType="application/vnd.openxmlformats-officedocument.presentationml.slideLayout+xml"/>
  <Override PartName="/ppt/slideLayouts/slideLayout77.xml" ContentType="application/vnd.openxmlformats-officedocument.presentationml.slideLayout+xml"/>
  <Override PartName="/ppt/slideLayouts/slideLayout13.xml" ContentType="application/vnd.openxmlformats-officedocument.presentationml.slideLayout+xml"/>
  <Override PartName="/ppt/slideLayouts/slideLayout182.xml" ContentType="application/vnd.openxmlformats-officedocument.presentationml.slideLayout+xml"/>
  <Override PartName="/ppt/slideLayouts/slideLayout105.xml" ContentType="application/vnd.openxmlformats-officedocument.presentationml.slideLayout+xml"/>
  <Override PartName="/ppt/slideLayouts/slideLayout55.xml" ContentType="application/vnd.openxmlformats-officedocument.presentationml.slideLayout+xml"/>
  <Override PartName="/ppt/theme/theme16.xml" ContentType="application/vnd.openxmlformats-officedocument.theme+xml"/>
  <Override PartName="/ppt/slideLayouts/slideLayout160.xml" ContentType="application/vnd.openxmlformats-officedocument.presentationml.slideLayout+xml"/>
  <Override PartName="/ppt/slideLayouts/slideLayout97.xml" ContentType="application/vnd.openxmlformats-officedocument.presentationml.slideLayout+xml"/>
  <Override PartName="/ppt/slideLayouts/slideLayout33.xml" ContentType="application/vnd.openxmlformats-officedocument.presentationml.slideLayout+xml"/>
  <Override PartName="/ppt/slideMasters/slideMaster7.xml" ContentType="application/vnd.openxmlformats-officedocument.presentationml.slideMaster+xml"/>
  <Override PartName="/ppt/slideLayouts/slideLayout125.xml" ContentType="application/vnd.openxmlformats-officedocument.presentationml.slideLayout+xml"/>
  <Override PartName="/ppt/slideLayouts/slideLayout75.xml" ContentType="application/vnd.openxmlformats-officedocument.presentationml.slideLayout+xml"/>
  <Default Extension="xml" ContentType="application/xml"/>
  <Override PartName="/ppt/slideLayouts/slideLayout119.xml" ContentType="application/vnd.openxmlformats-officedocument.presentationml.slideLayout+xml"/>
  <Override PartName="/ppt/slideLayouts/slideLayout11.xml" ContentType="application/vnd.openxmlformats-officedocument.presentationml.slideLayout+xml"/>
  <Override PartName="/ppt/slideLayouts/slideLayout180.xml" ContentType="application/vnd.openxmlformats-officedocument.presentationml.slideLayout+xml"/>
  <Override PartName="/ppt/slideLayouts/slideLayout103.xml" ContentType="application/vnd.openxmlformats-officedocument.presentationml.slideLayout+xml"/>
  <Override PartName="/ppt/slideLayouts/slideLayout53.xml" ContentType="application/vnd.openxmlformats-officedocument.presentationml.slideLayout+xml"/>
  <Override PartName="/ppt/theme/theme20.xml" ContentType="application/vnd.openxmlformats-officedocument.theme+xml"/>
  <Override PartName="/ppt/theme/theme14.xml" ContentType="application/vnd.openxmlformats-officedocument.theme+xml"/>
  <Override PartName="/ppt/slideLayouts/slideLayout95.xml" ContentType="application/vnd.openxmlformats-officedocument.presentationml.slideLayout+xml"/>
  <Override PartName="/ppt/slideLayouts/slideLayout139.xml" ContentType="application/vnd.openxmlformats-officedocument.presentationml.slideLayout+xml"/>
  <Override PartName="/ppt/slideLayouts/slideLayout31.xml" ContentType="application/vnd.openxmlformats-officedocument.presentationml.slideLayout+xml"/>
  <Override PartName="/ppt/slideMasters/slideMaster5.xml" ContentType="application/vnd.openxmlformats-officedocument.presentationml.slideMaster+xml"/>
  <Override PartName="/ppt/slideMasters/slideMaster18.xml" ContentType="application/vnd.openxmlformats-officedocument.presentationml.slideMaster+xml"/>
  <Override PartName="/ppt/slideLayouts/slideLayout73.xml" ContentType="application/vnd.openxmlformats-officedocument.presentationml.slideLayout+xml"/>
  <Override PartName="/ppt/slideLayouts/slideLayout117.xml" ContentType="application/vnd.openxmlformats-officedocument.presentationml.slideLayout+xml"/>
  <Override PartName="/ppt/notesSlides/notesSlide7.xml" ContentType="application/vnd.openxmlformats-officedocument.presentationml.notesSlide+xml"/>
  <Override PartName="/ppt/slideLayouts/slideLayout101.xml" ContentType="application/vnd.openxmlformats-officedocument.presentationml.slideLayout+xml"/>
  <Override PartName="/ppt/slides/slide9.xml" ContentType="application/vnd.openxmlformats-officedocument.presentationml.slide+xml"/>
  <Override PartName="/ppt/slideLayouts/slideLayout159.xml" ContentType="application/vnd.openxmlformats-officedocument.presentationml.slideLayout+xml"/>
  <Override PartName="/ppt/slideLayouts/slideLayout51.xml" ContentType="application/vnd.openxmlformats-officedocument.presentationml.slideLayout+xml"/>
  <Default Extension="jpeg" ContentType="image/jpeg"/>
  <Override PartName="/ppt/theme/theme12.xml" ContentType="application/vnd.openxmlformats-officedocument.theme+xml"/>
  <Override PartName="/ppt/slideLayouts/slideLayout93.xml" ContentType="application/vnd.openxmlformats-officedocument.presentationml.slideLayout+xml"/>
  <Override PartName="/ppt/slideLayouts/slideLayout137.xml" ContentType="application/vnd.openxmlformats-officedocument.presentationml.slideLayout+xml"/>
  <Override PartName="/ppt/slideLayouts/slideLayout87.xml" ContentType="application/vnd.openxmlformats-officedocument.presentationml.slideLayout+xml"/>
  <Override PartName="/docProps/app.xml" ContentType="application/vnd.openxmlformats-officedocument.extended-properties+xml"/>
  <Override PartName="/ppt/slideMasters/slideMaster3.xml" ContentType="application/vnd.openxmlformats-officedocument.presentationml.slideMaster+xml"/>
  <Override PartName="/ppt/slideLayouts/slideLayout179.xml" ContentType="application/vnd.openxmlformats-officedocument.presentationml.slideLayout+xml"/>
  <Override PartName="/ppt/slideMasters/slideMaster16.xml" ContentType="application/vnd.openxmlformats-officedocument.presentationml.slideMaster+xml"/>
  <Override PartName="/ppt/slideLayouts/slideLayout8.xml" ContentType="application/vnd.openxmlformats-officedocument.presentationml.slideLayout+xml"/>
  <Override PartName="/ppt/slideLayouts/slideLayout71.xml" ContentType="application/vnd.openxmlformats-officedocument.presentationml.slideLayout+xml"/>
  <Override PartName="/ppt/slideLayouts/slideLayout115.xml" ContentType="application/vnd.openxmlformats-officedocument.presentationml.slideLayout+xml"/>
  <Override PartName="/ppt/slideLayouts/slideLayout209.xml" ContentType="application/vnd.openxmlformats-officedocument.presentationml.slideLayout+xml"/>
  <Override PartName="/ppt/notesSlides/notesSlide5.xml" ContentType="application/vnd.openxmlformats-officedocument.presentationml.notesSlide+xml"/>
  <Override PartName="/ppt/slides/slide7.xml" ContentType="application/vnd.openxmlformats-officedocument.presentationml.slide+xml"/>
  <Override PartName="/ppt/slideLayouts/slideLayout157.xml" ContentType="application/vnd.openxmlformats-officedocument.presentationml.slideLayout+xml"/>
  <Override PartName="/ppt/theme/theme10.xml" ContentType="application/vnd.openxmlformats-officedocument.theme+xml"/>
  <Override PartName="/ppt/slideLayouts/slideLayout199.xml" ContentType="application/vnd.openxmlformats-officedocument.presentationml.slideLayout+xml"/>
  <Override PartName="/ppt/slideLayouts/slideLayout91.xml" ContentType="application/vnd.openxmlformats-officedocument.presentationml.slideLayout+xml"/>
  <Override PartName="/ppt/slideLayouts/slideLayout135.xml" ContentType="application/vnd.openxmlformats-officedocument.presentationml.slideLayout+xml"/>
  <Override PartName="/ppt/slideLayouts/slideLayout85.xml" ContentType="application/vnd.openxmlformats-officedocument.presentationml.slideLayout+xml"/>
  <Override PartName="/ppt/theme/theme9.xml" ContentType="application/vnd.openxmlformats-officedocument.theme+xml"/>
  <Override PartName="/ppt/slideMasters/slideMaster1.xml" ContentType="application/vnd.openxmlformats-officedocument.presentationml.slideMaster+xml"/>
  <Override PartName="/ppt/slideLayouts/slideLayout177.xml" ContentType="application/vnd.openxmlformats-officedocument.presentationml.slideLayout+xml"/>
  <Override PartName="/ppt/slideMasters/slideMaster14.xml" ContentType="application/vnd.openxmlformats-officedocument.presentationml.slideMaster+xml"/>
  <Override PartName="/ppt/slideLayouts/slideLayout6.xml" ContentType="application/vnd.openxmlformats-officedocument.presentationml.slideLayout+xml"/>
  <Override PartName="/ppt/slideLayouts/slideLayout207.xml" ContentType="application/vnd.openxmlformats-officedocument.presentationml.slideLayout+xml"/>
  <Override PartName="/ppt/slideLayouts/slideLayout113.xml" ContentType="application/vnd.openxmlformats-officedocument.presentationml.slideLayout+xml"/>
  <Override PartName="/ppt/slideLayouts/slideLayout63.xml" ContentType="application/vnd.openxmlformats-officedocument.presentationml.slideLayout+xml"/>
  <Override PartName="/ppt/notesSlides/notesSlide3.xml" ContentType="application/vnd.openxmlformats-officedocument.presentationml.notesSlide+xml"/>
  <Override PartName="/ppt/slides/slide5.xml" ContentType="application/vnd.openxmlformats-officedocument.presentationml.slide+xml"/>
  <Override PartName="/ppt/slideLayouts/slideLayout155.xml" ContentType="application/vnd.openxmlformats-officedocument.presentationml.slideLayout+xml"/>
  <Override PartName="/ppt/slideLayouts/slideLayout28.xml" ContentType="application/vnd.openxmlformats-officedocument.presentationml.slideLayout+xml"/>
  <Override PartName="/ppt/slideLayouts/slideLayout197.xml" ContentType="application/vnd.openxmlformats-officedocument.presentationml.slideLayout+xml"/>
  <Override PartName="/ppt/slideLayouts/slideLayout133.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175.xml" ContentType="application/vnd.openxmlformats-officedocument.presentationml.slideLayout+xml"/>
  <Override PartName="/ppt/slideLayouts/slideLayout4.xml" ContentType="application/vnd.openxmlformats-officedocument.presentationml.slideLayout+xml"/>
  <Override PartName="/ppt/slideMasters/slideMaster12.xml" ContentType="application/vnd.openxmlformats-officedocument.presentationml.slideMaster+xml"/>
  <Override PartName="/ppt/slideLayouts/slideLayout205.xml" ContentType="application/vnd.openxmlformats-officedocument.presentationml.slideLayout+xml"/>
  <Override PartName="/ppt/slideLayouts/slideLayout111.xml" ContentType="application/vnd.openxmlformats-officedocument.presentationml.slideLayout+xml"/>
  <Override PartName="/ppt/slideLayouts/slideLayout169.xml" ContentType="application/vnd.openxmlformats-officedocument.presentationml.slideLayout+xml"/>
  <Override PartName="/ppt/slideLayouts/slideLayout48.xml" ContentType="application/vnd.openxmlformats-officedocument.presentationml.slideLayout+xml"/>
  <Override PartName="/ppt/slideLayouts/slideLayout61.xml" ContentType="application/vnd.openxmlformats-officedocument.presentationml.slideLayout+xml"/>
  <Override PartName="/ppt/notesSlides/notesSlide1.xml" ContentType="application/vnd.openxmlformats-officedocument.presentationml.notesSlide+xml"/>
  <Override PartName="/ppt/slideLayouts/slideLayout153.xml" ContentType="application/vnd.openxmlformats-officedocument.presentationml.slideLayout+xml"/>
  <Override PartName="/ppt/slides/slide3.xml" ContentType="application/vnd.openxmlformats-officedocument.presentationml.slide+xml"/>
  <Override PartName="/ppt/slideLayouts/slideLayout147.xml" ContentType="application/vnd.openxmlformats-officedocument.presentationml.slideLayout+xml"/>
  <Override PartName="/ppt/slideLayouts/slideLayout26.xml" ContentType="application/vnd.openxmlformats-officedocument.presentationml.slideLayout+xml"/>
  <Override PartName="/ppt/slideLayouts/slideLayout195.xml" ContentType="application/vnd.openxmlformats-officedocument.presentationml.slideLayout+xml"/>
  <Override PartName="/ppt/slideLayouts/slideLayout131.xml" ContentType="application/vnd.openxmlformats-officedocument.presentationml.slideLayout+xml"/>
  <Override PartName="/ppt/slideLayouts/slideLayout189.xml" ContentType="application/vnd.openxmlformats-officedocument.presentationml.slideLayout+xml"/>
  <Override PartName="/ppt/slideLayouts/slideLayout68.xml" ContentType="application/vnd.openxmlformats-officedocument.presentationml.slideLayout+xml"/>
  <Override PartName="/ppt/slideLayouts/slideLayout81.xml" ContentType="application/vnd.openxmlformats-officedocument.presentationml.slideLayout+xml"/>
  <Override PartName="/ppt/notesSlides/notesSlide8.xml" ContentType="application/vnd.openxmlformats-officedocument.presentationml.notesSlide+xml"/>
  <Override PartName="/ppt/theme/theme5.xml" ContentType="application/vnd.openxmlformats-officedocument.theme+xml"/>
  <Override PartName="/ppt/slideLayouts/slideLayout173.xml" ContentType="application/vnd.openxmlformats-officedocument.presentationml.slideLayout+xml"/>
  <Override PartName="/ppt/slideMasters/slideMaster10.xml" ContentType="application/vnd.openxmlformats-officedocument.presentationml.slideMaster+xml"/>
  <Override PartName="/ppt/slideLayouts/slideLayout2.xml" ContentType="application/vnd.openxmlformats-officedocument.presentationml.slideLayout+xml"/>
  <Override PartName="/ppt/slideLayouts/slideLayout203.xml" ContentType="application/vnd.openxmlformats-officedocument.presentationml.slideLayout+xml"/>
  <Override PartName="/ppt/slideLayouts/slideLayout167.xml" ContentType="application/vnd.openxmlformats-officedocument.presentationml.slideLayout+xml"/>
  <Override PartName="/ppt/slideLayouts/slideLayout46.xml" ContentType="application/vnd.openxmlformats-officedocument.presentationml.slideLayout+xml"/>
  <Override PartName="/ppt/slides/slide1.xml" ContentType="application/vnd.openxmlformats-officedocument.presentationml.slide+xml"/>
  <Override PartName="/ppt/slideLayouts/slideLayout151.xml" ContentType="application/vnd.openxmlformats-officedocument.presentationml.slideLayout+xml"/>
  <Override PartName="/ppt/slideLayouts/slideLayout145.xml" ContentType="application/vnd.openxmlformats-officedocument.presentationml.slideLayout+xml"/>
  <Override PartName="/ppt/slideLayouts/slideLayout24.xml" ContentType="application/vnd.openxmlformats-officedocument.presentationml.slideLayout+xml"/>
  <Override PartName="/ppt/slideLayouts/slideLayout193.xml" ContentType="application/vnd.openxmlformats-officedocument.presentationml.slideLayout+xml"/>
  <Override PartName="/ppt/slideLayouts/slideLayout18.xml" ContentType="application/vnd.openxmlformats-officedocument.presentationml.slideLayout+xml"/>
  <Override PartName="/ppt/slideLayouts/slideLayout187.xml" ContentType="application/vnd.openxmlformats-officedocument.presentationml.slideLayout+xml"/>
  <Override PartName="/ppt/slideLayouts/slideLayout66.xml" ContentType="application/vnd.openxmlformats-officedocument.presentationml.slideLayout+xml"/>
  <Override PartName="/ppt/slideLayouts/slideLayout123.xml" ContentType="application/vnd.openxmlformats-officedocument.presentationml.slideLayout+xml"/>
  <Override PartName="/ppt/theme/theme3.xml" ContentType="application/vnd.openxmlformats-officedocument.theme+xml"/>
  <Override PartName="/ppt/slideLayouts/slideLayout171.xml" ContentType="application/vnd.openxmlformats-officedocument.presentationml.slideLayout+xml"/>
  <Override PartName="/ppt/slideLayouts/slideLayout201.xml" ContentType="application/vnd.openxmlformats-officedocument.presentationml.slideLayout+xml"/>
  <Override PartName="/ppt/viewProps.xml" ContentType="application/vnd.openxmlformats-officedocument.presentationml.viewProps+xml"/>
  <Override PartName="/ppt/slideLayouts/slideLayout165.xml" ContentType="application/vnd.openxmlformats-officedocument.presentationml.slideLayout+xml"/>
  <Override PartName="/ppt/slideLayouts/slideLayout44.xml" ContentType="application/vnd.openxmlformats-officedocument.presentationml.slideLayout+xml"/>
  <Override PartName="/docProps/core.xml" ContentType="application/vnd.openxmlformats-package.core-properties+xml"/>
  <Override PartName="/ppt/slideLayouts/slideLayout38.xml" ContentType="application/vnd.openxmlformats-officedocument.presentationml.slideLayout+xml"/>
  <Override PartName="/ppt/slideLayouts/slideLayout143.xml" ContentType="application/vnd.openxmlformats-officedocument.presentationml.slideLayout+xml"/>
  <Override PartName="/ppt/slideLayouts/slideLayout22.xml" ContentType="application/vnd.openxmlformats-officedocument.presentationml.slideLayout+xml"/>
  <Override PartName="/ppt/slideLayouts/slideLayout191.xml" ContentType="application/vnd.openxmlformats-officedocument.presentationml.slideLayout+xml"/>
  <Override PartName="/ppt/slideLayouts/slideLayout16.xml" ContentType="application/vnd.openxmlformats-officedocument.presentationml.slideLayout+xml"/>
  <Override PartName="/ppt/slideLayouts/slideLayout185.xml" ContentType="application/vnd.openxmlformats-officedocument.presentationml.slideLayout+xml"/>
  <Override PartName="/ppt/slideLayouts/slideLayout108.xml" ContentType="application/vnd.openxmlformats-officedocument.presentationml.slideLayout+xml"/>
  <Override PartName="/ppt/slideLayouts/slideLayout121.xml" ContentType="application/vnd.openxmlformats-officedocument.presentationml.slideLayout+xml"/>
  <Override PartName="/ppt/theme/theme1.xml" ContentType="application/vnd.openxmlformats-officedocument.theme+xml"/>
  <Override PartName="/ppt/slideLayouts/slideLayout58.xml" ContentType="application/vnd.openxmlformats-officedocument.presentationml.slideLayout+xml"/>
  <Override PartName="/ppt/theme/theme19.xml" ContentType="application/vnd.openxmlformats-officedocument.theme+xml"/>
  <Override PartName="/ppt/slideLayouts/slideLayout163.xml" ContentType="application/vnd.openxmlformats-officedocument.presentationml.slideLayout+xml"/>
  <Override PartName="/ppt/slideLayouts/slideLayout42.xml" ContentType="application/vnd.openxmlformats-officedocument.presentationml.slideLayout+xml"/>
  <Override PartName="/ppt/slideLayouts/slideLayout36.xml" ContentType="application/vnd.openxmlformats-officedocument.presentationml.slideLayout+xml"/>
  <Override PartName="/ppt/slideLayouts/slideLayout128.xml" ContentType="application/vnd.openxmlformats-officedocument.presentationml.slideLayout+xml"/>
  <Override PartName="/ppt/slideLayouts/slideLayout141.xml" ContentType="application/vnd.openxmlformats-officedocument.presentationml.slideLayout+xml"/>
  <Override PartName="/ppt/slideLayouts/slideLayout20.xml" ContentType="application/vnd.openxmlformats-officedocument.presentationml.slideLayout+xml"/>
  <Override PartName="/ppt/slideLayouts/slideLayout78.xml" ContentType="application/vnd.openxmlformats-officedocument.presentationml.slideLayout+xml"/>
  <Override PartName="/ppt/slideLayouts/slideLayout14.xml" ContentType="application/vnd.openxmlformats-officedocument.presentationml.slideLayout+xml"/>
  <Override PartName="/ppt/slideLayouts/slideLayout183.xml" ContentType="application/vnd.openxmlformats-officedocument.presentationml.slideLayout+xml"/>
  <Override PartName="/ppt/slideLayouts/slideLayout106.xml" ContentType="application/vnd.openxmlformats-officedocument.presentationml.slideLayout+xml"/>
  <Override PartName="/ppt/slideLayouts/slideLayout56.xml" ContentType="application/vnd.openxmlformats-officedocument.presentationml.slideLayout+xml"/>
  <Override PartName="/ppt/theme/theme17.xml" ContentType="application/vnd.openxmlformats-officedocument.theme+xml"/>
  <Override PartName="/ppt/slideLayouts/slideLayout161.xml" ContentType="application/vnd.openxmlformats-officedocument.presentationml.slideLayout+xml"/>
  <Override PartName="/ppt/slideLayouts/slideLayout40.xml" ContentType="application/vnd.openxmlformats-officedocument.presentationml.slideLayout+xml"/>
  <Override PartName="/ppt/slideLayouts/slideLayout98.xml" ContentType="application/vnd.openxmlformats-officedocument.presentationml.slideLayout+xml"/>
  <Override PartName="/ppt/slideLayouts/slideLayout34.xml" ContentType="application/vnd.openxmlformats-officedocument.presentationml.slideLayout+xml"/>
  <Override PartName="/ppt/slideMasters/slideMaster8.xml" ContentType="application/vnd.openxmlformats-officedocument.presentationml.slideMaster+xml"/>
  <Override PartName="/ppt/slideLayouts/slideLayout126.xml" ContentType="application/vnd.openxmlformats-officedocument.presentationml.slideLayout+xml"/>
  <Override PartName="/ppt/slideLayouts/slideLayout76.xml" ContentType="application/vnd.openxmlformats-officedocument.presentationml.slideLayout+xml"/>
  <Override PartName="/ppt/slideLayouts/slideLayout12.xml" ContentType="application/vnd.openxmlformats-officedocument.presentationml.slideLayout+xml"/>
  <Override PartName="/ppt/slideLayouts/slideLayout181.xml" ContentType="application/vnd.openxmlformats-officedocument.presentationml.slideLayout+xml"/>
  <Override PartName="/ppt/slideLayouts/slideLayout104.xml" ContentType="application/vnd.openxmlformats-officedocument.presentationml.slideLayout+xml"/>
  <Override PartName="/ppt/slideLayouts/slideLayout54.xml" ContentType="application/vnd.openxmlformats-officedocument.presentationml.slideLayout+xml"/>
  <Override PartName="/ppt/theme/theme15.xml" ContentType="application/vnd.openxmlformats-officedocument.theme+xml"/>
  <Override PartName="/ppt/slideLayouts/slideLayout96.xml" ContentType="application/vnd.openxmlformats-officedocument.presentationml.slideLayout+xml"/>
  <Override PartName="/ppt/slideLayouts/slideLayout32.xml" ContentType="application/vnd.openxmlformats-officedocument.presentationml.slideLayout+xml"/>
  <Override PartName="/ppt/notesMasters/notesMaster1.xml" ContentType="application/vnd.openxmlformats-officedocument.presentationml.notesMaster+xml"/>
  <Override PartName="/ppt/slideMasters/slideMaster6.xml" ContentType="application/vnd.openxmlformats-officedocument.presentationml.slideMaster+xml"/>
  <Override PartName="/ppt/slideMasters/slideMaster19.xml" ContentType="application/vnd.openxmlformats-officedocument.presentationml.slideMaster+xml"/>
  <Override PartName="/ppt/slideLayouts/slideLayout74.xml" ContentType="application/vnd.openxmlformats-officedocument.presentationml.slideLayout+xml"/>
  <Override PartName="/ppt/slideLayouts/slideLayout118.xml" ContentType="application/vnd.openxmlformats-officedocument.presentationml.slideLayout+xml"/>
  <Override PartName="/ppt/slideLayouts/slideLayout10.xml" ContentType="application/vnd.openxmlformats-officedocument.presentationml.slideLayout+xml"/>
  <Override PartName="/ppt/presentation.xml" ContentType="application/vnd.openxmlformats-officedocument.presentationml.presentation.main+xml"/>
  <Override PartName="/ppt/slideLayouts/slideLayout102.xml" ContentType="application/vnd.openxmlformats-officedocument.presentationml.slideLayout+xml"/>
  <Override PartName="/ppt/slideLayouts/slideLayout52.xml" ContentType="application/vnd.openxmlformats-officedocument.presentationml.slideLayout+xml"/>
  <Override PartName="/ppt/theme/theme13.xml" ContentType="application/vnd.openxmlformats-officedocument.theme+xml"/>
  <Override PartName="/ppt/slideLayouts/slideLayout94.xml" ContentType="application/vnd.openxmlformats-officedocument.presentationml.slideLayout+xml"/>
  <Override PartName="/ppt/slideLayouts/slideLayout138.xml" ContentType="application/vnd.openxmlformats-officedocument.presentationml.slideLayout+xml"/>
  <Override PartName="/ppt/slideLayouts/slideLayout30.xml" ContentType="application/vnd.openxmlformats-officedocument.presentationml.slideLayout+xml"/>
  <Override PartName="/ppt/slideLayouts/slideLayout88.xml" ContentType="application/vnd.openxmlformats-officedocument.presentationml.slideLayout+xml"/>
  <Override PartName="/ppt/slideMasters/slideMaster4.xml" ContentType="application/vnd.openxmlformats-officedocument.presentationml.slideMaster+xml"/>
  <Override PartName="/ppt/slideMasters/slideMaster17.xml" ContentType="application/vnd.openxmlformats-officedocument.presentationml.slideMaster+xml"/>
  <Override PartName="/ppt/slideLayouts/slideLayout72.xml" ContentType="application/vnd.openxmlformats-officedocument.presentationml.slideLayout+xml"/>
  <Override PartName="/ppt/slideLayouts/slideLayout9.xml" ContentType="application/vnd.openxmlformats-officedocument.presentationml.slideLayout+xml"/>
  <Override PartName="/ppt/slideLayouts/slideLayout116.xml" ContentType="application/vnd.openxmlformats-officedocument.presentationml.slideLayout+xml"/>
  <Override PartName="/ppt/notesSlides/notesSlide6.xml" ContentType="application/vnd.openxmlformats-officedocument.presentationml.notesSlide+xml"/>
  <Override PartName="/ppt/slideLayouts/slideLayout100.xml" ContentType="application/vnd.openxmlformats-officedocument.presentationml.slideLayout+xml"/>
  <Override PartName="/ppt/slides/slide8.xml" ContentType="application/vnd.openxmlformats-officedocument.presentationml.slide+xml"/>
  <Override PartName="/ppt/slideLayouts/slideLayout158.xml" ContentType="application/vnd.openxmlformats-officedocument.presentationml.slideLayout+xml"/>
  <Override PartName="/ppt/slideLayouts/slideLayout50.xml" ContentType="application/vnd.openxmlformats-officedocument.presentationml.slideLayout+xml"/>
  <Override PartName="/ppt/theme/theme11.xml" ContentType="application/vnd.openxmlformats-officedocument.theme+xml"/>
  <Override PartName="/ppt/slideLayouts/slideLayout92.xml" ContentType="application/vnd.openxmlformats-officedocument.presentationml.slideLayout+xml"/>
  <Override PartName="/ppt/slideLayouts/slideLayout136.xml" ContentType="application/vnd.openxmlformats-officedocument.presentationml.slideLayout+xml"/>
  <Override PartName="/ppt/slideLayouts/slideLayout86.xml" ContentType="application/vnd.openxmlformats-officedocument.presentationml.slideLayout+xml"/>
  <Override PartName="/ppt/slideMasters/slideMaster2.xml" ContentType="application/vnd.openxmlformats-officedocument.presentationml.slideMaster+xml"/>
  <Override PartName="/ppt/slideLayouts/slideLayout178.xml" ContentType="application/vnd.openxmlformats-officedocument.presentationml.slideLayout+xml"/>
  <Override PartName="/ppt/slideMasters/slideMaster15.xml" ContentType="application/vnd.openxmlformats-officedocument.presentationml.slideMaster+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114.xml" ContentType="application/vnd.openxmlformats-officedocument.presentationml.slideLayout+xml"/>
  <Override PartName="/ppt/slideLayouts/slideLayout208.xml" ContentType="application/vnd.openxmlformats-officedocument.presentationml.slideLayout+xml"/>
  <Override PartName="/ppt/slideLayouts/slideLayout64.xml" ContentType="application/vnd.openxmlformats-officedocument.presentationml.slideLayout+xml"/>
  <Override PartName="/ppt/notesSlides/notesSlide4.xml" ContentType="application/vnd.openxmlformats-officedocument.presentationml.notesSlide+xml"/>
  <Override PartName="/ppt/slides/slide6.xml" ContentType="application/vnd.openxmlformats-officedocument.presentationml.slide+xml"/>
  <Override PartName="/ppt/slideLayouts/slideLayout156.xml" ContentType="application/vnd.openxmlformats-officedocument.presentationml.slideLayout+xml"/>
  <Override PartName="/ppt/slideLayouts/slideLayout29.xml" ContentType="application/vnd.openxmlformats-officedocument.presentationml.slideLayout+xml"/>
  <Override PartName="/ppt/slideLayouts/slideLayout198.xml" ContentType="application/vnd.openxmlformats-officedocument.presentationml.slideLayout+xml"/>
  <Override PartName="/ppt/slideLayouts/slideLayout90.xml" ContentType="application/vnd.openxmlformats-officedocument.presentationml.slideLayout+xml"/>
  <Override PartName="/ppt/slideLayouts/slideLayout134.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tableStyles.xml" ContentType="application/vnd.openxmlformats-officedocument.presentationml.tableStyles+xml"/>
  <Override PartName="/ppt/slideLayouts/slideLayout176.xml" ContentType="application/vnd.openxmlformats-officedocument.presentationml.slideLayout+xml"/>
  <Override PartName="/ppt/slideMasters/slideMaster13.xml" ContentType="application/vnd.openxmlformats-officedocument.presentationml.slideMaster+xml"/>
  <Override PartName="/ppt/slideLayouts/slideLayout5.xml" ContentType="application/vnd.openxmlformats-officedocument.presentationml.slideLayout+xml"/>
  <Override PartName="/ppt/slideLayouts/slideLayout206.xml" ContentType="application/vnd.openxmlformats-officedocument.presentationml.slideLayout+xml"/>
  <Override PartName="/ppt/slideLayouts/slideLayout112.xml" ContentType="application/vnd.openxmlformats-officedocument.presentationml.slideLayout+xml"/>
  <Override PartName="/ppt/slideLayouts/slideLayout49.xml" ContentType="application/vnd.openxmlformats-officedocument.presentationml.slideLayout+xml"/>
  <Override PartName="/ppt/slideLayouts/slideLayout62.xml" ContentType="application/vnd.openxmlformats-officedocument.presentationml.slideLayout+xml"/>
  <Default Extension="bin" ContentType="application/vnd.openxmlformats-officedocument.presentationml.printerSettings"/>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154.xml" ContentType="application/vnd.openxmlformats-officedocument.presentationml.slideLayout+xml"/>
  <Override PartName="/ppt/slideLayouts/slideLayout148.xml" ContentType="application/vnd.openxmlformats-officedocument.presentationml.slideLayout+xml"/>
  <Override PartName="/ppt/slideLayouts/slideLayout27.xml" ContentType="application/vnd.openxmlformats-officedocument.presentationml.slideLayout+xml"/>
  <Override PartName="/ppt/slideLayouts/slideLayout196.xml" ContentType="application/vnd.openxmlformats-officedocument.presentationml.slideLayout+xml"/>
  <Override PartName="/ppt/slideLayouts/slideLayout132.xml" ContentType="application/vnd.openxmlformats-officedocument.presentationml.slideLayout+xml"/>
  <Override PartName="/ppt/slideLayouts/slideLayout69.xml" ContentType="application/vnd.openxmlformats-officedocument.presentationml.slideLayout+xml"/>
  <Override PartName="/ppt/slideLayouts/slideLayout82.xml" ContentType="application/vnd.openxmlformats-officedocument.presentationml.slideLayout+xml"/>
  <Override PartName="/ppt/notesSlides/notesSlide9.xml" ContentType="application/vnd.openxmlformats-officedocument.presentationml.notesSlide+xml"/>
  <Override PartName="/ppt/theme/theme6.xml" ContentType="application/vnd.openxmlformats-officedocument.theme+xml"/>
  <Override PartName="/ppt/slideLayouts/slideLayout174.xml" ContentType="application/vnd.openxmlformats-officedocument.presentationml.slideLayout+xml"/>
  <Override PartName="/ppt/slideMasters/slideMaster11.xml" ContentType="application/vnd.openxmlformats-officedocument.presentationml.slideMaster+xml"/>
  <Override PartName="/ppt/slideLayouts/slideLayout3.xml" ContentType="application/vnd.openxmlformats-officedocument.presentationml.slideLayout+xml"/>
  <Override PartName="/ppt/slideLayouts/slideLayout204.xml" ContentType="application/vnd.openxmlformats-officedocument.presentationml.slideLayout+xml"/>
  <Override PartName="/ppt/slideLayouts/slideLayout110.xml" ContentType="application/vnd.openxmlformats-officedocument.presentationml.slideLayout+xml"/>
  <Override PartName="/ppt/slideLayouts/slideLayout168.xml" ContentType="application/vnd.openxmlformats-officedocument.presentationml.slideLayout+xml"/>
  <Override PartName="/ppt/slideLayouts/slideLayout47.xml" ContentType="application/vnd.openxmlformats-officedocument.presentationml.slideLayout+xml"/>
  <Override PartName="/ppt/slideLayouts/slideLayout60.xml" ContentType="application/vnd.openxmlformats-officedocument.presentationml.slideLayout+xml"/>
  <Override PartName="/ppt/slides/slide2.xml" ContentType="application/vnd.openxmlformats-officedocument.presentationml.slide+xml"/>
  <Override PartName="/ppt/slideLayouts/slideLayout152.xml" ContentType="application/vnd.openxmlformats-officedocument.presentationml.slideLayout+xml"/>
  <Override PartName="/ppt/slideLayouts/slideLayout89.xml" ContentType="application/vnd.openxmlformats-officedocument.presentationml.slideLayout+xml"/>
  <Override PartName="/ppt/slideLayouts/slideLayout146.xml" ContentType="application/vnd.openxmlformats-officedocument.presentationml.slideLayout+xml"/>
  <Override PartName="/ppt/slideLayouts/slideLayout25.xml" ContentType="application/vnd.openxmlformats-officedocument.presentationml.slideLayout+xml"/>
  <Override PartName="/ppt/slideLayouts/slideLayout194.xml" ContentType="application/vnd.openxmlformats-officedocument.presentationml.slideLayout+xml"/>
  <Override PartName="/ppt/slideLayouts/slideLayout19.xml" ContentType="application/vnd.openxmlformats-officedocument.presentationml.slideLayout+xml"/>
  <Override PartName="/ppt/slideLayouts/slideLayout130.xml" ContentType="application/vnd.openxmlformats-officedocument.presentationml.slideLayout+xml"/>
  <Override PartName="/ppt/slideLayouts/slideLayout188.xml" ContentType="application/vnd.openxmlformats-officedocument.presentationml.slideLayout+xml"/>
  <Override PartName="/ppt/slideLayouts/slideLayout67.xml" ContentType="application/vnd.openxmlformats-officedocument.presentationml.slideLayout+xml"/>
  <Override PartName="/ppt/slideLayouts/slideLayout80.xml" ContentType="application/vnd.openxmlformats-officedocument.presentationml.slideLayout+xml"/>
  <Override PartName="/ppt/slideLayouts/slideLayout124.xml" ContentType="application/vnd.openxmlformats-officedocument.presentationml.slideLayout+xml"/>
  <Override PartName="/ppt/theme/theme4.xml" ContentType="application/vnd.openxmlformats-officedocument.theme+xml"/>
  <Override PartName="/ppt/slideLayouts/slideLayout172.xml" ContentType="application/vnd.openxmlformats-officedocument.presentationml.slideLayout+xml"/>
  <Override PartName="/ppt/slideLayouts/slideLayout1.xml" ContentType="application/vnd.openxmlformats-officedocument.presentationml.slideLayout+xml"/>
  <Override PartName="/ppt/slideLayouts/slideLayout202.xml" ContentType="application/vnd.openxmlformats-officedocument.presentationml.slideLayout+xml"/>
  <Override PartName="/ppt/slideLayouts/slideLayout166.xml" ContentType="application/vnd.openxmlformats-officedocument.presentationml.slideLayout+xml"/>
  <Override PartName="/ppt/slideLayouts/slideLayout45.xml" ContentType="application/vnd.openxmlformats-officedocument.presentationml.slideLayout+xml"/>
  <Override PartName="/ppt/slideLayouts/slideLayout39.xml" ContentType="application/vnd.openxmlformats-officedocument.presentationml.slideLayout+xml"/>
  <Override PartName="/ppt/slideLayouts/slideLayout150.xml" ContentType="application/vnd.openxmlformats-officedocument.presentationml.slideLayout+xml"/>
  <Default Extension="png" ContentType="image/png"/>
  <Override PartName="/ppt/slideLayouts/slideLayout144.xml" ContentType="application/vnd.openxmlformats-officedocument.presentationml.slideLayout+xml"/>
  <Override PartName="/ppt/slideLayouts/slideLayout23.xml" ContentType="application/vnd.openxmlformats-officedocument.presentationml.slideLayout+xml"/>
  <Default Extension="emf" ContentType="image/x-emf"/>
  <Override PartName="/ppt/slideLayouts/slideLayout192.xml" ContentType="application/vnd.openxmlformats-officedocument.presentationml.slideLayout+xml"/>
  <Default Extension="rels" ContentType="application/vnd.openxmlformats-package.relationships+xml"/>
  <Override PartName="/ppt/slideLayouts/slideLayout17.xml" ContentType="application/vnd.openxmlformats-officedocument.presentationml.slideLayout+xml"/>
  <Override PartName="/ppt/slideLayouts/slideLayout186.xml" ContentType="application/vnd.openxmlformats-officedocument.presentationml.slideLayout+xml"/>
  <Override PartName="/ppt/slideLayouts/slideLayout65.xml" ContentType="application/vnd.openxmlformats-officedocument.presentationml.slideLayout+xml"/>
  <Override PartName="/ppt/slideLayouts/slideLayout109.xml" ContentType="application/vnd.openxmlformats-officedocument.presentationml.slideLayout+xml"/>
  <Override PartName="/ppt/slideLayouts/slideLayout122.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slideLayouts/slideLayout170.xml" ContentType="application/vnd.openxmlformats-officedocument.presentationml.slideLayout+xml"/>
  <Override PartName="/ppt/slideLayouts/slideLayout200.xml" ContentType="application/vnd.openxmlformats-officedocument.presentationml.slideLayout+xml"/>
  <Override PartName="/ppt/slideLayouts/slideLayout164.xml" ContentType="application/vnd.openxmlformats-officedocument.presentationml.slideLayout+xml"/>
  <Override PartName="/ppt/slideLayouts/slideLayout43.xml" ContentType="application/vnd.openxmlformats-officedocument.presentationml.slideLayout+xml"/>
  <Override PartName="/ppt/slideLayouts/slideLayout37.xml" ContentType="application/vnd.openxmlformats-officedocument.presentationml.slideLayout+xml"/>
  <Override PartName="/ppt/slideLayouts/slideLayout129.xml" ContentType="application/vnd.openxmlformats-officedocument.presentationml.slideLayout+xml"/>
  <Override PartName="/ppt/slideLayouts/slideLayout142.xml" ContentType="application/vnd.openxmlformats-officedocument.presentationml.slideLayout+xml"/>
  <Override PartName="/ppt/slideLayouts/slideLayout21.xml" ContentType="application/vnd.openxmlformats-officedocument.presentationml.slideLayout+xml"/>
  <Override PartName="/ppt/slideLayouts/slideLayout79.xml" ContentType="application/vnd.openxmlformats-officedocument.presentationml.slideLayout+xml"/>
  <Override PartName="/ppt/slideLayouts/slideLayout190.xml" ContentType="application/vnd.openxmlformats-officedocument.presentationml.slideLayout+xml"/>
  <Override PartName="/ppt/slideLayouts/slideLayout15.xml" ContentType="application/vnd.openxmlformats-officedocument.presentationml.slideLayout+xml"/>
  <Override PartName="/ppt/slideLayouts/slideLayout184.xml" ContentType="application/vnd.openxmlformats-officedocument.presentationml.slideLayout+xml"/>
  <Override PartName="/ppt/presProps.xml" ContentType="application/vnd.openxmlformats-officedocument.presentationml.presProps+xml"/>
  <Override PartName="/ppt/slideLayouts/slideLayout107.xml" ContentType="application/vnd.openxmlformats-officedocument.presentationml.slideLayout+xml"/>
  <Override PartName="/ppt/slideLayouts/slideLayout120.xml" ContentType="application/vnd.openxmlformats-officedocument.presentationml.slideLayout+xml"/>
  <Override PartName="/ppt/slideLayouts/slideLayout5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 id="2147483664" r:id="rId17"/>
    <p:sldMasterId id="2147483665" r:id="rId18"/>
    <p:sldMasterId id="2147483666" r:id="rId19"/>
  </p:sldMasterIdLst>
  <p:notesMasterIdLst>
    <p:notesMasterId r:id="rId29"/>
  </p:notesMasterIdLst>
  <p:sldIdLst>
    <p:sldId id="256" r:id="rId20"/>
    <p:sldId id="290" r:id="rId21"/>
    <p:sldId id="291" r:id="rId22"/>
    <p:sldId id="293" r:id="rId23"/>
    <p:sldId id="294" r:id="rId24"/>
    <p:sldId id="295" r:id="rId25"/>
    <p:sldId id="267" r:id="rId26"/>
    <p:sldId id="292" r:id="rId27"/>
    <p:sldId id="296" r:id="rId28"/>
  </p:sldIdLst>
  <p:sldSz cx="13004800" cy="9753600"/>
  <p:notesSz cx="6858000" cy="9144000"/>
  <p:defaultTextStyle>
    <a:defPPr>
      <a:defRPr lang="en-US"/>
    </a:defPPr>
    <a:lvl1pPr algn="ctr" rtl="0" fontAlgn="base">
      <a:spcBef>
        <a:spcPct val="0"/>
      </a:spcBef>
      <a:spcAft>
        <a:spcPct val="0"/>
      </a:spcAft>
      <a:defRPr sz="2200" kern="1200">
        <a:solidFill>
          <a:srgbClr val="000000"/>
        </a:solidFill>
        <a:latin typeface="Helvetica Neue Light" charset="0"/>
        <a:ea typeface="ヒラギノ角ゴ ProN W3" charset="0"/>
        <a:cs typeface="ヒラギノ角ゴ ProN W3" charset="0"/>
        <a:sym typeface="Helvetica Neue Light" charset="0"/>
      </a:defRPr>
    </a:lvl1pPr>
    <a:lvl2pPr marL="457200" algn="ctr" rtl="0" fontAlgn="base">
      <a:spcBef>
        <a:spcPct val="0"/>
      </a:spcBef>
      <a:spcAft>
        <a:spcPct val="0"/>
      </a:spcAft>
      <a:defRPr sz="2200" kern="1200">
        <a:solidFill>
          <a:srgbClr val="000000"/>
        </a:solidFill>
        <a:latin typeface="Helvetica Neue Light" charset="0"/>
        <a:ea typeface="ヒラギノ角ゴ ProN W3" charset="0"/>
        <a:cs typeface="ヒラギノ角ゴ ProN W3" charset="0"/>
        <a:sym typeface="Helvetica Neue Light" charset="0"/>
      </a:defRPr>
    </a:lvl2pPr>
    <a:lvl3pPr marL="914400" algn="ctr" rtl="0" fontAlgn="base">
      <a:spcBef>
        <a:spcPct val="0"/>
      </a:spcBef>
      <a:spcAft>
        <a:spcPct val="0"/>
      </a:spcAft>
      <a:defRPr sz="2200" kern="1200">
        <a:solidFill>
          <a:srgbClr val="000000"/>
        </a:solidFill>
        <a:latin typeface="Helvetica Neue Light" charset="0"/>
        <a:ea typeface="ヒラギノ角ゴ ProN W3" charset="0"/>
        <a:cs typeface="ヒラギノ角ゴ ProN W3" charset="0"/>
        <a:sym typeface="Helvetica Neue Light" charset="0"/>
      </a:defRPr>
    </a:lvl3pPr>
    <a:lvl4pPr marL="1371600" algn="ctr" rtl="0" fontAlgn="base">
      <a:spcBef>
        <a:spcPct val="0"/>
      </a:spcBef>
      <a:spcAft>
        <a:spcPct val="0"/>
      </a:spcAft>
      <a:defRPr sz="2200" kern="1200">
        <a:solidFill>
          <a:srgbClr val="000000"/>
        </a:solidFill>
        <a:latin typeface="Helvetica Neue Light" charset="0"/>
        <a:ea typeface="ヒラギノ角ゴ ProN W3" charset="0"/>
        <a:cs typeface="ヒラギノ角ゴ ProN W3" charset="0"/>
        <a:sym typeface="Helvetica Neue Light" charset="0"/>
      </a:defRPr>
    </a:lvl4pPr>
    <a:lvl5pPr marL="1828800" algn="ctr" rtl="0" fontAlgn="base">
      <a:spcBef>
        <a:spcPct val="0"/>
      </a:spcBef>
      <a:spcAft>
        <a:spcPct val="0"/>
      </a:spcAft>
      <a:defRPr sz="2200" kern="1200">
        <a:solidFill>
          <a:srgbClr val="000000"/>
        </a:solidFill>
        <a:latin typeface="Helvetica Neue Light" charset="0"/>
        <a:ea typeface="ヒラギノ角ゴ ProN W3" charset="0"/>
        <a:cs typeface="ヒラギノ角ゴ ProN W3" charset="0"/>
        <a:sym typeface="Helvetica Neue Light" charset="0"/>
      </a:defRPr>
    </a:lvl5pPr>
    <a:lvl6pPr marL="2286000" algn="l" defTabSz="457200" rtl="0" eaLnBrk="1" latinLnBrk="0" hangingPunct="1">
      <a:defRPr sz="2200" kern="1200">
        <a:solidFill>
          <a:srgbClr val="000000"/>
        </a:solidFill>
        <a:latin typeface="Helvetica Neue Light" charset="0"/>
        <a:ea typeface="ヒラギノ角ゴ ProN W3" charset="0"/>
        <a:cs typeface="ヒラギノ角ゴ ProN W3" charset="0"/>
        <a:sym typeface="Helvetica Neue Light" charset="0"/>
      </a:defRPr>
    </a:lvl6pPr>
    <a:lvl7pPr marL="2743200" algn="l" defTabSz="457200" rtl="0" eaLnBrk="1" latinLnBrk="0" hangingPunct="1">
      <a:defRPr sz="2200" kern="1200">
        <a:solidFill>
          <a:srgbClr val="000000"/>
        </a:solidFill>
        <a:latin typeface="Helvetica Neue Light" charset="0"/>
        <a:ea typeface="ヒラギノ角ゴ ProN W3" charset="0"/>
        <a:cs typeface="ヒラギノ角ゴ ProN W3" charset="0"/>
        <a:sym typeface="Helvetica Neue Light" charset="0"/>
      </a:defRPr>
    </a:lvl7pPr>
    <a:lvl8pPr marL="3200400" algn="l" defTabSz="457200" rtl="0" eaLnBrk="1" latinLnBrk="0" hangingPunct="1">
      <a:defRPr sz="2200" kern="1200">
        <a:solidFill>
          <a:srgbClr val="000000"/>
        </a:solidFill>
        <a:latin typeface="Helvetica Neue Light" charset="0"/>
        <a:ea typeface="ヒラギノ角ゴ ProN W3" charset="0"/>
        <a:cs typeface="ヒラギノ角ゴ ProN W3" charset="0"/>
        <a:sym typeface="Helvetica Neue Light" charset="0"/>
      </a:defRPr>
    </a:lvl8pPr>
    <a:lvl9pPr marL="3657600" algn="l" defTabSz="457200" rtl="0" eaLnBrk="1" latinLnBrk="0" hangingPunct="1">
      <a:defRPr sz="2200" kern="1200">
        <a:solidFill>
          <a:srgbClr val="000000"/>
        </a:solidFill>
        <a:latin typeface="Helvetica Neue Light" charset="0"/>
        <a:ea typeface="ヒラギノ角ゴ ProN W3" charset="0"/>
        <a:cs typeface="ヒラギノ角ゴ ProN W3" charset="0"/>
        <a:sym typeface="Helvetica Neue Light"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45F6"/>
    <a:srgbClr val="13F84F"/>
    <a:srgbClr val="02FEFE"/>
    <a:srgbClr val="83E3CD"/>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75594" autoAdjust="0"/>
  </p:normalViewPr>
  <p:slideViewPr>
    <p:cSldViewPr>
      <p:cViewPr varScale="1">
        <p:scale>
          <a:sx n="51" d="100"/>
          <a:sy n="51" d="100"/>
        </p:scale>
        <p:origin x="-1376" y="-112"/>
      </p:cViewPr>
      <p:guideLst>
        <p:guide orient="horz" pos="3072"/>
        <p:guide pos="40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5" d="100"/>
        <a:sy n="115"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xml"/><Relationship Id="rId21" Type="http://schemas.openxmlformats.org/officeDocument/2006/relationships/slide" Target="slides/slide2.xml"/><Relationship Id="rId22" Type="http://schemas.openxmlformats.org/officeDocument/2006/relationships/slide" Target="slides/slide3.xml"/><Relationship Id="rId23" Type="http://schemas.openxmlformats.org/officeDocument/2006/relationships/slide" Target="slides/slide4.xml"/><Relationship Id="rId24" Type="http://schemas.openxmlformats.org/officeDocument/2006/relationships/slide" Target="slides/slide5.xml"/><Relationship Id="rId25" Type="http://schemas.openxmlformats.org/officeDocument/2006/relationships/slide" Target="slides/slide6.xml"/><Relationship Id="rId26" Type="http://schemas.openxmlformats.org/officeDocument/2006/relationships/slide" Target="slides/slide7.xml"/><Relationship Id="rId27" Type="http://schemas.openxmlformats.org/officeDocument/2006/relationships/slide" Target="slides/slide8.xml"/><Relationship Id="rId28" Type="http://schemas.openxmlformats.org/officeDocument/2006/relationships/slide" Target="slides/slide9.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ヒラギノ角ゴ ProN W3" charset="-128"/>
                <a:cs typeface="ヒラギノ角ゴ ProN W3"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2B7A72E8-1B66-AE4D-AB22-8534A21751DA}" type="datetime1">
              <a:rPr lang="en-US"/>
              <a:pPr>
                <a:defRPr/>
              </a:pPr>
              <a:t>3/6/13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ヒラギノ角ゴ ProN W3" charset="-128"/>
                <a:cs typeface="ヒラギノ角ゴ ProN W3"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0F56613D-320E-ED47-A07C-A06BCE5A5CFC}"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9456680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ＭＳ Ｐゴシック" charset="-128"/>
                <a:cs typeface="ＭＳ Ｐゴシック" charset="-128"/>
              </a:rPr>
              <a:t>Introduction:  Slide 1</a:t>
            </a:r>
          </a:p>
          <a:p>
            <a:r>
              <a:rPr lang="en-US" sz="1200" kern="1200" dirty="0" smtClean="0">
                <a:solidFill>
                  <a:schemeClr val="tx1"/>
                </a:solidFill>
                <a:effectLst/>
                <a:latin typeface="+mn-lt"/>
                <a:ea typeface="ＭＳ Ｐゴシック" charset="-128"/>
                <a:cs typeface="ＭＳ Ｐゴシック" charset="-128"/>
              </a:rPr>
              <a:t>This is the Federation of Earth Science Information Partners Data Management for Scientists Short Course, Section:  Data Management Plans - Elements of a Data Management Plan;   Module:  Identifying the Materials to be Created.  </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This training module is part of the Federation of Earth Science Information Partners (or ESIP Federation's) Data Management for Scientists Short Course.  The subject of this module is "Identifying the Materials to be Created".  The module was authored by Ruth Duerr from the National Snow and Ice Data Center at the University of Colorado in Boulder.  Besides the ESIP Federation, sponsors of this Data Management for Scientists Short Course are the Data Conservancy and the United States National Oceanic and Atmospheric Administration (NOAA).</a:t>
            </a: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2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2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2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2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2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2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2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2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fld id="{B2A26485-5FA7-244B-B8AC-AA3B4379EDE4}" type="slidenum">
              <a:rPr lang="en-US" sz="1200"/>
              <a:pPr eaLnBrk="1" hangingPunct="1"/>
              <a:t>1</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128"/>
                <a:cs typeface="ＭＳ Ｐゴシック" charset="-128"/>
              </a:rPr>
              <a:t>Slide 2:  Overview</a:t>
            </a:r>
          </a:p>
          <a:p>
            <a:r>
              <a:rPr lang="en-US" sz="1200" kern="1200" dirty="0" smtClean="0">
                <a:solidFill>
                  <a:schemeClr val="tx1"/>
                </a:solidFill>
                <a:effectLst/>
                <a:latin typeface="+mn-lt"/>
                <a:ea typeface="ＭＳ Ｐゴシック" charset="-128"/>
                <a:cs typeface="ＭＳ Ｐゴシック" charset="-128"/>
              </a:rPr>
              <a:t>As discussed in the module “Data Management Plans: Elements of a Data Management</a:t>
            </a:r>
            <a:r>
              <a:rPr lang="en-US" sz="1200" kern="1200" baseline="0" dirty="0" smtClean="0">
                <a:solidFill>
                  <a:schemeClr val="tx1"/>
                </a:solidFill>
                <a:effectLst/>
                <a:latin typeface="+mn-lt"/>
                <a:ea typeface="ＭＳ Ｐゴシック" charset="-128"/>
                <a:cs typeface="ＭＳ Ｐゴシック" charset="-128"/>
              </a:rPr>
              <a:t> </a:t>
            </a:r>
            <a:r>
              <a:rPr lang="en-US" sz="1200" kern="1200" dirty="0" smtClean="0">
                <a:solidFill>
                  <a:schemeClr val="tx1"/>
                </a:solidFill>
                <a:effectLst/>
                <a:latin typeface="+mn-lt"/>
                <a:ea typeface="ＭＳ Ｐゴシック" charset="-128"/>
                <a:cs typeface="ＭＳ Ｐゴシック" charset="-128"/>
              </a:rPr>
              <a:t>Plan”, your data management plan needs to discuss the type or types of data that will be produced over the course of your research.</a:t>
            </a:r>
            <a:endParaRPr lang="en-US" sz="1200" kern="1200" dirty="0">
              <a:solidFill>
                <a:schemeClr val="tx1"/>
              </a:solidFill>
              <a:effectLst/>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0F56613D-320E-ED47-A07C-A06BCE5A5CFC}" type="slidenum">
              <a:rPr lang="en-US" smtClean="0"/>
              <a:pPr>
                <a:defRPr/>
              </a:pPr>
              <a:t>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51996904"/>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128"/>
                <a:cs typeface="ＭＳ Ｐゴシック" charset="-128"/>
              </a:rPr>
              <a:t>Slide 3:  What is data? (1 of 3)</a:t>
            </a:r>
            <a:br>
              <a:rPr lang="en-US" sz="1200" kern="1200" dirty="0" smtClean="0">
                <a:solidFill>
                  <a:schemeClr val="tx1"/>
                </a:solidFill>
                <a:effectLst/>
                <a:latin typeface="+mn-lt"/>
                <a:ea typeface="ＭＳ Ｐゴシック" charset="-128"/>
                <a:cs typeface="ＭＳ Ｐゴシック" charset="-128"/>
              </a:rPr>
            </a:br>
            <a:r>
              <a:rPr lang="en-US" sz="1200" kern="1200" dirty="0" smtClean="0">
                <a:solidFill>
                  <a:schemeClr val="tx1"/>
                </a:solidFill>
                <a:effectLst/>
                <a:latin typeface="+mn-lt"/>
                <a:ea typeface="ＭＳ Ｐゴシック" charset="-128"/>
                <a:cs typeface="ＭＳ Ｐゴシック" charset="-128"/>
              </a:rPr>
              <a:t>Thinking about the type of your research data naturally leads to the question “What counts as data?”  The answer to that question is not straightforward.  Some types of data are obvious. </a:t>
            </a:r>
          </a:p>
          <a:p>
            <a:r>
              <a:rPr lang="en-US" sz="1200" kern="1200" dirty="0" smtClean="0">
                <a:solidFill>
                  <a:schemeClr val="tx1"/>
                </a:solidFill>
                <a:effectLst/>
                <a:latin typeface="+mn-lt"/>
                <a:ea typeface="ＭＳ Ｐゴシック" charset="-128"/>
                <a:cs typeface="ＭＳ Ｐゴシック" charset="-128"/>
              </a:rPr>
              <a:t> </a:t>
            </a:r>
          </a:p>
          <a:p>
            <a:pPr lvl="0"/>
            <a:r>
              <a:rPr lang="en-US" sz="1200" kern="1200" dirty="0" smtClean="0">
                <a:solidFill>
                  <a:schemeClr val="tx1"/>
                </a:solidFill>
                <a:effectLst/>
                <a:latin typeface="+mn-lt"/>
                <a:ea typeface="ＭＳ Ｐゴシック" charset="-128"/>
                <a:cs typeface="ＭＳ Ｐゴシック" charset="-128"/>
              </a:rPr>
              <a:t>For example, the output of a computer model counts as data such as the image on the slide illustrating an historical model of freshwater recharge into an aquifer.</a:t>
            </a:r>
          </a:p>
          <a:p>
            <a:pPr lvl="0"/>
            <a:endParaRPr lang="en-US" sz="1200" kern="1200" dirty="0" smtClean="0">
              <a:solidFill>
                <a:schemeClr val="tx1"/>
              </a:solidFill>
              <a:effectLst/>
              <a:latin typeface="+mn-lt"/>
              <a:ea typeface="ＭＳ Ｐゴシック" charset="-128"/>
              <a:cs typeface="ＭＳ Ｐゴシック" charset="-128"/>
            </a:endParaRPr>
          </a:p>
          <a:p>
            <a:pPr lvl="0"/>
            <a:r>
              <a:rPr lang="en-US" sz="1200" kern="1200" dirty="0" smtClean="0">
                <a:solidFill>
                  <a:schemeClr val="tx1"/>
                </a:solidFill>
                <a:effectLst/>
                <a:latin typeface="+mn-lt"/>
                <a:ea typeface="ＭＳ Ｐゴシック" charset="-128"/>
                <a:cs typeface="ＭＳ Ｐゴシック" charset="-128"/>
              </a:rPr>
              <a:t>Measurements made during a field experiment are obviously considered data such as the one shown of a friend and colleague, Mark Parsons, setting up a weather station during the 2011 Arctic Observing Network (</a:t>
            </a:r>
            <a:r>
              <a:rPr lang="en-US" sz="1200" kern="1200" dirty="0" err="1" smtClean="0">
                <a:solidFill>
                  <a:schemeClr val="tx1"/>
                </a:solidFill>
                <a:effectLst/>
                <a:latin typeface="+mn-lt"/>
                <a:ea typeface="ＭＳ Ｐゴシック" charset="-128"/>
                <a:cs typeface="ＭＳ Ｐゴシック" charset="-128"/>
              </a:rPr>
              <a:t>Snownet</a:t>
            </a:r>
            <a:r>
              <a:rPr lang="en-US" sz="1200" kern="1200" dirty="0" smtClean="0">
                <a:solidFill>
                  <a:schemeClr val="tx1"/>
                </a:solidFill>
                <a:effectLst/>
                <a:latin typeface="+mn-lt"/>
                <a:ea typeface="ＭＳ Ｐゴシック" charset="-128"/>
                <a:cs typeface="ＭＳ Ｐゴシック" charset="-128"/>
              </a:rPr>
              <a:t>) project in Alaska.  </a:t>
            </a:r>
          </a:p>
          <a:p>
            <a:pPr lvl="0"/>
            <a:endParaRPr lang="en-US" sz="1200" kern="1200" dirty="0" smtClean="0">
              <a:solidFill>
                <a:schemeClr val="tx1"/>
              </a:solidFill>
              <a:effectLst/>
              <a:latin typeface="+mn-lt"/>
              <a:ea typeface="ＭＳ Ｐゴシック" charset="-128"/>
              <a:cs typeface="ＭＳ Ｐゴシック" charset="-128"/>
            </a:endParaRPr>
          </a:p>
          <a:p>
            <a:pPr lvl="0"/>
            <a:r>
              <a:rPr lang="en-US" sz="1200" kern="1200" dirty="0" smtClean="0">
                <a:solidFill>
                  <a:schemeClr val="tx1"/>
                </a:solidFill>
                <a:effectLst/>
                <a:latin typeface="+mn-lt"/>
                <a:ea typeface="ＭＳ Ｐゴシック" charset="-128"/>
                <a:cs typeface="ＭＳ Ｐゴシック" charset="-128"/>
              </a:rPr>
              <a:t>Output from an experiment counts as data such as that conducted at the United States Geological Survey lab depicted in the center image.  </a:t>
            </a:r>
          </a:p>
          <a:p>
            <a:pPr lvl="0"/>
            <a:r>
              <a:rPr lang="en-US" sz="1200" kern="1200" dirty="0" smtClean="0">
                <a:solidFill>
                  <a:schemeClr val="tx1"/>
                </a:solidFill>
                <a:effectLst/>
                <a:latin typeface="+mn-lt"/>
                <a:ea typeface="ＭＳ Ｐゴシック" charset="-128"/>
                <a:cs typeface="ＭＳ Ｐゴシック" charset="-128"/>
              </a:rPr>
              <a:t>Measurements taken from a sample also count as data;  in this case, measurements from an ice core stored at the National Ice Core Lab in Colorado.</a:t>
            </a:r>
          </a:p>
          <a:p>
            <a:pPr lvl="0"/>
            <a:endParaRPr lang="en-US" sz="1200" kern="1200" dirty="0" smtClean="0">
              <a:solidFill>
                <a:schemeClr val="tx1"/>
              </a:solidFill>
              <a:effectLst/>
              <a:latin typeface="+mn-lt"/>
              <a:ea typeface="ＭＳ Ｐゴシック" charset="-128"/>
              <a:cs typeface="ＭＳ Ｐゴシック" charset="-128"/>
            </a:endParaRPr>
          </a:p>
          <a:p>
            <a:pPr lvl="0"/>
            <a:r>
              <a:rPr lang="en-US" sz="1200" kern="1200" dirty="0" smtClean="0">
                <a:solidFill>
                  <a:schemeClr val="tx1"/>
                </a:solidFill>
                <a:effectLst/>
                <a:latin typeface="+mn-lt"/>
                <a:ea typeface="ＭＳ Ｐゴシック" charset="-128"/>
                <a:cs typeface="ＭＳ Ｐゴシック" charset="-128"/>
              </a:rPr>
              <a:t>All sorts of remote sensing data count too.</a:t>
            </a:r>
            <a:endParaRPr lang="en-US" sz="1200" kern="1200" dirty="0">
              <a:solidFill>
                <a:schemeClr val="tx1"/>
              </a:solidFill>
              <a:effectLst/>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0F56613D-320E-ED47-A07C-A06BCE5A5CFC}" type="slidenum">
              <a:rPr lang="en-US" smtClean="0"/>
              <a:pPr>
                <a:defRPr/>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44280843"/>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128"/>
                <a:cs typeface="ＭＳ Ｐゴシック" charset="-128"/>
              </a:rPr>
              <a:t>Slide 4:  What is data?  (2 of 3)</a:t>
            </a:r>
          </a:p>
          <a:p>
            <a:r>
              <a:rPr lang="en-US" sz="1200" kern="1200" dirty="0" smtClean="0">
                <a:solidFill>
                  <a:schemeClr val="tx1"/>
                </a:solidFill>
                <a:effectLst/>
                <a:latin typeface="+mn-lt"/>
                <a:ea typeface="ＭＳ Ｐゴシック" charset="-128"/>
                <a:cs typeface="ＭＳ Ｐゴシック" charset="-128"/>
              </a:rPr>
              <a:t>Other types of information that may be considered as data may not be so obvious.  </a:t>
            </a:r>
          </a:p>
          <a:p>
            <a:r>
              <a:rPr lang="en-US" sz="1200" kern="1200" dirty="0" smtClean="0">
                <a:solidFill>
                  <a:schemeClr val="tx1"/>
                </a:solidFill>
                <a:effectLst/>
                <a:latin typeface="+mn-lt"/>
                <a:ea typeface="ＭＳ Ｐゴシック" charset="-128"/>
                <a:cs typeface="ＭＳ Ｐゴシック" charset="-128"/>
              </a:rPr>
              <a:t> </a:t>
            </a:r>
          </a:p>
          <a:p>
            <a:pPr lvl="0"/>
            <a:r>
              <a:rPr lang="en-US" sz="1200" kern="1200" dirty="0" smtClean="0">
                <a:solidFill>
                  <a:schemeClr val="tx1"/>
                </a:solidFill>
                <a:effectLst/>
                <a:latin typeface="+mn-lt"/>
                <a:ea typeface="ＭＳ Ｐゴシック" charset="-128"/>
                <a:cs typeface="ＭＳ Ｐゴシック" charset="-128"/>
              </a:rPr>
              <a:t>For example, if you are building an instrument or observatory or some sort of facility, your blueprints and other materials may count as data.</a:t>
            </a:r>
          </a:p>
          <a:p>
            <a:pPr lvl="0"/>
            <a:r>
              <a:rPr lang="en-US" sz="1200" kern="1200" dirty="0" smtClean="0">
                <a:solidFill>
                  <a:schemeClr val="tx1"/>
                </a:solidFill>
                <a:effectLst/>
                <a:latin typeface="+mn-lt"/>
                <a:ea typeface="ＭＳ Ｐゴシック" charset="-128"/>
                <a:cs typeface="ＭＳ Ｐゴシック" charset="-128"/>
              </a:rPr>
              <a:t>If you are developing software as part of your project, it may count as data.  For example, the center image shows a form for a web application developed to help people advertise their data holdings by simply filling out the form and saving it to a publicly accessible web site.   For this project, the web application source code counted as data, and is publicly available on </a:t>
            </a:r>
            <a:r>
              <a:rPr lang="en-US" sz="1200" kern="1200" dirty="0" err="1" smtClean="0">
                <a:solidFill>
                  <a:schemeClr val="tx1"/>
                </a:solidFill>
                <a:effectLst/>
                <a:latin typeface="+mn-lt"/>
                <a:ea typeface="ＭＳ Ｐゴシック" charset="-128"/>
                <a:cs typeface="ＭＳ Ｐゴシック" charset="-128"/>
              </a:rPr>
              <a:t>gitHub</a:t>
            </a:r>
            <a:r>
              <a:rPr lang="en-US" sz="1200" kern="1200" dirty="0" smtClean="0">
                <a:solidFill>
                  <a:schemeClr val="tx1"/>
                </a:solidFill>
                <a:effectLst/>
                <a:latin typeface="+mn-lt"/>
                <a:ea typeface="ＭＳ Ｐゴシック" charset="-128"/>
                <a:cs typeface="ＭＳ Ｐゴシック" charset="-128"/>
              </a:rPr>
              <a:t>.</a:t>
            </a:r>
          </a:p>
          <a:p>
            <a:pPr lvl="0"/>
            <a:r>
              <a:rPr lang="en-US" sz="1200" kern="1200" dirty="0" smtClean="0">
                <a:solidFill>
                  <a:schemeClr val="tx1"/>
                </a:solidFill>
                <a:effectLst/>
                <a:latin typeface="+mn-lt"/>
                <a:ea typeface="ＭＳ Ｐゴシック" charset="-128"/>
                <a:cs typeface="ＭＳ Ｐゴシック" charset="-128"/>
              </a:rPr>
              <a:t>A project that produces other forms of documentation or multimedia materials may well count those files as data.</a:t>
            </a:r>
          </a:p>
          <a:p>
            <a:pPr lvl="0"/>
            <a:r>
              <a:rPr lang="en-US" sz="1200" kern="1200" dirty="0" smtClean="0">
                <a:solidFill>
                  <a:schemeClr val="tx1"/>
                </a:solidFill>
                <a:effectLst/>
                <a:latin typeface="+mn-lt"/>
                <a:ea typeface="ＭＳ Ｐゴシック" charset="-128"/>
                <a:cs typeface="ＭＳ Ｐゴシック" charset="-128"/>
              </a:rPr>
              <a:t>Even course materials, curricula, or other training materials may be considered data.</a:t>
            </a:r>
            <a:endParaRPr lang="en-US" sz="1200" kern="1200" dirty="0">
              <a:solidFill>
                <a:schemeClr val="tx1"/>
              </a:solidFill>
              <a:effectLst/>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0F56613D-320E-ED47-A07C-A06BCE5A5CFC}" type="slidenum">
              <a:rPr lang="en-US" smtClean="0"/>
              <a:pPr>
                <a:defRPr/>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54584771"/>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128"/>
                <a:cs typeface="ＭＳ Ｐゴシック" charset="-128"/>
              </a:rPr>
              <a:t>Slide 5:  What is data?  (3 of 3)</a:t>
            </a:r>
          </a:p>
          <a:p>
            <a:r>
              <a:rPr lang="en-US" sz="1200" kern="1200" dirty="0" smtClean="0">
                <a:solidFill>
                  <a:schemeClr val="tx1"/>
                </a:solidFill>
                <a:effectLst/>
                <a:latin typeface="+mn-lt"/>
                <a:ea typeface="ＭＳ Ｐゴシック" charset="-128"/>
                <a:cs typeface="ＭＳ Ｐゴシック" charset="-128"/>
              </a:rPr>
              <a:t>So, how do you know exactly what counts as data?  You need to talk to your program manager, read the solicitation, and become aware of standards for data within your community.  That’s the only way to tell for sure.</a:t>
            </a:r>
            <a:endParaRPr lang="en-US" sz="1200" kern="1200" dirty="0">
              <a:solidFill>
                <a:schemeClr val="tx1"/>
              </a:solidFill>
              <a:effectLst/>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0F56613D-320E-ED47-A07C-A06BCE5A5CFC}" type="slidenum">
              <a:rPr lang="en-US" smtClean="0"/>
              <a:pPr>
                <a:defRPr/>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00978324"/>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128"/>
                <a:cs typeface="ＭＳ Ｐゴシック" charset="-128"/>
              </a:rPr>
              <a:t>Slide 6:  For example</a:t>
            </a:r>
          </a:p>
          <a:p>
            <a:r>
              <a:rPr lang="en-US" sz="1200" kern="1200" dirty="0" smtClean="0">
                <a:solidFill>
                  <a:schemeClr val="tx1"/>
                </a:solidFill>
                <a:effectLst/>
                <a:latin typeface="+mn-lt"/>
                <a:ea typeface="ＭＳ Ｐゴシック" charset="-128"/>
                <a:cs typeface="ＭＳ Ｐゴシック" charset="-128"/>
              </a:rPr>
              <a:t>Guidance on what constitutes data varies from agency to agency.  We’ve included the high level statements of guidance from both the National Aeronautics and Space Administration, NASA,  and NSF, the National Science Foundation.  You can see the statements are not identical, which makes sense given the different missions of each agency.  Your best bet is to familiarize yourself with the guidance from </a:t>
            </a:r>
            <a:r>
              <a:rPr lang="en-US" sz="1200" u="sng" kern="1200" dirty="0" smtClean="0">
                <a:solidFill>
                  <a:schemeClr val="tx1"/>
                </a:solidFill>
                <a:effectLst/>
                <a:latin typeface="+mn-lt"/>
                <a:ea typeface="ＭＳ Ｐゴシック" charset="-128"/>
                <a:cs typeface="ＭＳ Ｐゴシック" charset="-128"/>
              </a:rPr>
              <a:t>your</a:t>
            </a:r>
            <a:r>
              <a:rPr lang="en-US" sz="1200" kern="1200" dirty="0" smtClean="0">
                <a:solidFill>
                  <a:schemeClr val="tx1"/>
                </a:solidFill>
                <a:effectLst/>
                <a:latin typeface="+mn-lt"/>
                <a:ea typeface="ＭＳ Ｐゴシック" charset="-128"/>
                <a:cs typeface="ＭＳ Ｐゴシック" charset="-128"/>
              </a:rPr>
              <a:t> funding agency.</a:t>
            </a:r>
            <a:endParaRPr lang="en-US" sz="1200" kern="1200" dirty="0">
              <a:solidFill>
                <a:schemeClr val="tx1"/>
              </a:solidFill>
              <a:effectLst/>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0F56613D-320E-ED47-A07C-A06BCE5A5CFC}" type="slidenum">
              <a:rPr lang="en-US" smtClean="0"/>
              <a:pPr>
                <a:defRPr/>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1021929"/>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128"/>
                <a:cs typeface="ＭＳ Ｐゴシック" charset="-128"/>
              </a:rPr>
              <a:t>Slide 7:  Resources</a:t>
            </a:r>
          </a:p>
          <a:p>
            <a:r>
              <a:rPr lang="en-US" sz="1200" kern="1200" dirty="0" smtClean="0">
                <a:solidFill>
                  <a:schemeClr val="tx1"/>
                </a:solidFill>
                <a:effectLst/>
                <a:latin typeface="+mn-lt"/>
                <a:ea typeface="ＭＳ Ｐゴシック" charset="-128"/>
                <a:cs typeface="ＭＳ Ｐゴシック" charset="-128"/>
              </a:rPr>
              <a:t>We’ve included some additional resources that you might find helpful should you need more information about some of the topics we’ve covered in this module.  To help you get started, we’ve included links to the high level guidance from many of the agencies that deal with Earth Science or human health data in the United States.</a:t>
            </a:r>
            <a:endParaRPr lang="en-US" sz="1200" kern="1200" dirty="0">
              <a:solidFill>
                <a:schemeClr val="tx1"/>
              </a:solidFill>
              <a:effectLst/>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0F56613D-320E-ED47-A07C-A06BCE5A5CFC}" type="slidenum">
              <a:rPr lang="en-US" smtClean="0"/>
              <a:pPr>
                <a:defRPr/>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5664773"/>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128"/>
                <a:cs typeface="ＭＳ Ｐゴシック" charset="-128"/>
              </a:rPr>
              <a:t>Slide 8:  Other Relevant Modules </a:t>
            </a:r>
          </a:p>
          <a:p>
            <a:r>
              <a:rPr lang="en-US" sz="1200" kern="1200" dirty="0" smtClean="0">
                <a:solidFill>
                  <a:schemeClr val="tx1"/>
                </a:solidFill>
                <a:effectLst/>
                <a:latin typeface="+mn-lt"/>
                <a:ea typeface="ＭＳ Ｐゴシック" charset="-128"/>
                <a:cs typeface="ＭＳ Ｐゴシック" charset="-128"/>
              </a:rPr>
              <a:t>The modules of the ESIP Data Management for Scientists Short Course have been designed to complement and supplement each other.  In light of this plan, we think you may find the following modules relevant as you seek to gain a better understanding of what should be included in a data management plan:</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For a high level overview of the contents of a data management plan, see </a:t>
            </a:r>
            <a:r>
              <a:rPr lang="en-US" sz="1200" i="1" kern="1200" dirty="0" smtClean="0">
                <a:solidFill>
                  <a:schemeClr val="tx1"/>
                </a:solidFill>
                <a:effectLst/>
                <a:latin typeface="+mn-lt"/>
                <a:ea typeface="ＭＳ Ｐゴシック" charset="-128"/>
                <a:cs typeface="ＭＳ Ｐゴシック" charset="-128"/>
              </a:rPr>
              <a:t>Data Management Plans: Elements of a Plan.</a:t>
            </a:r>
            <a:endParaRPr lang="en-US" sz="1200" kern="1200" dirty="0" smtClean="0">
              <a:solidFill>
                <a:schemeClr val="tx1"/>
              </a:solidFill>
              <a:effectLst/>
              <a:latin typeface="+mn-lt"/>
              <a:ea typeface="ＭＳ Ｐゴシック" charset="-128"/>
              <a:cs typeface="ＭＳ Ｐゴシック" charset="-128"/>
            </a:endParaRPr>
          </a:p>
          <a:p>
            <a:r>
              <a:rPr lang="en-US" sz="1200" i="1" kern="1200" dirty="0" smtClean="0">
                <a:solidFill>
                  <a:schemeClr val="tx1"/>
                </a:solidFill>
                <a:effectLst/>
                <a:latin typeface="+mn-lt"/>
                <a:ea typeface="ＭＳ Ｐゴシック" charset="-128"/>
                <a:cs typeface="ＭＳ Ｐゴシック" charset="-128"/>
              </a:rPr>
              <a:t> </a:t>
            </a:r>
            <a:endParaRPr lang="en-US" sz="1200" kern="1200" dirty="0" smtClean="0">
              <a:solidFill>
                <a:schemeClr val="tx1"/>
              </a:solidFill>
              <a:effectLst/>
              <a:latin typeface="+mn-lt"/>
              <a:ea typeface="ＭＳ Ｐゴシック" charset="-128"/>
              <a:cs typeface="ＭＳ Ｐゴシック" charset="-128"/>
            </a:endParaRPr>
          </a:p>
          <a:p>
            <a:r>
              <a:rPr lang="en-US" sz="1200" kern="1200" dirty="0" smtClean="0">
                <a:solidFill>
                  <a:schemeClr val="tx1"/>
                </a:solidFill>
                <a:effectLst/>
                <a:latin typeface="+mn-lt"/>
                <a:ea typeface="ＭＳ Ｐゴシック" charset="-128"/>
                <a:cs typeface="ＭＳ Ｐゴシック" charset="-128"/>
              </a:rPr>
              <a:t>For more information on developing another specific element of a Data Management Plan, see </a:t>
            </a:r>
          </a:p>
          <a:p>
            <a:r>
              <a:rPr lang="en-US" sz="1200" i="1" kern="1200" dirty="0" smtClean="0">
                <a:solidFill>
                  <a:schemeClr val="tx1"/>
                </a:solidFill>
                <a:effectLst/>
                <a:latin typeface="+mn-lt"/>
                <a:ea typeface="ＭＳ Ｐゴシック" charset="-128"/>
                <a:cs typeface="ＭＳ Ｐゴシック" charset="-128"/>
              </a:rPr>
              <a:t>Data Management Plans: Elements of Plan:  Organization and Standards</a:t>
            </a:r>
            <a:r>
              <a:rPr lang="en-US" sz="1200" kern="1200" dirty="0" smtClean="0">
                <a:solidFill>
                  <a:schemeClr val="tx1"/>
                </a:solidFill>
                <a:effectLst/>
                <a:latin typeface="+mn-lt"/>
                <a:ea typeface="ＭＳ Ｐゴシック" charset="-128"/>
                <a:cs typeface="ＭＳ Ｐゴシック" charset="-128"/>
              </a:rPr>
              <a:t> </a:t>
            </a:r>
            <a:endParaRPr lang="en-US" sz="1200" kern="1200" dirty="0">
              <a:solidFill>
                <a:schemeClr val="tx1"/>
              </a:solidFill>
              <a:effectLst/>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0F56613D-320E-ED47-A07C-A06BCE5A5CFC}" type="slidenum">
              <a:rPr lang="en-US" smtClean="0"/>
              <a:pPr>
                <a:defRPr/>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20974391"/>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ＭＳ Ｐゴシック" charset="-128"/>
              </a:rPr>
              <a:t>Slide 9:  Recommended Citation</a:t>
            </a:r>
          </a:p>
          <a:p>
            <a:r>
              <a:rPr lang="en-US" sz="1200" kern="1200" dirty="0" smtClean="0">
                <a:solidFill>
                  <a:schemeClr val="tx1"/>
                </a:solidFill>
                <a:effectLst/>
                <a:latin typeface="+mn-lt"/>
                <a:ea typeface="MS PGothic" pitchFamily="34" charset="-128"/>
                <a:cs typeface="ＭＳ Ｐゴシック" charset="-128"/>
              </a:rPr>
              <a:t>This module is available under a Creative Commons Attribution 3.0 license that allows you to share and adapt the work as long as you cite the work according to the citation provided.  </a:t>
            </a:r>
          </a:p>
          <a:p>
            <a:endParaRPr lang="en-US" sz="1200" kern="1200" dirty="0" smtClean="0">
              <a:solidFill>
                <a:schemeClr val="tx1"/>
              </a:solidFill>
              <a:effectLst/>
              <a:latin typeface="+mn-lt"/>
              <a:ea typeface="MS PGothic" pitchFamily="34" charset="-128"/>
              <a:cs typeface="ＭＳ Ｐゴシック" charset="-128"/>
            </a:endParaRPr>
          </a:p>
          <a:p>
            <a:r>
              <a:rPr lang="en-US" sz="1200" kern="1200" dirty="0" smtClean="0">
                <a:solidFill>
                  <a:schemeClr val="tx1"/>
                </a:solidFill>
                <a:effectLst/>
                <a:latin typeface="+mn-lt"/>
                <a:ea typeface="MS PGothic" pitchFamily="34" charset="-128"/>
                <a:cs typeface="ＭＳ Ｐゴシック" charset="-128"/>
              </a:rPr>
              <a:t>Thank you very much for your interest in the ESIP Federation’s Data Management for Scientists Short Course. </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F1F369DB-28C7-4D85-A99D-5EDF772F125C}" type="slidenum">
              <a:rPr lang="en-US" smtClean="0"/>
              <a:pPr>
                <a:defRPr/>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7351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8742530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32860913"/>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34240423"/>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70100512"/>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71331474"/>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07101429"/>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43004143"/>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66653843"/>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85253670"/>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86408865"/>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4996523"/>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2036009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1320800"/>
            <a:ext cx="2965450" cy="6870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1320800"/>
            <a:ext cx="8743950" cy="6870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5823423"/>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30378411"/>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911633"/>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16549121"/>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53538447"/>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877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32498069"/>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49521443"/>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46853604"/>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21168755"/>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48238823"/>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0546311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84147691"/>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62542404"/>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15109958"/>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06508472"/>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30236940"/>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36699907"/>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69300" y="2324100"/>
            <a:ext cx="1955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477500" y="2324100"/>
            <a:ext cx="1955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63106780"/>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21359753"/>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64287679"/>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30660651"/>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9936860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56505898"/>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08173242"/>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18693684"/>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29474899"/>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29006476"/>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20607664"/>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771576"/>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571500" y="863600"/>
            <a:ext cx="5854700" cy="802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863600"/>
            <a:ext cx="5854700" cy="802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80380917"/>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81741081"/>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11999888"/>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357736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95912063"/>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98272118"/>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29121472"/>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18898254"/>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90525"/>
            <a:ext cx="2965450" cy="84994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90525"/>
            <a:ext cx="8743950" cy="8499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82633497"/>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0101792"/>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02288928"/>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40948157"/>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4940950"/>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40704810"/>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2995952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76523222"/>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32841774"/>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17309522"/>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76418646"/>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29156608"/>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38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3820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78873341"/>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60126479"/>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48679690"/>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82705018"/>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21169827"/>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1897301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65200038"/>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59012510"/>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16919273"/>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46300580"/>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6349072"/>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64044211"/>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37122809"/>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26343963"/>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40372810"/>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86104220"/>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8716745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79932589"/>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00386648"/>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09589591"/>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00149260"/>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3613111"/>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25895207"/>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69396873"/>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09050202"/>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9157206"/>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44594414"/>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9062823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69332583"/>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5016500"/>
            <a:ext cx="24638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87700" y="5016500"/>
            <a:ext cx="24638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75154448"/>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55343568"/>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99023408"/>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94387437"/>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17216833"/>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53009859"/>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43331555"/>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81500" y="1320800"/>
            <a:ext cx="1270000" cy="6870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1320800"/>
            <a:ext cx="3657600" cy="6870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25052584"/>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79511166"/>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8787521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12191710"/>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8263525"/>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48600" y="8470900"/>
            <a:ext cx="2400300" cy="50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401300" y="8470900"/>
            <a:ext cx="2400300" cy="50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33217178"/>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47357331"/>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5889594"/>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04271414"/>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10223159"/>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78332544"/>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28828416"/>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53625" y="7785100"/>
            <a:ext cx="2847975" cy="1701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09700" y="7785100"/>
            <a:ext cx="8391525" cy="1701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90819206"/>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3421752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4802107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43015208"/>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13331834"/>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29556255"/>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53809821"/>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7923232"/>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1398142"/>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79706477"/>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74039889"/>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66511006"/>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2882801"/>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2276475"/>
            <a:ext cx="2965450"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2276475"/>
            <a:ext cx="87439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5395793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2428131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6552200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8319497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675211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5647095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5385965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0946435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874847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506103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74864129"/>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4299117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4302591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8943820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6215705"/>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5760489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2262960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0044922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7992103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3087495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8615418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5016500"/>
            <a:ext cx="58547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16500"/>
            <a:ext cx="58547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7836638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7862103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13698682"/>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85093417"/>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245894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06337717"/>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88608941"/>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2331178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8750364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50353071"/>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7628140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670604"/>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21643979"/>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73708277"/>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6806021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9661477"/>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40247403"/>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22062819"/>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9758099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87457408"/>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79157394"/>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8954922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0655544"/>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83438164"/>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38527463"/>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26835079"/>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40134100"/>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96743949"/>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60542821"/>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85710646"/>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42467595"/>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47657202"/>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3703074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4726721"/>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5584581"/>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51634730"/>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55563031"/>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16740383"/>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02482795"/>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97255469"/>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01479505"/>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61946869"/>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62604556"/>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182365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77864698"/>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08299636"/>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15505149"/>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0044854"/>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37304160"/>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77788571"/>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37552283"/>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73710546"/>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80895616"/>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98670507"/>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4327298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91335768"/>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12553765"/>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18881072"/>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877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99512082"/>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19930122"/>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01935475"/>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15160491"/>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35433243"/>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52520649"/>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45926954"/>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81500" y="330200"/>
            <a:ext cx="127000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365760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23055389"/>
      </p:ext>
    </p:extLst>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571500" y="5016500"/>
            <a:ext cx="11861800" cy="3175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t"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
        <p:nvSpPr>
          <p:cNvPr id="1027" name="Line 2"/>
          <p:cNvSpPr>
            <a:spLocks noChangeShapeType="1"/>
          </p:cNvSpPr>
          <p:nvPr/>
        </p:nvSpPr>
        <p:spPr bwMode="auto">
          <a:xfrm>
            <a:off x="647700" y="47498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028" name="Rectangle 3"/>
          <p:cNvSpPr>
            <a:spLocks noGrp="1" noChangeArrowheads="1"/>
          </p:cNvSpPr>
          <p:nvPr>
            <p:ph type="title"/>
          </p:nvPr>
        </p:nvSpPr>
        <p:spPr bwMode="auto">
          <a:xfrm>
            <a:off x="571500" y="1320800"/>
            <a:ext cx="11861800" cy="3175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b" anchorCtr="0" compatLnSpc="1">
            <a:prstTxWarp prst="textNoShape">
              <a:avLst/>
            </a:prstTxWarp>
          </a:bodyPr>
          <a:lstStyle/>
          <a:p>
            <a:pPr lvl="0"/>
            <a:r>
              <a:rPr lang="en-US">
                <a:sym typeface="Helvetica Neue Light" charset="0"/>
              </a:rPr>
              <a:t>Click to edit Master title style</a:t>
            </a:r>
          </a:p>
        </p:txBody>
      </p:sp>
      <p:pic>
        <p:nvPicPr>
          <p:cNvPr id="1029" name="Picture 4" descr="Logo300dpi %281%29.png"/>
          <p:cNvPicPr>
            <a:picLocks noChangeAspect="1"/>
          </p:cNvPicPr>
          <p:nvPr userDrawn="1"/>
        </p:nvPicPr>
        <p:blipFill>
          <a:blip r:embed="rId1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083800" y="381000"/>
            <a:ext cx="2286000" cy="1358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p:txStyles>
    <p:titleStyle>
      <a:lvl1pPr algn="l" rtl="0" eaLnBrk="0" fontAlgn="base" hangingPunct="0">
        <a:spcBef>
          <a:spcPct val="0"/>
        </a:spcBef>
        <a:spcAft>
          <a:spcPct val="0"/>
        </a:spcAft>
        <a:defRPr sz="44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34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34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5pPr>
      <a:lvl6pPr marL="457200" algn="l" rtl="0" fontAlgn="base">
        <a:spcBef>
          <a:spcPct val="0"/>
        </a:spcBef>
        <a:spcAft>
          <a:spcPct val="0"/>
        </a:spcAft>
        <a:defRPr sz="3400">
          <a:solidFill>
            <a:srgbClr val="606060"/>
          </a:solidFill>
          <a:latin typeface="+mn-lt"/>
          <a:ea typeface="+mn-ea"/>
          <a:cs typeface="+mn-cs"/>
          <a:sym typeface="Helvetica Neue" charset="0"/>
        </a:defRPr>
      </a:lvl6pPr>
      <a:lvl7pPr marL="914400" algn="l" rtl="0" fontAlgn="base">
        <a:spcBef>
          <a:spcPct val="0"/>
        </a:spcBef>
        <a:spcAft>
          <a:spcPct val="0"/>
        </a:spcAft>
        <a:defRPr sz="3400">
          <a:solidFill>
            <a:srgbClr val="606060"/>
          </a:solidFill>
          <a:latin typeface="+mn-lt"/>
          <a:ea typeface="+mn-ea"/>
          <a:cs typeface="+mn-cs"/>
          <a:sym typeface="Helvetica Neue" charset="0"/>
        </a:defRPr>
      </a:lvl7pPr>
      <a:lvl8pPr marL="1371600" algn="l" rtl="0" fontAlgn="base">
        <a:spcBef>
          <a:spcPct val="0"/>
        </a:spcBef>
        <a:spcAft>
          <a:spcPct val="0"/>
        </a:spcAft>
        <a:defRPr sz="3400">
          <a:solidFill>
            <a:srgbClr val="606060"/>
          </a:solidFill>
          <a:latin typeface="+mn-lt"/>
          <a:ea typeface="+mn-ea"/>
          <a:cs typeface="+mn-cs"/>
          <a:sym typeface="Helvetica Neue" charset="0"/>
        </a:defRPr>
      </a:lvl8pPr>
      <a:lvl9pPr marL="1828800" algn="l" rtl="0" fontAlgn="base">
        <a:spcBef>
          <a:spcPct val="0"/>
        </a:spcBef>
        <a:spcAft>
          <a:spcPct val="0"/>
        </a:spcAft>
        <a:defRPr sz="34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t"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
        <p:nvSpPr>
          <p:cNvPr id="10243" name="Line 2"/>
          <p:cNvSpPr>
            <a:spLocks noChangeShapeType="1"/>
          </p:cNvSpPr>
          <p:nvPr/>
        </p:nvSpPr>
        <p:spPr bwMode="auto">
          <a:xfrm flipH="1">
            <a:off x="6488113" y="519113"/>
            <a:ext cx="1587" cy="7964487"/>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0244" name="Line 3"/>
          <p:cNvSpPr>
            <a:spLocks noChangeShapeType="1"/>
          </p:cNvSpPr>
          <p:nvPr/>
        </p:nvSpPr>
        <p:spPr bwMode="auto">
          <a:xfrm>
            <a:off x="6488113" y="4476750"/>
            <a:ext cx="5995987" cy="0"/>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body" idx="1"/>
          </p:nvPr>
        </p:nvSpPr>
        <p:spPr bwMode="auto">
          <a:xfrm>
            <a:off x="571500" y="2324100"/>
            <a:ext cx="5080000" cy="6565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t"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
        <p:nvSpPr>
          <p:cNvPr id="11267" name="Rectangle 2"/>
          <p:cNvSpPr>
            <a:spLocks noGrp="1" noChangeArrowheads="1"/>
          </p:cNvSpPr>
          <p:nvPr>
            <p:ph type="title"/>
          </p:nvPr>
        </p:nvSpPr>
        <p:spPr bwMode="auto">
          <a:xfrm>
            <a:off x="571500" y="330200"/>
            <a:ext cx="11861800" cy="1397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b" anchorCtr="0" compatLnSpc="1">
            <a:prstTxWarp prst="textNoShape">
              <a:avLst/>
            </a:prstTxWarp>
          </a:bodyPr>
          <a:lstStyle/>
          <a:p>
            <a:pPr lvl="0"/>
            <a:r>
              <a:rPr lang="en-US">
                <a:sym typeface="Helvetica Neue Light" charset="0"/>
              </a:rPr>
              <a:t>Click to edit Master title style</a:t>
            </a:r>
          </a:p>
        </p:txBody>
      </p:sp>
      <p:sp>
        <p:nvSpPr>
          <p:cNvPr id="11268" name="Line 3"/>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bwMode="auto">
          <a:xfrm>
            <a:off x="8369300" y="2324100"/>
            <a:ext cx="4064000" cy="6565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t"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
        <p:nvSpPr>
          <p:cNvPr id="12291" name="Rectangle 2"/>
          <p:cNvSpPr>
            <a:spLocks noGrp="1" noChangeArrowheads="1"/>
          </p:cNvSpPr>
          <p:nvPr>
            <p:ph type="title"/>
          </p:nvPr>
        </p:nvSpPr>
        <p:spPr bwMode="auto">
          <a:xfrm>
            <a:off x="571500" y="330200"/>
            <a:ext cx="11861800" cy="1397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b" anchorCtr="0" compatLnSpc="1">
            <a:prstTxWarp prst="textNoShape">
              <a:avLst/>
            </a:prstTxWarp>
          </a:bodyPr>
          <a:lstStyle/>
          <a:p>
            <a:pPr lvl="0"/>
            <a:r>
              <a:rPr lang="en-US">
                <a:sym typeface="Helvetica Neue Light" charset="0"/>
              </a:rPr>
              <a:t>Click to edit Master title style</a:t>
            </a:r>
          </a:p>
        </p:txBody>
      </p:sp>
      <p:sp>
        <p:nvSpPr>
          <p:cNvPr id="12292" name="Line 3"/>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body" idx="1"/>
          </p:nvPr>
        </p:nvSpPr>
        <p:spPr bwMode="auto">
          <a:xfrm>
            <a:off x="571500" y="863600"/>
            <a:ext cx="11861800" cy="8026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t"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bwMode="auto">
          <a:xfrm>
            <a:off x="571500" y="330200"/>
            <a:ext cx="11861800" cy="1397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b" anchorCtr="0" compatLnSpc="1">
            <a:prstTxWarp prst="textNoShape">
              <a:avLst/>
            </a:prstTxWarp>
          </a:bodyPr>
          <a:lstStyle/>
          <a:p>
            <a:pPr lvl="0"/>
            <a:r>
              <a:rPr lang="en-US">
                <a:sym typeface="Helvetica Neue Light" charset="0"/>
              </a:rPr>
              <a:t>Click to edit Master title style</a:t>
            </a:r>
          </a:p>
        </p:txBody>
      </p:sp>
      <p:sp>
        <p:nvSpPr>
          <p:cNvPr id="14339" name="Line 2"/>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711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55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600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2044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5019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59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416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73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5362" name="Rectangle 1"/>
          <p:cNvSpPr>
            <a:spLocks noGrp="1" noChangeArrowheads="1"/>
          </p:cNvSpPr>
          <p:nvPr>
            <p:ph type="body" idx="1"/>
          </p:nvPr>
        </p:nvSpPr>
        <p:spPr bwMode="auto">
          <a:xfrm>
            <a:off x="571500" y="2324100"/>
            <a:ext cx="11861800" cy="6565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t"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
        <p:nvSpPr>
          <p:cNvPr id="15363" name="Rectangle 2"/>
          <p:cNvSpPr>
            <a:spLocks noGrp="1" noChangeArrowheads="1"/>
          </p:cNvSpPr>
          <p:nvPr>
            <p:ph type="title"/>
          </p:nvPr>
        </p:nvSpPr>
        <p:spPr bwMode="auto">
          <a:xfrm>
            <a:off x="571500" y="330200"/>
            <a:ext cx="11861800" cy="1397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b" anchorCtr="0" compatLnSpc="1">
            <a:prstTxWarp prst="textNoShape">
              <a:avLst/>
            </a:prstTxWarp>
          </a:bodyPr>
          <a:lstStyle/>
          <a:p>
            <a:pPr lvl="0"/>
            <a:r>
              <a:rPr lang="en-US">
                <a:sym typeface="Helvetica Neue Light" charset="0"/>
              </a:rPr>
              <a:t>Click to edit Master title style</a:t>
            </a:r>
          </a:p>
        </p:txBody>
      </p:sp>
      <p:sp>
        <p:nvSpPr>
          <p:cNvPr id="15364" name="Line 3"/>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711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55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600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2044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5019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59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416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73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7410" name="Rectangle 1"/>
          <p:cNvSpPr>
            <a:spLocks noGrp="1" noChangeArrowheads="1"/>
          </p:cNvSpPr>
          <p:nvPr>
            <p:ph type="body" idx="1"/>
          </p:nvPr>
        </p:nvSpPr>
        <p:spPr bwMode="auto">
          <a:xfrm>
            <a:off x="571500" y="5016500"/>
            <a:ext cx="5080000" cy="3175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t"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
        <p:nvSpPr>
          <p:cNvPr id="17411" name="Line 2"/>
          <p:cNvSpPr>
            <a:spLocks noChangeShapeType="1"/>
          </p:cNvSpPr>
          <p:nvPr/>
        </p:nvSpPr>
        <p:spPr bwMode="auto">
          <a:xfrm>
            <a:off x="647700" y="4749800"/>
            <a:ext cx="4881563" cy="0"/>
          </a:xfrm>
          <a:prstGeom prst="line">
            <a:avLst/>
          </a:prstGeom>
          <a:noFill/>
          <a:ln w="12700">
            <a:solidFill>
              <a:srgbClr val="888888"/>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7412" name="Rectangle 3"/>
          <p:cNvSpPr>
            <a:spLocks noGrp="1" noChangeArrowheads="1"/>
          </p:cNvSpPr>
          <p:nvPr>
            <p:ph type="title"/>
          </p:nvPr>
        </p:nvSpPr>
        <p:spPr bwMode="auto">
          <a:xfrm>
            <a:off x="571500" y="1320800"/>
            <a:ext cx="5080000" cy="3175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b" anchorCtr="0" compatLnSpc="1">
            <a:prstTxWarp prst="textNoShape">
              <a:avLst/>
            </a:prstTxWarp>
          </a:bodyPr>
          <a:lstStyle/>
          <a:p>
            <a:pPr lvl="0"/>
            <a:r>
              <a:rPr lang="en-US">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6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26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5pPr>
      <a:lvl6pPr marL="457200" algn="l" rtl="0" fontAlgn="base">
        <a:spcBef>
          <a:spcPct val="0"/>
        </a:spcBef>
        <a:spcAft>
          <a:spcPct val="0"/>
        </a:spcAft>
        <a:defRPr sz="2600">
          <a:solidFill>
            <a:srgbClr val="606060"/>
          </a:solidFill>
          <a:latin typeface="+mn-lt"/>
          <a:ea typeface="+mn-ea"/>
          <a:cs typeface="+mn-cs"/>
          <a:sym typeface="Helvetica Neue" charset="0"/>
        </a:defRPr>
      </a:lvl6pPr>
      <a:lvl7pPr marL="914400" algn="l" rtl="0" fontAlgn="base">
        <a:spcBef>
          <a:spcPct val="0"/>
        </a:spcBef>
        <a:spcAft>
          <a:spcPct val="0"/>
        </a:spcAft>
        <a:defRPr sz="2600">
          <a:solidFill>
            <a:srgbClr val="606060"/>
          </a:solidFill>
          <a:latin typeface="+mn-lt"/>
          <a:ea typeface="+mn-ea"/>
          <a:cs typeface="+mn-cs"/>
          <a:sym typeface="Helvetica Neue" charset="0"/>
        </a:defRPr>
      </a:lvl7pPr>
      <a:lvl8pPr marL="1371600" algn="l" rtl="0" fontAlgn="base">
        <a:spcBef>
          <a:spcPct val="0"/>
        </a:spcBef>
        <a:spcAft>
          <a:spcPct val="0"/>
        </a:spcAft>
        <a:defRPr sz="2600">
          <a:solidFill>
            <a:srgbClr val="606060"/>
          </a:solidFill>
          <a:latin typeface="+mn-lt"/>
          <a:ea typeface="+mn-ea"/>
          <a:cs typeface="+mn-cs"/>
          <a:sym typeface="Helvetica Neue" charset="0"/>
        </a:defRPr>
      </a:lvl8pPr>
      <a:lvl9pPr marL="1828800" algn="l" rtl="0" fontAlgn="base">
        <a:spcBef>
          <a:spcPct val="0"/>
        </a:spcBef>
        <a:spcAft>
          <a:spcPct val="0"/>
        </a:spcAft>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bwMode="auto">
          <a:xfrm>
            <a:off x="1409700" y="7785100"/>
            <a:ext cx="5791200" cy="1701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ctr" anchorCtr="0" compatLnSpc="1">
            <a:prstTxWarp prst="textNoShape">
              <a:avLst/>
            </a:prstTxWarp>
          </a:bodyPr>
          <a:lstStyle/>
          <a:p>
            <a:pPr lvl="0"/>
            <a:r>
              <a:rPr lang="en-US">
                <a:sym typeface="Helvetica Neue Light" charset="0"/>
              </a:rPr>
              <a:t>Click to edit Master title style</a:t>
            </a:r>
          </a:p>
        </p:txBody>
      </p:sp>
      <p:sp>
        <p:nvSpPr>
          <p:cNvPr id="18435" name="Line 2"/>
          <p:cNvSpPr>
            <a:spLocks noChangeShapeType="1"/>
          </p:cNvSpPr>
          <p:nvPr/>
        </p:nvSpPr>
        <p:spPr bwMode="auto">
          <a:xfrm flipH="1">
            <a:off x="7543800" y="7975600"/>
            <a:ext cx="0" cy="1422400"/>
          </a:xfrm>
          <a:prstGeom prst="line">
            <a:avLst/>
          </a:prstGeom>
          <a:noFill/>
          <a:ln w="12700">
            <a:solidFill>
              <a:srgbClr val="888888"/>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8436" name="Rectangle 3"/>
          <p:cNvSpPr>
            <a:spLocks noGrp="1" noChangeArrowheads="1"/>
          </p:cNvSpPr>
          <p:nvPr>
            <p:ph type="body" idx="1"/>
          </p:nvPr>
        </p:nvSpPr>
        <p:spPr bwMode="auto">
          <a:xfrm>
            <a:off x="7848600" y="8470900"/>
            <a:ext cx="4953000" cy="508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t"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ransition/>
  <p:txStyles>
    <p:titleStyle>
      <a:lvl1pPr algn="r"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600">
          <a:solidFill>
            <a:srgbClr val="999999"/>
          </a:solidFill>
          <a:latin typeface="+mn-lt"/>
          <a:ea typeface="+mn-ea"/>
          <a:cs typeface="+mn-cs"/>
          <a:sym typeface="Helvetica Neue" charset="0"/>
        </a:defRPr>
      </a:lvl1pPr>
      <a:lvl2pPr marL="742950" indent="-285750" algn="l" rtl="0" eaLnBrk="0" fontAlgn="base" hangingPunct="0">
        <a:spcBef>
          <a:spcPct val="0"/>
        </a:spcBef>
        <a:spcAft>
          <a:spcPct val="0"/>
        </a:spcAft>
        <a:defRPr sz="2600">
          <a:solidFill>
            <a:srgbClr val="999999"/>
          </a:solidFill>
          <a:latin typeface="+mn-lt"/>
          <a:ea typeface="+mn-ea"/>
          <a:cs typeface="+mn-cs"/>
          <a:sym typeface="Helvetica Neue" charset="0"/>
        </a:defRPr>
      </a:lvl2pPr>
      <a:lvl3pPr marL="1143000" indent="-228600" algn="l" rtl="0" eaLnBrk="0" fontAlgn="base" hangingPunct="0">
        <a:spcBef>
          <a:spcPct val="0"/>
        </a:spcBef>
        <a:spcAft>
          <a:spcPct val="0"/>
        </a:spcAft>
        <a:defRPr sz="2600">
          <a:solidFill>
            <a:srgbClr val="999999"/>
          </a:solidFill>
          <a:latin typeface="+mn-lt"/>
          <a:ea typeface="+mn-ea"/>
          <a:cs typeface="+mn-cs"/>
          <a:sym typeface="Helvetica Neue" charset="0"/>
        </a:defRPr>
      </a:lvl3pPr>
      <a:lvl4pPr marL="1600200" indent="-228600" algn="l" rtl="0" eaLnBrk="0" fontAlgn="base" hangingPunct="0">
        <a:spcBef>
          <a:spcPct val="0"/>
        </a:spcBef>
        <a:spcAft>
          <a:spcPct val="0"/>
        </a:spcAft>
        <a:defRPr sz="2600">
          <a:solidFill>
            <a:srgbClr val="999999"/>
          </a:solidFill>
          <a:latin typeface="+mn-lt"/>
          <a:ea typeface="+mn-ea"/>
          <a:cs typeface="+mn-cs"/>
          <a:sym typeface="Helvetica Neue" charset="0"/>
        </a:defRPr>
      </a:lvl4pPr>
      <a:lvl5pPr marL="2057400" indent="-228600" algn="l" rtl="0" eaLnBrk="0" fontAlgn="base" hangingPunct="0">
        <a:spcBef>
          <a:spcPct val="0"/>
        </a:spcBef>
        <a:spcAft>
          <a:spcPct val="0"/>
        </a:spcAft>
        <a:defRPr sz="2600">
          <a:solidFill>
            <a:srgbClr val="999999"/>
          </a:solidFill>
          <a:latin typeface="+mn-lt"/>
          <a:ea typeface="+mn-ea"/>
          <a:cs typeface="+mn-cs"/>
          <a:sym typeface="Helvetica Neue" charset="0"/>
        </a:defRPr>
      </a:lvl5pPr>
      <a:lvl6pPr marL="457200" algn="l" rtl="0" fontAlgn="base">
        <a:spcBef>
          <a:spcPct val="0"/>
        </a:spcBef>
        <a:spcAft>
          <a:spcPct val="0"/>
        </a:spcAft>
        <a:defRPr sz="2600">
          <a:solidFill>
            <a:srgbClr val="999999"/>
          </a:solidFill>
          <a:latin typeface="+mn-lt"/>
          <a:ea typeface="+mn-ea"/>
          <a:cs typeface="+mn-cs"/>
          <a:sym typeface="Helvetica Neue" charset="0"/>
        </a:defRPr>
      </a:lvl6pPr>
      <a:lvl7pPr marL="914400" algn="l" rtl="0" fontAlgn="base">
        <a:spcBef>
          <a:spcPct val="0"/>
        </a:spcBef>
        <a:spcAft>
          <a:spcPct val="0"/>
        </a:spcAft>
        <a:defRPr sz="2600">
          <a:solidFill>
            <a:srgbClr val="999999"/>
          </a:solidFill>
          <a:latin typeface="+mn-lt"/>
          <a:ea typeface="+mn-ea"/>
          <a:cs typeface="+mn-cs"/>
          <a:sym typeface="Helvetica Neue" charset="0"/>
        </a:defRPr>
      </a:lvl7pPr>
      <a:lvl8pPr marL="1371600" algn="l" rtl="0" fontAlgn="base">
        <a:spcBef>
          <a:spcPct val="0"/>
        </a:spcBef>
        <a:spcAft>
          <a:spcPct val="0"/>
        </a:spcAft>
        <a:defRPr sz="2600">
          <a:solidFill>
            <a:srgbClr val="999999"/>
          </a:solidFill>
          <a:latin typeface="+mn-lt"/>
          <a:ea typeface="+mn-ea"/>
          <a:cs typeface="+mn-cs"/>
          <a:sym typeface="Helvetica Neue" charset="0"/>
        </a:defRPr>
      </a:lvl8pPr>
      <a:lvl9pPr marL="1828800" algn="l" rtl="0" fontAlgn="base">
        <a:spcBef>
          <a:spcPct val="0"/>
        </a:spcBef>
        <a:spcAft>
          <a:spcPct val="0"/>
        </a:spcAft>
        <a:defRPr sz="2600">
          <a:solidFill>
            <a:srgbClr val="999999"/>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bwMode="auto">
          <a:xfrm>
            <a:off x="571500" y="3708400"/>
            <a:ext cx="11861800" cy="2336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ctr" anchorCtr="0" compatLnSpc="1">
            <a:prstTxWarp prst="textNoShape">
              <a:avLst/>
            </a:prstTxWarp>
          </a:bodyPr>
          <a:lstStyle/>
          <a:p>
            <a:pPr lvl="0"/>
            <a:r>
              <a:rPr lang="en-US">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6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26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5pPr>
      <a:lvl6pPr marL="457200" algn="l" rtl="0" fontAlgn="base">
        <a:spcBef>
          <a:spcPct val="0"/>
        </a:spcBef>
        <a:spcAft>
          <a:spcPct val="0"/>
        </a:spcAft>
        <a:defRPr sz="2600">
          <a:solidFill>
            <a:srgbClr val="606060"/>
          </a:solidFill>
          <a:latin typeface="+mn-lt"/>
          <a:ea typeface="+mn-ea"/>
          <a:cs typeface="+mn-cs"/>
          <a:sym typeface="Helvetica Neue" charset="0"/>
        </a:defRPr>
      </a:lvl6pPr>
      <a:lvl7pPr marL="914400" algn="l" rtl="0" fontAlgn="base">
        <a:spcBef>
          <a:spcPct val="0"/>
        </a:spcBef>
        <a:spcAft>
          <a:spcPct val="0"/>
        </a:spcAft>
        <a:defRPr sz="2600">
          <a:solidFill>
            <a:srgbClr val="606060"/>
          </a:solidFill>
          <a:latin typeface="+mn-lt"/>
          <a:ea typeface="+mn-ea"/>
          <a:cs typeface="+mn-cs"/>
          <a:sym typeface="Helvetica Neue" charset="0"/>
        </a:defRPr>
      </a:lvl7pPr>
      <a:lvl8pPr marL="1371600" algn="l" rtl="0" fontAlgn="base">
        <a:spcBef>
          <a:spcPct val="0"/>
        </a:spcBef>
        <a:spcAft>
          <a:spcPct val="0"/>
        </a:spcAft>
        <a:defRPr sz="2600">
          <a:solidFill>
            <a:srgbClr val="606060"/>
          </a:solidFill>
          <a:latin typeface="+mn-lt"/>
          <a:ea typeface="+mn-ea"/>
          <a:cs typeface="+mn-cs"/>
          <a:sym typeface="Helvetica Neue" charset="0"/>
        </a:defRPr>
      </a:lvl8pPr>
      <a:lvl9pPr marL="1828800" algn="l" rtl="0" fontAlgn="base">
        <a:spcBef>
          <a:spcPct val="0"/>
        </a:spcBef>
        <a:spcAft>
          <a:spcPct val="0"/>
        </a:spcAft>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571500" y="584200"/>
            <a:ext cx="11861800" cy="1397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b" anchorCtr="0" compatLnSpc="1">
            <a:prstTxWarp prst="textNoShape">
              <a:avLst/>
            </a:prstTxWarp>
          </a:bodyPr>
          <a:lstStyle/>
          <a:p>
            <a:pPr lvl="0"/>
            <a:r>
              <a:rPr lang="en-US">
                <a:sym typeface="Helvetica Neue Light" charset="0"/>
              </a:rPr>
              <a:t>Click to edit Master title style</a:t>
            </a:r>
          </a:p>
        </p:txBody>
      </p:sp>
      <p:sp>
        <p:nvSpPr>
          <p:cNvPr id="2051" name="Line 2"/>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2052" name="Rectangle 3"/>
          <p:cNvSpPr>
            <a:spLocks noGrp="1" noChangeArrowheads="1"/>
          </p:cNvSpPr>
          <p:nvPr>
            <p:ph type="body" idx="1"/>
          </p:nvPr>
        </p:nvSpPr>
        <p:spPr bwMode="auto">
          <a:xfrm>
            <a:off x="571500" y="2324100"/>
            <a:ext cx="11861800" cy="6565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t" anchorCtr="0" compatLnSpc="1">
            <a:prstTxWarp prst="textNoShape">
              <a:avLst/>
            </a:prstTxWarp>
          </a:bodyPr>
          <a:lstStyle/>
          <a:p>
            <a:pPr lvl="0"/>
            <a:r>
              <a:rPr lang="en-US" dirty="0">
                <a:sym typeface="Helvetica Neue" charset="0"/>
              </a:rPr>
              <a:t>Click to edit Master text styles</a:t>
            </a:r>
          </a:p>
          <a:p>
            <a:pPr lvl="1"/>
            <a:r>
              <a:rPr lang="en-US" dirty="0">
                <a:sym typeface="Helvetica Neue" charset="0"/>
              </a:rPr>
              <a:t>Second level</a:t>
            </a:r>
          </a:p>
          <a:p>
            <a:pPr lvl="2"/>
            <a:r>
              <a:rPr lang="en-US" dirty="0">
                <a:sym typeface="Helvetica Neue" charset="0"/>
              </a:rPr>
              <a:t>Third level</a:t>
            </a:r>
          </a:p>
          <a:p>
            <a:pPr lvl="3"/>
            <a:r>
              <a:rPr lang="en-US" dirty="0">
                <a:sym typeface="Helvetica Neue" charset="0"/>
              </a:rPr>
              <a:t>Fourth level</a:t>
            </a:r>
          </a:p>
          <a:p>
            <a:pPr lvl="4"/>
            <a:r>
              <a:rPr lang="en-US" dirty="0">
                <a:sym typeface="Helvetica Neue" charset="0"/>
              </a:rPr>
              <a:t>Fifth level</a:t>
            </a:r>
          </a:p>
        </p:txBody>
      </p:sp>
      <p:pic>
        <p:nvPicPr>
          <p:cNvPr id="2053" name="Picture 5" descr="Logo300dpi %281%29.png"/>
          <p:cNvPicPr>
            <a:picLocks noChangeAspect="1"/>
          </p:cNvPicPr>
          <p:nvPr userDrawn="1"/>
        </p:nvPicPr>
        <p:blipFill>
          <a:blip r:embed="rId1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083800" y="381000"/>
            <a:ext cx="2286000" cy="1358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054" name="TextBox 5"/>
          <p:cNvSpPr txBox="1">
            <a:spLocks noChangeArrowheads="1"/>
          </p:cNvSpPr>
          <p:nvPr userDrawn="1"/>
        </p:nvSpPr>
        <p:spPr bwMode="auto">
          <a:xfrm>
            <a:off x="558800" y="300038"/>
            <a:ext cx="9103326" cy="27699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l" eaLnBrk="1" hangingPunct="1">
              <a:defRPr/>
            </a:pPr>
            <a:r>
              <a:rPr lang="en-US" sz="1200" b="0" i="0" dirty="0" smtClean="0"/>
              <a:t>Data</a:t>
            </a:r>
            <a:r>
              <a:rPr lang="en-US" sz="1200" b="0" i="0" baseline="0" dirty="0" smtClean="0"/>
              <a:t> Management Plans - </a:t>
            </a:r>
            <a:r>
              <a:rPr lang="en-US" sz="1200" b="0" dirty="0" smtClean="0"/>
              <a:t>Elements of a Data Management Plan</a:t>
            </a:r>
            <a:r>
              <a:rPr lang="en-US" sz="1200" dirty="0" smtClean="0"/>
              <a:t>: Identifying the materials to be created; Version 1.0, February 2013</a:t>
            </a: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txStyles>
    <p:titleStyle>
      <a:lvl1pPr algn="l" rtl="0" eaLnBrk="0" fontAlgn="base" hangingPunct="0">
        <a:spcBef>
          <a:spcPct val="0"/>
        </a:spcBef>
        <a:spcAft>
          <a:spcPct val="0"/>
        </a:spcAft>
        <a:defRPr sz="44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600"/>
        </a:spcBef>
        <a:spcAft>
          <a:spcPct val="0"/>
        </a:spcAft>
        <a:buClr>
          <a:srgbClr val="606060"/>
        </a:buClr>
        <a:buSzPct val="100000"/>
        <a:buFont typeface="Helvetica Neue" charset="0"/>
        <a:buChar char="•"/>
        <a:defRPr sz="3400">
          <a:solidFill>
            <a:srgbClr val="606060"/>
          </a:solidFill>
          <a:latin typeface="+mn-lt"/>
          <a:ea typeface="+mn-ea"/>
          <a:cs typeface="+mn-cs"/>
          <a:sym typeface="Helvetica Neue" charset="0"/>
        </a:defRPr>
      </a:lvl1pPr>
      <a:lvl2pPr marL="660400" indent="-266700" algn="l" rtl="0" eaLnBrk="0" fontAlgn="base" hangingPunct="0">
        <a:spcBef>
          <a:spcPts val="600"/>
        </a:spcBef>
        <a:spcAft>
          <a:spcPct val="0"/>
        </a:spcAft>
        <a:buClr>
          <a:srgbClr val="606060"/>
        </a:buClr>
        <a:buSzPct val="100000"/>
        <a:buFont typeface="Helvetica Neue" charset="0"/>
        <a:buChar char="•"/>
        <a:defRPr sz="2800">
          <a:solidFill>
            <a:srgbClr val="606060"/>
          </a:solidFill>
          <a:latin typeface="+mn-lt"/>
          <a:ea typeface="+mn-ea"/>
          <a:cs typeface="+mn-cs"/>
          <a:sym typeface="Helvetica Neue" charset="0"/>
        </a:defRPr>
      </a:lvl2pPr>
      <a:lvl3pPr marL="1104900" indent="-266700" algn="l" rtl="0" eaLnBrk="0" fontAlgn="base" hangingPunct="0">
        <a:spcBef>
          <a:spcPts val="600"/>
        </a:spcBef>
        <a:spcAft>
          <a:spcPct val="0"/>
        </a:spcAft>
        <a:buClr>
          <a:srgbClr val="606060"/>
        </a:buClr>
        <a:buSzPct val="100000"/>
        <a:buFont typeface="Helvetica Neue" charset="0"/>
        <a:buChar char="•"/>
        <a:defRPr sz="2400">
          <a:solidFill>
            <a:srgbClr val="606060"/>
          </a:solidFill>
          <a:latin typeface="+mn-lt"/>
          <a:ea typeface="+mn-ea"/>
          <a:cs typeface="+mn-cs"/>
          <a:sym typeface="Helvetica Neue" charset="0"/>
        </a:defRPr>
      </a:lvl3pPr>
      <a:lvl4pPr marL="1549400" indent="-266700" algn="l" rtl="0" eaLnBrk="0" fontAlgn="base" hangingPunct="0">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4pPr>
      <a:lvl5pPr marL="1993900" indent="-266700" algn="l" rtl="0" eaLnBrk="0" fontAlgn="base" hangingPunct="0">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5pPr>
      <a:lvl6pPr marL="24511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6pPr>
      <a:lvl7pPr marL="29083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7pPr>
      <a:lvl8pPr marL="33655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8pPr>
      <a:lvl9pPr marL="38227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t"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
        <p:nvSpPr>
          <p:cNvPr id="3075" name="Line 2"/>
          <p:cNvSpPr>
            <a:spLocks noChangeShapeType="1"/>
          </p:cNvSpPr>
          <p:nvPr/>
        </p:nvSpPr>
        <p:spPr bwMode="auto">
          <a:xfrm flipH="1">
            <a:off x="9066213" y="519113"/>
            <a:ext cx="1587" cy="7964487"/>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3076" name="Line 3"/>
          <p:cNvSpPr>
            <a:spLocks noChangeShapeType="1"/>
          </p:cNvSpPr>
          <p:nvPr/>
        </p:nvSpPr>
        <p:spPr bwMode="auto">
          <a:xfrm>
            <a:off x="9066213" y="3092450"/>
            <a:ext cx="3430587" cy="0"/>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3077" name="Line 4"/>
          <p:cNvSpPr>
            <a:spLocks noChangeShapeType="1"/>
          </p:cNvSpPr>
          <p:nvPr/>
        </p:nvSpPr>
        <p:spPr bwMode="auto">
          <a:xfrm>
            <a:off x="9066213" y="5873750"/>
            <a:ext cx="3430587" cy="0"/>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t"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
        <p:nvSpPr>
          <p:cNvPr id="4099" name="Line 2"/>
          <p:cNvSpPr>
            <a:spLocks noChangeShapeType="1"/>
          </p:cNvSpPr>
          <p:nvPr/>
        </p:nvSpPr>
        <p:spPr bwMode="auto">
          <a:xfrm flipH="1">
            <a:off x="6502400" y="1803400"/>
            <a:ext cx="0" cy="4318000"/>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t"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
        <p:nvSpPr>
          <p:cNvPr id="5123" name="Line 2"/>
          <p:cNvSpPr>
            <a:spLocks noChangeShapeType="1"/>
          </p:cNvSpPr>
          <p:nvPr/>
        </p:nvSpPr>
        <p:spPr bwMode="auto">
          <a:xfrm flipH="1">
            <a:off x="4430713" y="1778000"/>
            <a:ext cx="1587" cy="5054600"/>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t"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
        <p:nvSpPr>
          <p:cNvPr id="6147" name="Line 2"/>
          <p:cNvSpPr>
            <a:spLocks noChangeShapeType="1"/>
          </p:cNvSpPr>
          <p:nvPr/>
        </p:nvSpPr>
        <p:spPr bwMode="auto">
          <a:xfrm flipH="1">
            <a:off x="6488113" y="508000"/>
            <a:ext cx="1587" cy="8013700"/>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t"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
        <p:nvSpPr>
          <p:cNvPr id="7171" name="Line 2"/>
          <p:cNvSpPr>
            <a:spLocks noChangeShapeType="1"/>
          </p:cNvSpPr>
          <p:nvPr/>
        </p:nvSpPr>
        <p:spPr bwMode="auto">
          <a:xfrm flipH="1">
            <a:off x="4443413" y="1776413"/>
            <a:ext cx="1587" cy="5068887"/>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7172" name="Line 3"/>
          <p:cNvSpPr>
            <a:spLocks noChangeShapeType="1"/>
          </p:cNvSpPr>
          <p:nvPr/>
        </p:nvSpPr>
        <p:spPr bwMode="auto">
          <a:xfrm flipH="1">
            <a:off x="8545513" y="1776413"/>
            <a:ext cx="1587" cy="5068887"/>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t"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ransitio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body" idx="1"/>
          </p:nvPr>
        </p:nvSpPr>
        <p:spPr bwMode="auto">
          <a:xfrm>
            <a:off x="571500" y="2324100"/>
            <a:ext cx="5080000" cy="6565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t" anchorCtr="0" compatLnSpc="1">
            <a:prstTxWarp prst="textNoShape">
              <a:avLst/>
            </a:prstTxWarp>
          </a:bodyPr>
          <a:lstStyle/>
          <a:p>
            <a:pPr lvl="0"/>
            <a:r>
              <a:rPr lang="en-US">
                <a:sym typeface="Helvetica Neue" charset="0"/>
              </a:rPr>
              <a:t>Click to edit Master text styles</a:t>
            </a:r>
          </a:p>
          <a:p>
            <a:pPr lvl="1"/>
            <a:r>
              <a:rPr lang="en-US">
                <a:sym typeface="Helvetica Neue" charset="0"/>
              </a:rPr>
              <a:t>Second level</a:t>
            </a:r>
          </a:p>
          <a:p>
            <a:pPr lvl="2"/>
            <a:r>
              <a:rPr lang="en-US">
                <a:sym typeface="Helvetica Neue" charset="0"/>
              </a:rPr>
              <a:t>Third level</a:t>
            </a:r>
          </a:p>
          <a:p>
            <a:pPr lvl="3"/>
            <a:r>
              <a:rPr lang="en-US">
                <a:sym typeface="Helvetica Neue" charset="0"/>
              </a:rPr>
              <a:t>Fourth level</a:t>
            </a:r>
          </a:p>
          <a:p>
            <a:pPr lvl="4"/>
            <a:r>
              <a:rPr lang="en-US">
                <a:sym typeface="Helvetica Neue" charset="0"/>
              </a:rPr>
              <a:t>Fifth level</a:t>
            </a:r>
          </a:p>
        </p:txBody>
      </p:sp>
      <p:sp>
        <p:nvSpPr>
          <p:cNvPr id="9219" name="Line 2"/>
          <p:cNvSpPr>
            <a:spLocks noChangeShapeType="1"/>
          </p:cNvSpPr>
          <p:nvPr/>
        </p:nvSpPr>
        <p:spPr bwMode="auto">
          <a:xfrm>
            <a:off x="647700" y="1968500"/>
            <a:ext cx="4876800" cy="0"/>
          </a:xfrm>
          <a:prstGeom prst="line">
            <a:avLst/>
          </a:prstGeom>
          <a:noFill/>
          <a:ln w="12700">
            <a:solidFill>
              <a:srgbClr val="888888"/>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9220" name="Rectangle 3"/>
          <p:cNvSpPr>
            <a:spLocks noGrp="1" noChangeArrowheads="1"/>
          </p:cNvSpPr>
          <p:nvPr>
            <p:ph type="title"/>
          </p:nvPr>
        </p:nvSpPr>
        <p:spPr bwMode="auto">
          <a:xfrm>
            <a:off x="571500" y="330200"/>
            <a:ext cx="5080000" cy="1397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50800" tIns="50800" rIns="50800" bIns="50800" numCol="1" anchor="b" anchorCtr="0" compatLnSpc="1">
            <a:prstTxWarp prst="textNoShape">
              <a:avLst/>
            </a:prstTxWarp>
          </a:bodyPr>
          <a:lstStyle/>
          <a:p>
            <a:pPr lvl="0"/>
            <a:r>
              <a:rPr lang="en-US">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ransitio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hyperlink" Target="http://creativecommons.org/licenses/by/3.0/" TargetMode="External"/><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emf"/><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5" Type="http://schemas.openxmlformats.org/officeDocument/2006/relationships/image" Target="../media/image12.emf"/><Relationship Id="rId6" Type="http://schemas.openxmlformats.org/officeDocument/2006/relationships/image" Target="../media/image13.emf"/><Relationship Id="rId7" Type="http://schemas.openxmlformats.org/officeDocument/2006/relationships/image" Target="../media/image14.emf"/><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science.nasa.gov/earth-science/earth-science-data/data-information-policy/" TargetMode="External"/><Relationship Id="rId4" Type="http://schemas.openxmlformats.org/officeDocument/2006/relationships/hyperlink" Target="http://www.nsf.gov/bfa/dias/policy/dmpfaqs.jsp" TargetMode="External"/><Relationship Id="rId5" Type="http://schemas.openxmlformats.org/officeDocument/2006/relationships/hyperlink" Target="http://www.corporateservices.noaa.gov/ames/administrative_orders/chapter_212/212-15.html" TargetMode="External"/><Relationship Id="rId6" Type="http://schemas.openxmlformats.org/officeDocument/2006/relationships/hyperlink" Target="https://nccwsc.usgs.gov/?q=content/data-policies-and-guidance" TargetMode="External"/><Relationship Id="rId7" Type="http://schemas.openxmlformats.org/officeDocument/2006/relationships/hyperlink" Target="http://grants1.nih.gov/grants/policy/data_sharing/data_sharing_guidance.htm" TargetMode="External"/><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571500" y="1346200"/>
            <a:ext cx="11861800" cy="3175000"/>
          </a:xfrm>
        </p:spPr>
        <p:txBody>
          <a:bodyPr/>
          <a:lstStyle/>
          <a:p>
            <a:pPr eaLnBrk="1" hangingPunct="1"/>
            <a:r>
              <a:rPr lang="en-US" sz="4800" b="1" dirty="0">
                <a:latin typeface="Helvetica Neue Light" charset="0"/>
                <a:ea typeface="ヒラギノ角ゴ ProN W3" charset="0"/>
                <a:cs typeface="ヒラギノ角ゴ ProN W3" charset="0"/>
              </a:rPr>
              <a:t>Elements of a Data Management Plan: </a:t>
            </a:r>
            <a:r>
              <a:rPr lang="en-US" sz="4800" dirty="0">
                <a:latin typeface="Helvetica Neue Light" charset="0"/>
                <a:ea typeface="ヒラギノ角ゴ ProN W3" charset="0"/>
                <a:cs typeface="ヒラギノ角ゴ ProN W3" charset="0"/>
              </a:rPr>
              <a:t/>
            </a:r>
            <a:br>
              <a:rPr lang="en-US" sz="4800" dirty="0">
                <a:latin typeface="Helvetica Neue Light" charset="0"/>
                <a:ea typeface="ヒラギノ角ゴ ProN W3" charset="0"/>
                <a:cs typeface="ヒラギノ角ゴ ProN W3" charset="0"/>
              </a:rPr>
            </a:br>
            <a:r>
              <a:rPr lang="en-US" sz="4800" b="1" dirty="0" smtClean="0">
                <a:latin typeface="Helvetica Neue Light" charset="0"/>
                <a:ea typeface="ヒラギノ角ゴ ProN W3" charset="0"/>
                <a:cs typeface="ヒラギノ角ゴ ProN W3" charset="0"/>
              </a:rPr>
              <a:t>Identifying </a:t>
            </a:r>
            <a:r>
              <a:rPr lang="en-US" sz="4800" b="1" dirty="0">
                <a:latin typeface="Helvetica Neue Light" charset="0"/>
                <a:ea typeface="ヒラギノ角ゴ ProN W3" charset="0"/>
                <a:cs typeface="ヒラギノ角ゴ ProN W3" charset="0"/>
              </a:rPr>
              <a:t>the materials to be created</a:t>
            </a:r>
            <a:endParaRPr lang="en-US" b="1" dirty="0">
              <a:latin typeface="Helvetica Neue Light" charset="0"/>
              <a:ea typeface="ヒラギノ角ゴ ProN W3" charset="0"/>
              <a:cs typeface="ヒラギノ角ゴ ProN W3" charset="0"/>
            </a:endParaRPr>
          </a:p>
        </p:txBody>
      </p:sp>
      <p:sp>
        <p:nvSpPr>
          <p:cNvPr id="21506" name="Rectangle 2"/>
          <p:cNvSpPr>
            <a:spLocks noGrp="1" noChangeArrowheads="1"/>
          </p:cNvSpPr>
          <p:nvPr>
            <p:ph type="body" idx="1"/>
          </p:nvPr>
        </p:nvSpPr>
        <p:spPr>
          <a:xfrm>
            <a:off x="584200" y="4953000"/>
            <a:ext cx="5918200" cy="3175000"/>
          </a:xfrm>
        </p:spPr>
        <p:txBody>
          <a:bodyPr/>
          <a:lstStyle/>
          <a:p>
            <a:pPr marL="0" indent="0" eaLnBrk="1" hangingPunct="1"/>
            <a:r>
              <a:rPr lang="en-US" sz="2400">
                <a:latin typeface="Helvetica Neue" charset="0"/>
                <a:ea typeface="ヒラギノ角ゴ ProN W3" charset="0"/>
                <a:cs typeface="ヒラギノ角ゴ ProN W3" charset="0"/>
              </a:rPr>
              <a:t>Ruth Duerr</a:t>
            </a:r>
          </a:p>
          <a:p>
            <a:pPr marL="0" indent="0" eaLnBrk="1" hangingPunct="1"/>
            <a:r>
              <a:rPr lang="en-US" sz="2400">
                <a:latin typeface="Helvetica Neue" charset="0"/>
                <a:ea typeface="ヒラギノ角ゴ ProN W3" charset="0"/>
                <a:cs typeface="ヒラギノ角ゴ ProN W3" charset="0"/>
              </a:rPr>
              <a:t>National Snow and Ice Data Center</a:t>
            </a:r>
          </a:p>
        </p:txBody>
      </p:sp>
      <p:sp>
        <p:nvSpPr>
          <p:cNvPr id="7" name="Rectangle 8"/>
          <p:cNvSpPr>
            <a:spLocks noChangeArrowheads="1"/>
          </p:cNvSpPr>
          <p:nvPr/>
        </p:nvSpPr>
        <p:spPr bwMode="auto">
          <a:xfrm>
            <a:off x="635000" y="533400"/>
            <a:ext cx="3659976" cy="46166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pPr algn="l"/>
            <a:r>
              <a:rPr lang="en-US" sz="2400" dirty="0" smtClean="0"/>
              <a:t>Data </a:t>
            </a:r>
            <a:r>
              <a:rPr lang="en-US" sz="2400" dirty="0"/>
              <a:t>Management Plans </a:t>
            </a:r>
          </a:p>
        </p:txBody>
      </p:sp>
      <p:pic>
        <p:nvPicPr>
          <p:cNvPr id="8" name="Picture 6" descr="image.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01650" y="7772400"/>
            <a:ext cx="1657350" cy="16573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pic>
      <p:pic>
        <p:nvPicPr>
          <p:cNvPr id="9" name="Picture 1" descr="DC-FullColor-01.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4297" t="37932" r="12846" b="44067"/>
          <a:stretch>
            <a:fillRect/>
          </a:stretch>
        </p:blipFill>
        <p:spPr bwMode="auto">
          <a:xfrm>
            <a:off x="2439988" y="8077200"/>
            <a:ext cx="4672012" cy="8223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0" name="TextBox 9"/>
          <p:cNvSpPr txBox="1">
            <a:spLocks noChangeArrowheads="1"/>
          </p:cNvSpPr>
          <p:nvPr/>
        </p:nvSpPr>
        <p:spPr bwMode="auto">
          <a:xfrm>
            <a:off x="7340600" y="8829675"/>
            <a:ext cx="3886200" cy="36933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r>
              <a:rPr lang="en-US" sz="1800" dirty="0"/>
              <a:t>Copyright </a:t>
            </a:r>
            <a:r>
              <a:rPr lang="en-US" sz="1800" dirty="0" smtClean="0"/>
              <a:t>2013 Ruth Duerr</a:t>
            </a:r>
            <a:endParaRPr lang="en-US" sz="1200" dirty="0"/>
          </a:p>
        </p:txBody>
      </p:sp>
      <p:pic>
        <p:nvPicPr>
          <p:cNvPr id="11" name="Content Placeholder 4">
            <a:hlinkClick r:id="rId5"/>
          </p:cNvPr>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531600" y="8772525"/>
            <a:ext cx="838200" cy="295275"/>
          </a:xfrm>
          <a:prstGeom prst="rect">
            <a:avLst/>
          </a:prstGeom>
          <a:noFill/>
          <a:ln>
            <a:noFill/>
          </a:ln>
          <a:effectLst>
            <a:glow rad="457200">
              <a:srgbClr val="0070C0">
                <a:alpha val="40000"/>
              </a:srgbClr>
            </a:glow>
            <a:outerShdw dist="35921" dir="2700000" algn="ctr" rotWithShape="0">
              <a:schemeClr val="bg2"/>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BFBFB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25400">
                <a:solidFill>
                  <a:srgbClr val="000000"/>
                </a:solidFill>
                <a:miter lim="800000"/>
                <a:headEnd/>
                <a:tailEnd/>
              </a14:hiddenLine>
            </a:ext>
          </a:extLst>
        </p:spPr>
      </p:pic>
      <p:sp>
        <p:nvSpPr>
          <p:cNvPr id="12" name="Rectangle 7"/>
          <p:cNvSpPr>
            <a:spLocks/>
          </p:cNvSpPr>
          <p:nvPr/>
        </p:nvSpPr>
        <p:spPr bwMode="auto">
          <a:xfrm>
            <a:off x="9283700" y="4953000"/>
            <a:ext cx="3289300" cy="15875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flat" cmpd="sng">
                <a:solidFill>
                  <a:srgbClr val="000000"/>
                </a:solidFill>
                <a:prstDash val="solid"/>
                <a:miter lim="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000000">
                      <a:alpha val="74998"/>
                    </a:srgbClr>
                  </a:outerShdw>
                </a:effectLst>
              </a14:hiddenEffects>
            </a:ext>
          </a:extLst>
        </p:spPr>
        <p:txBody>
          <a:bodyPr lIns="0" tIns="0" rIns="0" bIns="0"/>
          <a:lstStyle/>
          <a:p>
            <a:pPr algn="r" defTabSz="457200">
              <a:defRPr/>
            </a:pPr>
            <a:r>
              <a:rPr lang="en-US" sz="2400" dirty="0">
                <a:solidFill>
                  <a:srgbClr val="606060"/>
                </a:solidFill>
                <a:latin typeface="Helvetica Neue" charset="0"/>
                <a:cs typeface="Helvetica Neue" charset="0"/>
                <a:sym typeface="Helvetica Neue" charset="0"/>
              </a:rPr>
              <a:t>Version 1.0</a:t>
            </a:r>
          </a:p>
          <a:p>
            <a:pPr algn="r" defTabSz="457200">
              <a:defRPr/>
            </a:pPr>
            <a:r>
              <a:rPr lang="en-US" sz="2400" dirty="0" smtClean="0">
                <a:solidFill>
                  <a:srgbClr val="606060"/>
                </a:solidFill>
                <a:latin typeface="Helvetica Neue" charset="0"/>
                <a:cs typeface="Helvetica Neue" charset="0"/>
                <a:sym typeface="Helvetica Neue" charset="0"/>
              </a:rPr>
              <a:t>February 2013</a:t>
            </a:r>
            <a:endParaRPr lang="en-US" dirty="0">
              <a:cs typeface="Helvetica Light"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a:latin typeface="Helvetica Neue Light" charset="0"/>
                <a:ea typeface="ヒラギノ角ゴ ProN W3" charset="0"/>
                <a:cs typeface="ヒラギノ角ゴ ProN W3" charset="0"/>
              </a:rPr>
              <a:t>Overview</a:t>
            </a:r>
          </a:p>
        </p:txBody>
      </p:sp>
      <p:sp>
        <p:nvSpPr>
          <p:cNvPr id="23554" name="Content Placeholder 2"/>
          <p:cNvSpPr>
            <a:spLocks noGrp="1"/>
          </p:cNvSpPr>
          <p:nvPr>
            <p:ph idx="1"/>
          </p:nvPr>
        </p:nvSpPr>
        <p:spPr>
          <a:xfrm>
            <a:off x="571500" y="3429000"/>
            <a:ext cx="11861800" cy="2552700"/>
          </a:xfrm>
        </p:spPr>
        <p:txBody>
          <a:bodyPr/>
          <a:lstStyle/>
          <a:p>
            <a:pPr algn="ctr">
              <a:buFont typeface="Helvetica Neue" charset="0"/>
              <a:buNone/>
            </a:pPr>
            <a:r>
              <a:rPr lang="en-US" sz="4400">
                <a:latin typeface="Helvetica Neue" charset="0"/>
                <a:ea typeface="ヒラギノ角ゴ ProN W3" charset="0"/>
                <a:cs typeface="ヒラギノ角ゴ ProN W3" charset="0"/>
              </a:rPr>
              <a:t>Your data management plan needs to discuss the type(s) of data produced during your research</a:t>
            </a:r>
          </a:p>
          <a:p>
            <a:endParaRPr lang="en-US" sz="4400">
              <a:latin typeface="Helvetica Neue" charset="0"/>
              <a:ea typeface="ヒラギノ角ゴ ProN W3" charset="0"/>
              <a:cs typeface="ヒラギノ角ゴ ProN W3"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dirty="0">
                <a:latin typeface="Helvetica Neue Light" charset="0"/>
                <a:ea typeface="ヒラギノ角ゴ ProN W3" charset="0"/>
                <a:cs typeface="ヒラギノ角ゴ ProN W3" charset="0"/>
              </a:rPr>
              <a:t>What is data?	</a:t>
            </a:r>
            <a:r>
              <a:rPr lang="en-US" dirty="0" smtClean="0">
                <a:latin typeface="Helvetica Neue Light" charset="0"/>
                <a:ea typeface="ヒラギノ角ゴ ProN W3" charset="0"/>
                <a:cs typeface="ヒラギノ角ゴ ProN W3" charset="0"/>
              </a:rPr>
              <a:t>(1 of 3)</a:t>
            </a:r>
            <a:endParaRPr lang="en-US" dirty="0">
              <a:latin typeface="Helvetica Neue Light" charset="0"/>
              <a:ea typeface="ヒラギノ角ゴ ProN W3" charset="0"/>
              <a:cs typeface="ヒラギノ角ゴ ProN W3" charset="0"/>
            </a:endParaRPr>
          </a:p>
        </p:txBody>
      </p:sp>
      <p:pic>
        <p:nvPicPr>
          <p:cNvPr id="24578" name="Picture 3" descr="k9414-1"/>
          <p:cNvPicPr>
            <a:picLocks noGrp="1" noChangeAspect="1" noChangeArrowheads="1"/>
          </p:cNvPicPr>
          <p:nvPr>
            <p:ph idx="4294967295"/>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a:xfrm>
            <a:off x="5365750" y="4038600"/>
            <a:ext cx="2724150" cy="3540125"/>
          </a:xfrm>
          <a:ln>
            <a:solidFill>
              <a:schemeClr val="tx1"/>
            </a:solidFill>
            <a:miter lim="800000"/>
            <a:headEnd/>
            <a:tailEnd/>
          </a:ln>
        </p:spPr>
      </p:pic>
      <p:grpSp>
        <p:nvGrpSpPr>
          <p:cNvPr id="7" name="Group 6"/>
          <p:cNvGrpSpPr/>
          <p:nvPr/>
        </p:nvGrpSpPr>
        <p:grpSpPr>
          <a:xfrm>
            <a:off x="5359400" y="7543800"/>
            <a:ext cx="2819400" cy="1536700"/>
            <a:chOff x="5359400" y="7543800"/>
            <a:chExt cx="2819400" cy="1536700"/>
          </a:xfrm>
        </p:grpSpPr>
        <p:sp>
          <p:nvSpPr>
            <p:cNvPr id="24580" name="Text Box 4"/>
            <p:cNvSpPr txBox="1">
              <a:spLocks/>
            </p:cNvSpPr>
            <p:nvPr/>
          </p:nvSpPr>
          <p:spPr bwMode="auto">
            <a:xfrm>
              <a:off x="5359400" y="7696200"/>
              <a:ext cx="2778125" cy="13843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BFBFB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25400">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spAutoFit/>
            </a:bodyPr>
            <a:lstStyle/>
            <a:p>
              <a:pPr>
                <a:defRPr/>
              </a:pPr>
              <a:r>
                <a:rPr lang="en-US" sz="2800" dirty="0"/>
                <a:t>Data from laboratory experiments</a:t>
              </a:r>
            </a:p>
          </p:txBody>
        </p:sp>
        <p:sp>
          <p:nvSpPr>
            <p:cNvPr id="24581" name="Text Box 5"/>
            <p:cNvSpPr txBox="1">
              <a:spLocks/>
            </p:cNvSpPr>
            <p:nvPr/>
          </p:nvSpPr>
          <p:spPr bwMode="auto">
            <a:xfrm>
              <a:off x="6931025" y="7543800"/>
              <a:ext cx="1247775" cy="2286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BFBFB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25400">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900" dirty="0"/>
                <a:t>Photo by Scott Bauer</a:t>
              </a:r>
            </a:p>
          </p:txBody>
        </p:sp>
      </p:grpSp>
      <p:grpSp>
        <p:nvGrpSpPr>
          <p:cNvPr id="3" name="Group 2"/>
          <p:cNvGrpSpPr/>
          <p:nvPr/>
        </p:nvGrpSpPr>
        <p:grpSpPr>
          <a:xfrm>
            <a:off x="685800" y="3149600"/>
            <a:ext cx="3786188" cy="3013075"/>
            <a:chOff x="685800" y="3149600"/>
            <a:chExt cx="3786188" cy="3013075"/>
          </a:xfrm>
        </p:grpSpPr>
        <p:pic>
          <p:nvPicPr>
            <p:cNvPr id="24583" name="Picture 11" descr="stpt_leakage_1864"/>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4016"/>
            <a:stretch>
              <a:fillRect/>
            </a:stretch>
          </p:blipFill>
          <p:spPr bwMode="auto">
            <a:xfrm>
              <a:off x="685800" y="3149600"/>
              <a:ext cx="3786188" cy="2489200"/>
            </a:xfrm>
            <a:prstGeom prst="rect">
              <a:avLst/>
            </a:prstGeom>
            <a:noFill/>
            <a:ln w="9525">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4588" name="Text Box 12"/>
            <p:cNvSpPr txBox="1">
              <a:spLocks/>
            </p:cNvSpPr>
            <p:nvPr/>
          </p:nvSpPr>
          <p:spPr bwMode="auto">
            <a:xfrm>
              <a:off x="990600" y="5638800"/>
              <a:ext cx="2819400" cy="5238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BFBFB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25400">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spAutoFit/>
            </a:bodyPr>
            <a:lstStyle/>
            <a:p>
              <a:pPr>
                <a:defRPr/>
              </a:pPr>
              <a:r>
                <a:rPr lang="en-US" sz="2800" dirty="0"/>
                <a:t>Model output</a:t>
              </a:r>
            </a:p>
          </p:txBody>
        </p:sp>
      </p:grpSp>
      <p:grpSp>
        <p:nvGrpSpPr>
          <p:cNvPr id="4" name="Group 3"/>
          <p:cNvGrpSpPr/>
          <p:nvPr/>
        </p:nvGrpSpPr>
        <p:grpSpPr>
          <a:xfrm>
            <a:off x="254000" y="6248400"/>
            <a:ext cx="4572000" cy="3297238"/>
            <a:chOff x="254000" y="6248400"/>
            <a:chExt cx="4572000" cy="3297238"/>
          </a:xfrm>
        </p:grpSpPr>
        <p:sp>
          <p:nvSpPr>
            <p:cNvPr id="24586" name="Text Box 10"/>
            <p:cNvSpPr txBox="1">
              <a:spLocks/>
            </p:cNvSpPr>
            <p:nvPr/>
          </p:nvSpPr>
          <p:spPr bwMode="auto">
            <a:xfrm>
              <a:off x="254000" y="9021763"/>
              <a:ext cx="4572000" cy="5238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BFBFB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25400">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spAutoFit/>
            </a:bodyPr>
            <a:lstStyle/>
            <a:p>
              <a:pPr>
                <a:defRPr/>
              </a:pPr>
              <a:r>
                <a:rPr lang="en-US" sz="2800" dirty="0"/>
                <a:t>Data from field experiments</a:t>
              </a:r>
            </a:p>
          </p:txBody>
        </p:sp>
        <p:pic>
          <p:nvPicPr>
            <p:cNvPr id="24585" name="Picture 13" descr="MarkParsonsSettingupWeatherStation"/>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5800" y="6248400"/>
              <a:ext cx="3733800" cy="2800350"/>
            </a:xfrm>
            <a:prstGeom prst="rect">
              <a:avLst/>
            </a:prstGeom>
            <a:noFill/>
            <a:ln w="9525">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sp>
        <p:nvSpPr>
          <p:cNvPr id="24587" name="Title 1"/>
          <p:cNvSpPr txBox="1">
            <a:spLocks/>
          </p:cNvSpPr>
          <p:nvPr/>
        </p:nvSpPr>
        <p:spPr bwMode="auto">
          <a:xfrm>
            <a:off x="571500" y="2209800"/>
            <a:ext cx="11861800" cy="609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50800" tIns="50800" rIns="50800" bIns="50800" anchor="b"/>
          <a:lstStyle>
            <a:lvl1pPr eaLnBrk="0" hangingPunct="0">
              <a:defRPr sz="2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2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2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2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2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2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2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2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2200">
                <a:solidFill>
                  <a:srgbClr val="000000"/>
                </a:solidFill>
                <a:latin typeface="Helvetica Neue Light" charset="0"/>
                <a:ea typeface="ヒラギノ角ゴ ProN W3" charset="0"/>
                <a:cs typeface="ヒラギノ角ゴ ProN W3" charset="0"/>
                <a:sym typeface="Helvetica Neue Light" charset="0"/>
              </a:defRPr>
            </a:lvl9pPr>
          </a:lstStyle>
          <a:p>
            <a:r>
              <a:rPr lang="en-US" sz="4400">
                <a:solidFill>
                  <a:schemeClr val="tx1"/>
                </a:solidFill>
              </a:rPr>
              <a:t>Some types of data are obvious	</a:t>
            </a:r>
          </a:p>
        </p:txBody>
      </p:sp>
      <p:grpSp>
        <p:nvGrpSpPr>
          <p:cNvPr id="5" name="Group 4"/>
          <p:cNvGrpSpPr/>
          <p:nvPr/>
        </p:nvGrpSpPr>
        <p:grpSpPr>
          <a:xfrm>
            <a:off x="8788400" y="3154363"/>
            <a:ext cx="3810000" cy="2657475"/>
            <a:chOff x="8788400" y="3154363"/>
            <a:chExt cx="3810000" cy="2657475"/>
          </a:xfrm>
        </p:grpSpPr>
        <p:sp>
          <p:nvSpPr>
            <p:cNvPr id="24584" name="Text Box 8"/>
            <p:cNvSpPr txBox="1">
              <a:spLocks/>
            </p:cNvSpPr>
            <p:nvPr/>
          </p:nvSpPr>
          <p:spPr bwMode="auto">
            <a:xfrm>
              <a:off x="8788400" y="5287963"/>
              <a:ext cx="3810000" cy="5238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BFBFB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25400">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spAutoFit/>
            </a:bodyPr>
            <a:lstStyle/>
            <a:p>
              <a:pPr>
                <a:defRPr/>
              </a:pPr>
              <a:r>
                <a:rPr lang="en-US" sz="2800" dirty="0"/>
                <a:t>Data about samples</a:t>
              </a:r>
            </a:p>
          </p:txBody>
        </p:sp>
        <p:pic>
          <p:nvPicPr>
            <p:cNvPr id="2" name="Picture 2" descr="IceCoreArchive.jpg"/>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4820" t="7423" r="4752" b="7587"/>
            <a:stretch>
              <a:fillRect/>
            </a:stretch>
          </p:blipFill>
          <p:spPr bwMode="auto">
            <a:xfrm>
              <a:off x="8970963" y="3154363"/>
              <a:ext cx="3409950" cy="2093912"/>
            </a:xfrm>
            <a:prstGeom prst="rect">
              <a:avLst/>
            </a:prstGeom>
            <a:noFill/>
            <a:ln w="9525">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grpSp>
        <p:nvGrpSpPr>
          <p:cNvPr id="6" name="Group 5"/>
          <p:cNvGrpSpPr/>
          <p:nvPr/>
        </p:nvGrpSpPr>
        <p:grpSpPr>
          <a:xfrm>
            <a:off x="8559800" y="6400800"/>
            <a:ext cx="4191000" cy="2886075"/>
            <a:chOff x="8559800" y="6400800"/>
            <a:chExt cx="4191000" cy="2886075"/>
          </a:xfrm>
        </p:grpSpPr>
        <p:sp>
          <p:nvSpPr>
            <p:cNvPr id="14" name="Text Box 8"/>
            <p:cNvSpPr txBox="1">
              <a:spLocks/>
            </p:cNvSpPr>
            <p:nvPr/>
          </p:nvSpPr>
          <p:spPr bwMode="auto">
            <a:xfrm>
              <a:off x="8636000" y="8763000"/>
              <a:ext cx="4038600" cy="5238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BFBFB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25400">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spAutoFit/>
            </a:bodyPr>
            <a:lstStyle/>
            <a:p>
              <a:pPr>
                <a:defRPr/>
              </a:pPr>
              <a:r>
                <a:rPr lang="en-US" sz="2800" dirty="0"/>
                <a:t>Remotely sensed data</a:t>
              </a:r>
            </a:p>
          </p:txBody>
        </p:sp>
        <p:pic>
          <p:nvPicPr>
            <p:cNvPr id="24589" name="Picture 3"/>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559800" y="6400800"/>
              <a:ext cx="4191000" cy="2374900"/>
            </a:xfrm>
            <a:prstGeom prst="rect">
              <a:avLst/>
            </a:prstGeom>
            <a:noFill/>
            <a:ln w="9525">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dirty="0">
                <a:latin typeface="Helvetica Neue Light" charset="0"/>
                <a:ea typeface="ヒラギノ角ゴ ProN W3" charset="0"/>
                <a:cs typeface="ヒラギノ角ゴ ProN W3" charset="0"/>
              </a:rPr>
              <a:t>What is data</a:t>
            </a:r>
            <a:r>
              <a:rPr lang="en-US" dirty="0" smtClean="0">
                <a:latin typeface="Helvetica Neue Light" charset="0"/>
                <a:ea typeface="ヒラギノ角ゴ ProN W3" charset="0"/>
                <a:cs typeface="ヒラギノ角ゴ ProN W3" charset="0"/>
              </a:rPr>
              <a:t>? (2 of 3)</a:t>
            </a:r>
            <a:endParaRPr lang="en-US" dirty="0">
              <a:latin typeface="Helvetica Neue Light" charset="0"/>
              <a:ea typeface="ヒラギノ角ゴ ProN W3" charset="0"/>
              <a:cs typeface="ヒラギノ角ゴ ProN W3" charset="0"/>
            </a:endParaRPr>
          </a:p>
        </p:txBody>
      </p:sp>
      <p:sp>
        <p:nvSpPr>
          <p:cNvPr id="25602" name="Content Placeholder 2"/>
          <p:cNvSpPr>
            <a:spLocks noGrp="1"/>
          </p:cNvSpPr>
          <p:nvPr>
            <p:ph idx="1"/>
          </p:nvPr>
        </p:nvSpPr>
        <p:spPr>
          <a:xfrm>
            <a:off x="-25400" y="2133600"/>
            <a:ext cx="11861800" cy="762000"/>
          </a:xfrm>
        </p:spPr>
        <p:txBody>
          <a:bodyPr/>
          <a:lstStyle/>
          <a:p>
            <a:pPr algn="ctr">
              <a:buFont typeface="Helvetica Neue" charset="0"/>
              <a:buNone/>
            </a:pPr>
            <a:r>
              <a:rPr lang="en-US" sz="4400">
                <a:latin typeface="Helvetica Neue" charset="0"/>
                <a:ea typeface="ヒラギノ角ゴ ProN W3" charset="0"/>
                <a:cs typeface="ヒラギノ角ゴ ProN W3" charset="0"/>
              </a:rPr>
              <a:t>Other types of data may not be so obvious:</a:t>
            </a:r>
          </a:p>
          <a:p>
            <a:endParaRPr lang="en-US" sz="4400">
              <a:latin typeface="Helvetica Neue" charset="0"/>
              <a:ea typeface="ヒラギノ角ゴ ProN W3" charset="0"/>
              <a:cs typeface="ヒラギノ角ゴ ProN W3" charset="0"/>
            </a:endParaRPr>
          </a:p>
        </p:txBody>
      </p:sp>
      <p:grpSp>
        <p:nvGrpSpPr>
          <p:cNvPr id="25603" name="Group 8"/>
          <p:cNvGrpSpPr>
            <a:grpSpLocks/>
          </p:cNvGrpSpPr>
          <p:nvPr/>
        </p:nvGrpSpPr>
        <p:grpSpPr bwMode="auto">
          <a:xfrm>
            <a:off x="768350" y="2971800"/>
            <a:ext cx="3467100" cy="2962275"/>
            <a:chOff x="520700" y="2971800"/>
            <a:chExt cx="3467100" cy="2961620"/>
          </a:xfrm>
        </p:grpSpPr>
        <p:pic>
          <p:nvPicPr>
            <p:cNvPr id="25615" name="Picture 5"/>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20700" y="2971800"/>
              <a:ext cx="3467100" cy="241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5616" name="Rectangle 6"/>
            <p:cNvSpPr>
              <a:spLocks noChangeArrowheads="1"/>
            </p:cNvSpPr>
            <p:nvPr/>
          </p:nvSpPr>
          <p:spPr bwMode="auto">
            <a:xfrm>
              <a:off x="1422224" y="5410200"/>
              <a:ext cx="1727249" cy="52322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r>
                <a:rPr lang="en-US" sz="2800"/>
                <a:t>Blueprints</a:t>
              </a:r>
            </a:p>
          </p:txBody>
        </p:sp>
      </p:grpSp>
      <p:pic>
        <p:nvPicPr>
          <p:cNvPr id="25604" name="Picture 7"/>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06400" y="5791200"/>
            <a:ext cx="4191000" cy="35258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5605" name="Rectangle 9"/>
          <p:cNvSpPr>
            <a:spLocks noChangeArrowheads="1"/>
          </p:cNvSpPr>
          <p:nvPr/>
        </p:nvSpPr>
        <p:spPr bwMode="auto">
          <a:xfrm>
            <a:off x="1716088" y="9144000"/>
            <a:ext cx="1433512" cy="4603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r>
              <a:rPr lang="en-US" sz="2800"/>
              <a:t>Software</a:t>
            </a:r>
          </a:p>
        </p:txBody>
      </p:sp>
      <p:grpSp>
        <p:nvGrpSpPr>
          <p:cNvPr id="25606" name="Group 11"/>
          <p:cNvGrpSpPr>
            <a:grpSpLocks/>
          </p:cNvGrpSpPr>
          <p:nvPr/>
        </p:nvGrpSpPr>
        <p:grpSpPr bwMode="auto">
          <a:xfrm>
            <a:off x="4749800" y="3886200"/>
            <a:ext cx="3276600" cy="2971800"/>
            <a:chOff x="5925312" y="4864608"/>
            <a:chExt cx="4325112" cy="4050792"/>
          </a:xfrm>
        </p:grpSpPr>
        <p:sp>
          <p:nvSpPr>
            <p:cNvPr id="25613" name="Rectangle 4"/>
            <p:cNvSpPr>
              <a:spLocks noChangeArrowheads="1"/>
            </p:cNvSpPr>
            <p:nvPr/>
          </p:nvSpPr>
          <p:spPr bwMode="auto">
            <a:xfrm>
              <a:off x="7126457" y="8392180"/>
              <a:ext cx="1966743" cy="52322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r>
                <a:rPr lang="en-US" sz="2800"/>
                <a:t>Documents</a:t>
              </a:r>
            </a:p>
          </p:txBody>
        </p:sp>
        <p:pic>
          <p:nvPicPr>
            <p:cNvPr id="4" name="Picture 3"/>
            <p:cNvPicPr>
              <a:picLocks noChangeAspect="1"/>
            </p:cNvPicPr>
            <p:nvPr/>
          </p:nvPicPr>
          <p:blipFill rotWithShape="1">
            <a:blip r:embed="rId5"/>
            <a:srcRect l="3945" t="9427" r="3761" b="-129"/>
            <a:stretch/>
          </p:blipFill>
          <p:spPr>
            <a:xfrm>
              <a:off x="5925312" y="4864608"/>
              <a:ext cx="4325112" cy="3548771"/>
            </a:xfrm>
            <a:prstGeom prst="rect">
              <a:avLst/>
            </a:prstGeom>
            <a:ln>
              <a:solidFill>
                <a:schemeClr val="tx1"/>
              </a:solidFill>
            </a:ln>
            <a:effectLst>
              <a:outerShdw blurRad="50800" dist="38100" dir="2700000" algn="tl" rotWithShape="0">
                <a:srgbClr val="000000">
                  <a:alpha val="43000"/>
                </a:srgbClr>
              </a:outerShdw>
            </a:effectLst>
          </p:spPr>
        </p:pic>
      </p:grpSp>
      <p:grpSp>
        <p:nvGrpSpPr>
          <p:cNvPr id="25607" name="Group 14"/>
          <p:cNvGrpSpPr>
            <a:grpSpLocks/>
          </p:cNvGrpSpPr>
          <p:nvPr/>
        </p:nvGrpSpPr>
        <p:grpSpPr bwMode="auto">
          <a:xfrm>
            <a:off x="8166100" y="2971800"/>
            <a:ext cx="4660900" cy="3114675"/>
            <a:chOff x="7950200" y="3048000"/>
            <a:chExt cx="4660900" cy="3114020"/>
          </a:xfrm>
        </p:grpSpPr>
        <p:pic>
          <p:nvPicPr>
            <p:cNvPr id="25611" name="Picture 12"/>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950200" y="3048000"/>
              <a:ext cx="4660900" cy="2743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5612" name="Rectangle 13"/>
            <p:cNvSpPr>
              <a:spLocks noChangeArrowheads="1"/>
            </p:cNvSpPr>
            <p:nvPr/>
          </p:nvSpPr>
          <p:spPr bwMode="auto">
            <a:xfrm>
              <a:off x="8864600" y="5638800"/>
              <a:ext cx="2644667" cy="52322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r>
                <a:rPr lang="en-US" sz="2800"/>
                <a:t>Multimedia Files</a:t>
              </a:r>
            </a:p>
          </p:txBody>
        </p:sp>
      </p:grpSp>
      <p:grpSp>
        <p:nvGrpSpPr>
          <p:cNvPr id="25608" name="Group 19"/>
          <p:cNvGrpSpPr>
            <a:grpSpLocks/>
          </p:cNvGrpSpPr>
          <p:nvPr/>
        </p:nvGrpSpPr>
        <p:grpSpPr bwMode="auto">
          <a:xfrm>
            <a:off x="8445500" y="6145213"/>
            <a:ext cx="4102100" cy="3532187"/>
            <a:chOff x="8483600" y="5906454"/>
            <a:chExt cx="4102100" cy="3532166"/>
          </a:xfrm>
        </p:grpSpPr>
        <p:pic>
          <p:nvPicPr>
            <p:cNvPr id="16" name="Picture 15"/>
            <p:cNvPicPr>
              <a:picLocks noChangeAspect="1"/>
            </p:cNvPicPr>
            <p:nvPr/>
          </p:nvPicPr>
          <p:blipFill>
            <a:blip r:embed="rId7"/>
            <a:stretch>
              <a:fillRect/>
            </a:stretch>
          </p:blipFill>
          <p:spPr>
            <a:xfrm>
              <a:off x="8483600" y="5906454"/>
              <a:ext cx="4102100" cy="3084494"/>
            </a:xfrm>
            <a:prstGeom prst="rect">
              <a:avLst/>
            </a:prstGeom>
            <a:effectLst>
              <a:outerShdw blurRad="50800" dist="38100" dir="2700000" algn="tl" rotWithShape="0">
                <a:srgbClr val="000000">
                  <a:alpha val="43000"/>
                </a:srgbClr>
              </a:outerShdw>
            </a:effectLst>
          </p:spPr>
        </p:pic>
        <p:sp>
          <p:nvSpPr>
            <p:cNvPr id="25610" name="Rectangle 17"/>
            <p:cNvSpPr>
              <a:spLocks noChangeArrowheads="1"/>
            </p:cNvSpPr>
            <p:nvPr/>
          </p:nvSpPr>
          <p:spPr bwMode="auto">
            <a:xfrm>
              <a:off x="9127534" y="8915400"/>
              <a:ext cx="2785066" cy="52322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r>
                <a:rPr lang="en-US" sz="2800"/>
                <a:t>Course Materials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60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6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dirty="0">
                <a:latin typeface="Helvetica Neue Light" charset="0"/>
                <a:ea typeface="ヒラギノ角ゴ ProN W3" charset="0"/>
                <a:cs typeface="ヒラギノ角ゴ ProN W3" charset="0"/>
              </a:rPr>
              <a:t>What is data</a:t>
            </a:r>
            <a:r>
              <a:rPr lang="en-US" dirty="0" smtClean="0">
                <a:latin typeface="Helvetica Neue Light" charset="0"/>
                <a:ea typeface="ヒラギノ角ゴ ProN W3" charset="0"/>
                <a:cs typeface="ヒラギノ角ゴ ProN W3" charset="0"/>
              </a:rPr>
              <a:t>?  (3 of 3)</a:t>
            </a:r>
            <a:endParaRPr lang="en-US" dirty="0">
              <a:latin typeface="Helvetica Neue Light" charset="0"/>
              <a:ea typeface="ヒラギノ角ゴ ProN W3" charset="0"/>
              <a:cs typeface="ヒラギノ角ゴ ProN W3" charset="0"/>
            </a:endParaRPr>
          </a:p>
        </p:txBody>
      </p:sp>
      <p:sp>
        <p:nvSpPr>
          <p:cNvPr id="26626" name="Content Placeholder 2"/>
          <p:cNvSpPr>
            <a:spLocks noGrp="1"/>
          </p:cNvSpPr>
          <p:nvPr>
            <p:ph idx="1"/>
          </p:nvPr>
        </p:nvSpPr>
        <p:spPr>
          <a:xfrm>
            <a:off x="571500" y="3429000"/>
            <a:ext cx="11861800" cy="2552700"/>
          </a:xfrm>
        </p:spPr>
        <p:txBody>
          <a:bodyPr/>
          <a:lstStyle/>
          <a:p>
            <a:pPr algn="ctr">
              <a:buFont typeface="Helvetica Neue" charset="0"/>
              <a:buNone/>
            </a:pPr>
            <a:r>
              <a:rPr lang="en-US" sz="4400">
                <a:latin typeface="Helvetica Neue" charset="0"/>
                <a:ea typeface="ヒラギノ角ゴ ProN W3" charset="0"/>
                <a:cs typeface="ヒラギノ角ゴ ProN W3" charset="0"/>
              </a:rPr>
              <a:t>Your program manager, the solicitation you are responding to, or your community may dictate this!</a:t>
            </a:r>
          </a:p>
          <a:p>
            <a:endParaRPr lang="en-US" sz="4400">
              <a:latin typeface="Helvetica Neue" charset="0"/>
              <a:ea typeface="ヒラギノ角ゴ ProN W3" charset="0"/>
              <a:cs typeface="ヒラギノ角ゴ ProN W3"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a:latin typeface="Helvetica Neue Light" charset="0"/>
                <a:ea typeface="ヒラギノ角ゴ ProN W3" charset="0"/>
                <a:cs typeface="ヒラギノ角ゴ ProN W3" charset="0"/>
              </a:rPr>
              <a:t>For example:</a:t>
            </a:r>
          </a:p>
        </p:txBody>
      </p:sp>
      <p:sp>
        <p:nvSpPr>
          <p:cNvPr id="27650" name="Content Placeholder 2"/>
          <p:cNvSpPr>
            <a:spLocks noGrp="1"/>
          </p:cNvSpPr>
          <p:nvPr>
            <p:ph idx="1"/>
          </p:nvPr>
        </p:nvSpPr>
        <p:spPr>
          <a:xfrm>
            <a:off x="635000" y="2133600"/>
            <a:ext cx="11811000" cy="7086600"/>
          </a:xfrm>
        </p:spPr>
        <p:txBody>
          <a:bodyPr/>
          <a:lstStyle/>
          <a:p>
            <a:r>
              <a:rPr lang="en-US" sz="4000">
                <a:latin typeface="Helvetica Neue" charset="0"/>
                <a:ea typeface="ヒラギノ角ゴ ProN W3" charset="0"/>
                <a:cs typeface="ヒラギノ角ゴ ProN W3" charset="0"/>
              </a:rPr>
              <a:t>For NASA’s Earth Science program data “includes observation data, metadata, products, information, algorithms including scientific source code, documentation, models, images, and research results”</a:t>
            </a:r>
          </a:p>
          <a:p>
            <a:r>
              <a:rPr lang="en-US" sz="4000">
                <a:latin typeface="Helvetica Neue" charset="0"/>
                <a:ea typeface="ヒラギノ角ゴ ProN W3" charset="0"/>
                <a:cs typeface="ヒラギノ角ゴ ProN W3" charset="0"/>
              </a:rPr>
              <a:t>For NSF “What constitutes such data will be determined by the community of interest through the process of peer review and program management.  This may include, but is not limited to: data, publications, samples, physical collections, software and models.”</a:t>
            </a:r>
            <a:endParaRPr lang="en-US" altLang="ja-JP" sz="4000">
              <a:latin typeface="Helvetica Neue" charset="0"/>
              <a:ea typeface="ヒラギノ角ゴ ProN W3" charset="0"/>
              <a:cs typeface="ヒラギノ角ゴ ProN W3" charset="0"/>
            </a:endParaRPr>
          </a:p>
          <a:p>
            <a:endParaRPr lang="en-US" sz="4000">
              <a:latin typeface="Helvetica Neue" charset="0"/>
              <a:ea typeface="ヒラギノ角ゴ ProN W3" charset="0"/>
              <a:cs typeface="ヒラギノ角ゴ ProN W3"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p:txBody>
          <a:bodyPr/>
          <a:lstStyle/>
          <a:p>
            <a:pPr eaLnBrk="1" hangingPunct="1"/>
            <a:r>
              <a:rPr lang="en-US" dirty="0" smtClean="0">
                <a:latin typeface="Helvetica Neue Light" charset="0"/>
                <a:ea typeface="ヒラギノ角ゴ ProN W3" charset="0"/>
                <a:cs typeface="ヒラギノ角ゴ ProN W3" charset="0"/>
              </a:rPr>
              <a:t>Resources</a:t>
            </a:r>
            <a:endParaRPr lang="en-US" dirty="0">
              <a:latin typeface="Helvetica Neue Light" charset="0"/>
              <a:ea typeface="ヒラギノ角ゴ ProN W3" charset="0"/>
              <a:cs typeface="ヒラギノ角ゴ ProN W3" charset="0"/>
            </a:endParaRPr>
          </a:p>
        </p:txBody>
      </p:sp>
      <p:sp>
        <p:nvSpPr>
          <p:cNvPr id="32770" name="Rectangle 2"/>
          <p:cNvSpPr>
            <a:spLocks noGrp="1" noChangeArrowheads="1"/>
          </p:cNvSpPr>
          <p:nvPr>
            <p:ph type="body" idx="1"/>
          </p:nvPr>
        </p:nvSpPr>
        <p:spPr/>
        <p:txBody>
          <a:bodyPr/>
          <a:lstStyle/>
          <a:p>
            <a:pPr eaLnBrk="1" hangingPunct="1">
              <a:spcBef>
                <a:spcPts val="1200"/>
              </a:spcBef>
            </a:pPr>
            <a:r>
              <a:rPr lang="en-US" sz="2800" dirty="0">
                <a:solidFill>
                  <a:schemeClr val="tx1"/>
                </a:solidFill>
                <a:latin typeface="Helvetica Neue" charset="0"/>
                <a:ea typeface="ヒラギノ角ゴ ProN W3" charset="0"/>
                <a:cs typeface="ヒラギノ角ゴ ProN W3" charset="0"/>
              </a:rPr>
              <a:t>Data &amp; Information Policy – NASA Science, </a:t>
            </a:r>
            <a:r>
              <a:rPr lang="en-US" sz="2800" dirty="0">
                <a:solidFill>
                  <a:schemeClr val="tx1"/>
                </a:solidFill>
                <a:latin typeface="Helvetica Neue" charset="0"/>
                <a:ea typeface="ヒラギノ角ゴ ProN W3" charset="0"/>
                <a:cs typeface="ヒラギノ角ゴ ProN W3" charset="0"/>
                <a:hlinkClick r:id="rId3"/>
              </a:rPr>
              <a:t>http://science.nasa.gov/earth-science/earth-science-data/data-information-policy/</a:t>
            </a:r>
            <a:r>
              <a:rPr lang="en-US" sz="2800" dirty="0">
                <a:solidFill>
                  <a:schemeClr val="tx1"/>
                </a:solidFill>
                <a:latin typeface="Helvetica Neue" charset="0"/>
                <a:ea typeface="ヒラギノ角ゴ ProN W3" charset="0"/>
                <a:cs typeface="ヒラギノ角ゴ ProN W3" charset="0"/>
              </a:rPr>
              <a:t>, accessed 2/29/2012</a:t>
            </a:r>
          </a:p>
          <a:p>
            <a:pPr eaLnBrk="1" hangingPunct="1">
              <a:spcBef>
                <a:spcPts val="1200"/>
              </a:spcBef>
            </a:pPr>
            <a:r>
              <a:rPr lang="en-US" sz="2800" dirty="0">
                <a:solidFill>
                  <a:schemeClr val="tx1"/>
                </a:solidFill>
                <a:latin typeface="Helvetica Neue" charset="0"/>
                <a:ea typeface="ヒラギノ角ゴ ProN W3" charset="0"/>
                <a:cs typeface="ヒラギノ角ゴ ProN W3" charset="0"/>
              </a:rPr>
              <a:t>US NSF – About, </a:t>
            </a:r>
            <a:r>
              <a:rPr lang="en-US" sz="2800" dirty="0">
                <a:solidFill>
                  <a:schemeClr val="tx1"/>
                </a:solidFill>
                <a:latin typeface="Helvetica Neue" charset="0"/>
                <a:ea typeface="ヒラギノ角ゴ ProN W3" charset="0"/>
                <a:cs typeface="ヒラギノ角ゴ ProN W3" charset="0"/>
                <a:hlinkClick r:id="rId4"/>
              </a:rPr>
              <a:t>http://www.nsf.gov/bfa/dias/policy/dmpfaqs.jsp#1</a:t>
            </a:r>
            <a:r>
              <a:rPr lang="en-US" sz="2800" dirty="0">
                <a:solidFill>
                  <a:schemeClr val="tx1"/>
                </a:solidFill>
                <a:latin typeface="Helvetica Neue" charset="0"/>
                <a:ea typeface="ヒラギノ角ゴ ProN W3" charset="0"/>
                <a:cs typeface="ヒラギノ角ゴ ProN W3" charset="0"/>
              </a:rPr>
              <a:t>, accessed 2/29/</a:t>
            </a:r>
            <a:r>
              <a:rPr lang="en-US" sz="2800" dirty="0" smtClean="0">
                <a:solidFill>
                  <a:schemeClr val="tx1"/>
                </a:solidFill>
                <a:latin typeface="Helvetica Neue" charset="0"/>
                <a:ea typeface="ヒラギノ角ゴ ProN W3" charset="0"/>
                <a:cs typeface="ヒラギノ角ゴ ProN W3" charset="0"/>
              </a:rPr>
              <a:t>2012</a:t>
            </a:r>
          </a:p>
          <a:p>
            <a:pPr eaLnBrk="1" hangingPunct="1">
              <a:spcBef>
                <a:spcPts val="1200"/>
              </a:spcBef>
              <a:defRPr/>
            </a:pPr>
            <a:r>
              <a:rPr lang="en-US" sz="2800" dirty="0">
                <a:solidFill>
                  <a:schemeClr val="tx1"/>
                </a:solidFill>
                <a:latin typeface="Helvetica Neue" charset="0"/>
                <a:ea typeface="ヒラギノ角ゴ ProN W3" charset="0"/>
                <a:cs typeface="ヒラギノ角ゴ ProN W3" charset="0"/>
              </a:rPr>
              <a:t>NOAA Administrative Order 212-15: </a:t>
            </a:r>
            <a:r>
              <a:rPr lang="en-US" sz="2800" dirty="0">
                <a:latin typeface="Helvetica Neue" charset="0"/>
                <a:ea typeface="ヒラギノ角ゴ ProN W3" charset="0"/>
                <a:cs typeface="ヒラギノ角ゴ ProN W3" charset="0"/>
                <a:hlinkClick r:id="rId5"/>
              </a:rPr>
              <a:t>http://www.corporateservices.noaa.gov/ames/administrative_orders/chapter_212/212-15.html</a:t>
            </a:r>
            <a:endParaRPr lang="en-US" sz="2800" dirty="0">
              <a:solidFill>
                <a:schemeClr val="tx1"/>
              </a:solidFill>
              <a:latin typeface="Helvetica Neue" charset="0"/>
              <a:ea typeface="ヒラギノ角ゴ ProN W3" charset="0"/>
              <a:cs typeface="ヒラギノ角ゴ ProN W3" charset="0"/>
            </a:endParaRPr>
          </a:p>
          <a:p>
            <a:pPr eaLnBrk="1" hangingPunct="1">
              <a:spcBef>
                <a:spcPts val="1200"/>
              </a:spcBef>
              <a:defRPr/>
            </a:pPr>
            <a:r>
              <a:rPr lang="en-US" sz="2800" dirty="0">
                <a:solidFill>
                  <a:schemeClr val="tx1"/>
                </a:solidFill>
                <a:latin typeface="Helvetica Neue" charset="0"/>
                <a:ea typeface="ヒラギノ角ゴ ProN W3" charset="0"/>
                <a:cs typeface="ヒラギノ角ゴ ProN W3" charset="0"/>
              </a:rPr>
              <a:t>USGS National Climate Change and Wildlife Science Center guidance: </a:t>
            </a:r>
            <a:r>
              <a:rPr lang="en-US" sz="2800" dirty="0">
                <a:solidFill>
                  <a:schemeClr val="tx1"/>
                </a:solidFill>
                <a:latin typeface="Helvetica Neue" charset="0"/>
                <a:ea typeface="ヒラギノ角ゴ ProN W3" charset="0"/>
                <a:cs typeface="ヒラギノ角ゴ ProN W3" charset="0"/>
                <a:hlinkClick r:id="rId6"/>
              </a:rPr>
              <a:t>https://nccwsc.usgs.gov/?q=content/data-policies-and-guidance</a:t>
            </a:r>
            <a:endParaRPr lang="en-US" sz="2800" dirty="0">
              <a:solidFill>
                <a:schemeClr val="tx1"/>
              </a:solidFill>
              <a:latin typeface="Helvetica Neue" charset="0"/>
              <a:ea typeface="ヒラギノ角ゴ ProN W3" charset="0"/>
              <a:cs typeface="ヒラギノ角ゴ ProN W3" charset="0"/>
            </a:endParaRPr>
          </a:p>
          <a:p>
            <a:pPr eaLnBrk="1" hangingPunct="1">
              <a:spcBef>
                <a:spcPts val="1200"/>
              </a:spcBef>
              <a:defRPr/>
            </a:pPr>
            <a:r>
              <a:rPr lang="en-US" sz="2800" dirty="0">
                <a:solidFill>
                  <a:schemeClr val="tx1"/>
                </a:solidFill>
                <a:latin typeface="Helvetica Neue" charset="0"/>
                <a:ea typeface="ヒラギノ角ゴ ProN W3" charset="0"/>
                <a:cs typeface="ヒラギノ角ゴ ProN W3" charset="0"/>
              </a:rPr>
              <a:t>NIH Data Sharing Policy and Implementation Guidance:</a:t>
            </a:r>
            <a:br>
              <a:rPr lang="en-US" sz="2800" dirty="0">
                <a:solidFill>
                  <a:schemeClr val="tx1"/>
                </a:solidFill>
                <a:latin typeface="Helvetica Neue" charset="0"/>
                <a:ea typeface="ヒラギノ角ゴ ProN W3" charset="0"/>
                <a:cs typeface="ヒラギノ角ゴ ProN W3" charset="0"/>
              </a:rPr>
            </a:br>
            <a:r>
              <a:rPr lang="en-US" sz="2800" dirty="0">
                <a:solidFill>
                  <a:schemeClr val="tx1"/>
                </a:solidFill>
                <a:latin typeface="Helvetica Neue" charset="0"/>
                <a:ea typeface="ヒラギノ角ゴ ProN W3" charset="0"/>
                <a:cs typeface="ヒラギノ角ゴ ProN W3" charset="0"/>
                <a:hlinkClick r:id="rId7"/>
              </a:rPr>
              <a:t>http://grants1.nih.gov/grants/policy/data_sharing/data_sharing_guidance.htm</a:t>
            </a:r>
            <a:endParaRPr lang="en-US" sz="2800" dirty="0">
              <a:solidFill>
                <a:schemeClr val="tx1"/>
              </a:solidFill>
              <a:latin typeface="Helvetica Neue" charset="0"/>
              <a:ea typeface="ヒラギノ角ゴ ProN W3" charset="0"/>
              <a:cs typeface="ヒラギノ角ゴ ProN W3" charset="0"/>
            </a:endParaRPr>
          </a:p>
          <a:p>
            <a:pPr eaLnBrk="1" hangingPunct="1">
              <a:spcBef>
                <a:spcPts val="1200"/>
              </a:spcBef>
            </a:pPr>
            <a:endParaRPr lang="en-US" sz="2800" dirty="0">
              <a:solidFill>
                <a:schemeClr val="tx1"/>
              </a:solidFill>
              <a:latin typeface="Helvetica Neue" charset="0"/>
              <a:ea typeface="ヒラギノ角ゴ ProN W3" charset="0"/>
              <a:cs typeface="ヒラギノ角ゴ ProN W3" charset="0"/>
            </a:endParaRPr>
          </a:p>
          <a:p>
            <a:pPr eaLnBrk="1" hangingPunct="1">
              <a:spcBef>
                <a:spcPts val="1200"/>
              </a:spcBef>
            </a:pPr>
            <a:endParaRPr lang="en-US" sz="2800" dirty="0">
              <a:solidFill>
                <a:schemeClr val="tx1"/>
              </a:solidFill>
              <a:latin typeface="Helvetica Neue" charset="0"/>
              <a:ea typeface="ヒラギノ角ゴ ProN W3" charset="0"/>
              <a:cs typeface="ヒラギノ角ゴ ProN W3" charset="0"/>
            </a:endParaRPr>
          </a:p>
          <a:p>
            <a:pPr eaLnBrk="1" hangingPunct="1">
              <a:spcBef>
                <a:spcPts val="1200"/>
              </a:spcBef>
            </a:pPr>
            <a:endParaRPr lang="en-US" sz="2800" dirty="0">
              <a:solidFill>
                <a:schemeClr val="tx1"/>
              </a:solidFill>
              <a:latin typeface="Helvetica Neue" charset="0"/>
              <a:ea typeface="ヒラギノ角ゴ ProN W3" charset="0"/>
              <a:cs typeface="ヒラギノ角ゴ ProN W3" charset="0"/>
            </a:endParaRPr>
          </a:p>
          <a:p>
            <a:pPr eaLnBrk="1" hangingPunct="1">
              <a:spcBef>
                <a:spcPts val="1200"/>
              </a:spcBef>
            </a:pPr>
            <a:endParaRPr lang="en-US" sz="2800" dirty="0">
              <a:solidFill>
                <a:schemeClr val="tx1"/>
              </a:solidFill>
              <a:latin typeface="Helvetica Neue" charset="0"/>
              <a:ea typeface="ヒラギノ角ゴ ProN W3" charset="0"/>
              <a:cs typeface="ヒラギノ角ゴ ProN W3"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p:txBody>
          <a:bodyPr/>
          <a:lstStyle/>
          <a:p>
            <a:pPr eaLnBrk="1" hangingPunct="1"/>
            <a:r>
              <a:rPr lang="en-US">
                <a:latin typeface="Helvetica Neue Light" charset="0"/>
                <a:ea typeface="ヒラギノ角ゴ ProN W3" charset="0"/>
                <a:cs typeface="ヒラギノ角ゴ ProN W3" charset="0"/>
              </a:rPr>
              <a:t>Other Relevant Modules</a:t>
            </a:r>
          </a:p>
        </p:txBody>
      </p:sp>
      <p:sp>
        <p:nvSpPr>
          <p:cNvPr id="32770" name="Rectangle 2"/>
          <p:cNvSpPr>
            <a:spLocks noGrp="1" noChangeArrowheads="1"/>
          </p:cNvSpPr>
          <p:nvPr>
            <p:ph type="body" idx="1"/>
          </p:nvPr>
        </p:nvSpPr>
        <p:spPr/>
        <p:txBody>
          <a:bodyPr/>
          <a:lstStyle/>
          <a:p>
            <a:pPr eaLnBrk="1" hangingPunct="1"/>
            <a:r>
              <a:rPr lang="en-US" sz="3600" i="1" dirty="0" smtClean="0">
                <a:solidFill>
                  <a:schemeClr val="tx1"/>
                </a:solidFill>
                <a:latin typeface="Helvetica Neue" charset="0"/>
                <a:ea typeface="ヒラギノ角ゴ ProN W3" charset="0"/>
                <a:cs typeface="ヒラギノ角ゴ ProN W3" charset="0"/>
              </a:rPr>
              <a:t>Data </a:t>
            </a:r>
            <a:r>
              <a:rPr lang="en-US" sz="3600" i="1" dirty="0">
                <a:solidFill>
                  <a:schemeClr val="tx1"/>
                </a:solidFill>
                <a:latin typeface="Helvetica Neue" charset="0"/>
                <a:ea typeface="ヒラギノ角ゴ ProN W3" charset="0"/>
                <a:cs typeface="ヒラギノ角ゴ ProN W3" charset="0"/>
              </a:rPr>
              <a:t>Management: Elements of a </a:t>
            </a:r>
            <a:r>
              <a:rPr lang="en-US" sz="3600" i="1" dirty="0" smtClean="0">
                <a:solidFill>
                  <a:schemeClr val="tx1"/>
                </a:solidFill>
                <a:latin typeface="Helvetica Neue" charset="0"/>
                <a:ea typeface="ヒラギノ角ゴ ProN W3" charset="0"/>
                <a:cs typeface="ヒラギノ角ゴ ProN W3" charset="0"/>
              </a:rPr>
              <a:t>Data Management Plan</a:t>
            </a:r>
          </a:p>
          <a:p>
            <a:pPr lvl="1" eaLnBrk="1" hangingPunct="1"/>
            <a:r>
              <a:rPr lang="en-US" sz="3000" dirty="0">
                <a:solidFill>
                  <a:schemeClr val="tx1"/>
                </a:solidFill>
                <a:latin typeface="Helvetica Neue" charset="0"/>
                <a:ea typeface="ヒラギノ角ゴ ProN W3" charset="0"/>
                <a:cs typeface="ヒラギノ角ゴ ProN W3" charset="0"/>
              </a:rPr>
              <a:t>For a high level overview of the content of a Data Management </a:t>
            </a:r>
            <a:r>
              <a:rPr lang="en-US" sz="3000" dirty="0" smtClean="0">
                <a:solidFill>
                  <a:schemeClr val="tx1"/>
                </a:solidFill>
                <a:latin typeface="Helvetica Neue" charset="0"/>
                <a:ea typeface="ヒラギノ角ゴ ProN W3" charset="0"/>
                <a:cs typeface="ヒラギノ角ゴ ProN W3" charset="0"/>
              </a:rPr>
              <a:t>Plan</a:t>
            </a:r>
          </a:p>
          <a:p>
            <a:pPr marL="393700" lvl="1" indent="0" eaLnBrk="1" hangingPunct="1">
              <a:buNone/>
            </a:pPr>
            <a:endParaRPr lang="en-US" i="1" dirty="0">
              <a:solidFill>
                <a:schemeClr val="tx1"/>
              </a:solidFill>
              <a:latin typeface="Helvetica Neue" charset="0"/>
              <a:ea typeface="ヒラギノ角ゴ ProN W3" charset="0"/>
              <a:cs typeface="ヒラギノ角ゴ ProN W3" charset="0"/>
            </a:endParaRPr>
          </a:p>
          <a:p>
            <a:pPr eaLnBrk="1" hangingPunct="1"/>
            <a:r>
              <a:rPr lang="en-US" sz="3600" i="1" dirty="0">
                <a:solidFill>
                  <a:schemeClr val="tx1"/>
                </a:solidFill>
                <a:latin typeface="Helvetica Neue" charset="0"/>
                <a:ea typeface="ヒラギノ角ゴ ProN W3" charset="0"/>
                <a:cs typeface="ヒラギノ角ゴ ProN W3" charset="0"/>
              </a:rPr>
              <a:t>Data Management: Elements of a Data Management </a:t>
            </a:r>
            <a:r>
              <a:rPr lang="en-US" sz="3600" i="1" dirty="0" smtClean="0">
                <a:solidFill>
                  <a:schemeClr val="tx1"/>
                </a:solidFill>
                <a:latin typeface="Helvetica Neue" charset="0"/>
                <a:ea typeface="ヒラギノ角ゴ ProN W3" charset="0"/>
                <a:cs typeface="ヒラギノ角ゴ ProN W3" charset="0"/>
              </a:rPr>
              <a:t>Plan</a:t>
            </a:r>
            <a:endParaRPr lang="en-US" sz="3600" i="1" dirty="0">
              <a:solidFill>
                <a:schemeClr val="tx1"/>
              </a:solidFill>
              <a:latin typeface="Helvetica Neue" charset="0"/>
              <a:ea typeface="ヒラギノ角ゴ ProN W3" charset="0"/>
              <a:cs typeface="ヒラギノ角ゴ ProN W3" charset="0"/>
            </a:endParaRPr>
          </a:p>
          <a:p>
            <a:pPr lvl="1" eaLnBrk="1" hangingPunct="1"/>
            <a:r>
              <a:rPr lang="en-US" sz="3200" i="1" dirty="0" smtClean="0">
                <a:solidFill>
                  <a:schemeClr val="tx1"/>
                </a:solidFill>
                <a:latin typeface="Helvetica Neue" charset="0"/>
                <a:ea typeface="ヒラギノ角ゴ ProN W3" charset="0"/>
                <a:cs typeface="ヒラギノ角ゴ ProN W3" charset="0"/>
              </a:rPr>
              <a:t>Organization and Standards</a:t>
            </a:r>
          </a:p>
          <a:p>
            <a:pPr lvl="2" eaLnBrk="1" hangingPunct="1"/>
            <a:r>
              <a:rPr lang="en-US" sz="3000" dirty="0">
                <a:solidFill>
                  <a:schemeClr val="tx1"/>
                </a:solidFill>
                <a:latin typeface="Helvetica Neue" charset="0"/>
                <a:ea typeface="ヒラギノ角ゴ ProN W3" charset="0"/>
                <a:cs typeface="ヒラギノ角ゴ ProN W3" charset="0"/>
              </a:rPr>
              <a:t>For details of </a:t>
            </a:r>
            <a:r>
              <a:rPr lang="en-US" sz="3000" dirty="0" smtClean="0">
                <a:solidFill>
                  <a:schemeClr val="tx1"/>
                </a:solidFill>
                <a:latin typeface="Helvetica Neue" charset="0"/>
                <a:ea typeface="ヒラギノ角ゴ ProN W3" charset="0"/>
                <a:cs typeface="ヒラギノ角ゴ ProN W3" charset="0"/>
              </a:rPr>
              <a:t>another section </a:t>
            </a:r>
            <a:r>
              <a:rPr lang="en-US" sz="3000" dirty="0">
                <a:solidFill>
                  <a:schemeClr val="tx1"/>
                </a:solidFill>
                <a:latin typeface="Helvetica Neue" charset="0"/>
                <a:ea typeface="ヒラギノ角ゴ ProN W3" charset="0"/>
                <a:cs typeface="ヒラギノ角ゴ ProN W3" charset="0"/>
              </a:rPr>
              <a:t>of a Data Management Plan </a:t>
            </a:r>
            <a:endParaRPr lang="en-US" sz="3000" dirty="0" smtClean="0">
              <a:solidFill>
                <a:schemeClr val="tx1"/>
              </a:solidFill>
              <a:latin typeface="Helvetica Neue" charset="0"/>
              <a:ea typeface="ヒラギノ角ゴ ProN W3" charset="0"/>
              <a:cs typeface="ヒラギノ角ゴ ProN W3" charset="0"/>
            </a:endParaRPr>
          </a:p>
          <a:p>
            <a:pPr marL="393700" lvl="1" indent="0" eaLnBrk="1" hangingPunct="1">
              <a:buNone/>
            </a:pPr>
            <a:endParaRPr lang="en-US" dirty="0">
              <a:solidFill>
                <a:schemeClr val="tx1"/>
              </a:solidFill>
              <a:latin typeface="Helvetica Neue" charset="0"/>
              <a:ea typeface="ヒラギノ角ゴ ProN W3" charset="0"/>
              <a:cs typeface="ヒラギノ角ゴ ProN W3" charset="0"/>
            </a:endParaRPr>
          </a:p>
          <a:p>
            <a:pPr marL="0" indent="0" eaLnBrk="1" hangingPunct="1">
              <a:buNone/>
            </a:pPr>
            <a:endParaRPr lang="en-US" dirty="0">
              <a:solidFill>
                <a:schemeClr val="tx1"/>
              </a:solidFill>
              <a:latin typeface="Helvetica Neue" charset="0"/>
              <a:ea typeface="ヒラギノ角ゴ ProN W3" charset="0"/>
              <a:cs typeface="ヒラギノ角ゴ ProN W3"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r>
              <a:rPr lang="en-US" dirty="0" smtClean="0"/>
              <a:t>Recommended Citations</a:t>
            </a:r>
            <a:endParaRPr lang="en-US" dirty="0"/>
          </a:p>
        </p:txBody>
      </p:sp>
      <p:pic>
        <p:nvPicPr>
          <p:cNvPr id="5" name="Content Placeholder 4">
            <a:hlinkClick r:id="rId3"/>
          </p:cNvPr>
          <p:cNvPicPr>
            <a:picLocks noGrp="1" noChangeAspect="1"/>
          </p:cNvPicPr>
          <p:nvPr>
            <p:ph idx="1"/>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531600" y="8534400"/>
            <a:ext cx="838200" cy="295275"/>
          </a:xfrm>
          <a:prstGeom prst="rect">
            <a:avLst/>
          </a:prstGeom>
          <a:noFill/>
          <a:ln>
            <a:noFill/>
          </a:ln>
          <a:effectLst>
            <a:glow rad="457200">
              <a:srgbClr val="0070C0">
                <a:alpha val="40000"/>
              </a:srgbClr>
            </a:glow>
            <a:outerShdw dist="35921" dir="2700000" algn="ctr" rotWithShape="0">
              <a:schemeClr val="bg2"/>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BFBFB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25400">
                <a:solidFill>
                  <a:srgbClr val="000000"/>
                </a:solidFill>
                <a:miter lim="800000"/>
                <a:headEnd/>
                <a:tailEnd/>
              </a14:hiddenLine>
            </a:ext>
          </a:extLst>
        </p:spPr>
      </p:pic>
      <p:sp>
        <p:nvSpPr>
          <p:cNvPr id="6" name="TextBox 5"/>
          <p:cNvSpPr txBox="1">
            <a:spLocks noChangeArrowheads="1"/>
          </p:cNvSpPr>
          <p:nvPr/>
        </p:nvSpPr>
        <p:spPr bwMode="auto">
          <a:xfrm>
            <a:off x="594360" y="8469868"/>
            <a:ext cx="4953000" cy="36933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defTabSz="914400" eaLnBrk="1" hangingPunct="1"/>
            <a:r>
              <a:rPr lang="en-US" sz="1800" dirty="0"/>
              <a:t>Copyright </a:t>
            </a:r>
            <a:r>
              <a:rPr lang="en-US" sz="1800" dirty="0" smtClean="0"/>
              <a:t>2013 Ruth Duerr</a:t>
            </a:r>
            <a:endParaRPr lang="en-US" sz="1200" dirty="0"/>
          </a:p>
        </p:txBody>
      </p:sp>
      <p:sp>
        <p:nvSpPr>
          <p:cNvPr id="7" name="TextBox 6"/>
          <p:cNvSpPr txBox="1"/>
          <p:nvPr/>
        </p:nvSpPr>
        <p:spPr>
          <a:xfrm>
            <a:off x="635000" y="2590800"/>
            <a:ext cx="9753600" cy="1938992"/>
          </a:xfrm>
          <a:prstGeom prst="rect">
            <a:avLst/>
          </a:prstGeom>
          <a:noFill/>
        </p:spPr>
        <p:txBody>
          <a:bodyPr wrap="square" rtlCol="0">
            <a:spAutoFit/>
          </a:bodyPr>
          <a:lstStyle/>
          <a:p>
            <a:pPr algn="l" defTabSz="914400" hangingPunct="1"/>
            <a:r>
              <a:rPr lang="en-US" sz="2400" dirty="0" smtClean="0">
                <a:latin typeface="Helvetica Neue Light" charset="0"/>
                <a:sym typeface="Helvetica Neue Light" charset="0"/>
              </a:rPr>
              <a:t>Duerr, R. 2013.  “Data Management Plans - Elements of a Data Management Plan:  Identifying the Materials to be Created.” </a:t>
            </a:r>
            <a:r>
              <a:rPr lang="en-US" sz="2400" dirty="0">
                <a:latin typeface="Helvetica Neue Light" charset="0"/>
                <a:sym typeface="Helvetica Neue Light" charset="0"/>
              </a:rPr>
              <a:t>In Data </a:t>
            </a:r>
            <a:r>
              <a:rPr lang="en-US" sz="2400" dirty="0" smtClean="0">
                <a:latin typeface="Helvetica Neue Light" charset="0"/>
                <a:sym typeface="Helvetica Neue Light" charset="0"/>
              </a:rPr>
              <a:t>Management </a:t>
            </a:r>
            <a:r>
              <a:rPr lang="en-US" sz="2400" dirty="0">
                <a:latin typeface="Helvetica Neue Light" charset="0"/>
                <a:sym typeface="Helvetica Neue Light" charset="0"/>
              </a:rPr>
              <a:t>for Scientists Short Course, edited by  Ruth Duerr and </a:t>
            </a:r>
            <a:r>
              <a:rPr lang="en-US" sz="2400" dirty="0" smtClean="0">
                <a:latin typeface="Helvetica Neue Light" charset="0"/>
                <a:sym typeface="Helvetica Neue Light" charset="0"/>
              </a:rPr>
              <a:t>Nancy </a:t>
            </a:r>
            <a:r>
              <a:rPr lang="en-US" sz="2400" dirty="0">
                <a:latin typeface="Helvetica Neue Light" charset="0"/>
                <a:sym typeface="Helvetica Neue Light" charset="0"/>
              </a:rPr>
              <a:t>J. Hoebelheinrich, Federation of Earth Science Information </a:t>
            </a:r>
            <a:r>
              <a:rPr lang="en-US" sz="2400" dirty="0" smtClean="0">
                <a:latin typeface="Helvetica Neue Light" charset="0"/>
                <a:sym typeface="Helvetica Neue Light" charset="0"/>
              </a:rPr>
              <a:t>Partners</a:t>
            </a:r>
            <a:r>
              <a:rPr lang="en-US" sz="2400" dirty="0">
                <a:latin typeface="Helvetica Neue Light" charset="0"/>
                <a:sym typeface="Helvetica Neue Light" charset="0"/>
              </a:rPr>
              <a:t>:  ESIP Commons.</a:t>
            </a:r>
            <a:r>
              <a:rPr lang="en-US" sz="2400" dirty="0" smtClean="0"/>
              <a:t> </a:t>
            </a:r>
            <a:r>
              <a:rPr lang="en-US" sz="2400" smtClean="0"/>
              <a:t>doi:10.7269/P35D8PSC </a:t>
            </a:r>
            <a:endParaRPr lang="en-US" sz="2400" dirty="0">
              <a:latin typeface="Helvetica Neue Light" charset="0"/>
              <a:sym typeface="Helvetica Neue Light"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0735303"/>
      </p:ext>
    </p:extLst>
  </p:cSld>
  <p:clrMapOvr>
    <a:masterClrMapping/>
  </p:clrMapOvr>
  <p:transition/>
</p:sld>
</file>

<file path=ppt/theme/theme1.xml><?xml version="1.0" encoding="utf-8"?>
<a:theme xmlns:a="http://schemas.openxmlformats.org/drawingml/2006/main" name="Title &amp; Subtitl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Subtitl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Photo - 3 Up">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3 Up">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3 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Lef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 Lef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 Righ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 Righ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Bullets">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 Top">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 Top">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Title &amp; Bullets - 2 Column">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 2 Column">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Blank">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Blank">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Photo - Vertical">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Vertical">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Photo - Horizontal">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Horizontal">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Title - Center">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 Center">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000000"/>
      </a:dk1>
      <a:lt1>
        <a:srgbClr val="FFFFFF"/>
      </a:lt1>
      <a:dk2>
        <a:srgbClr val="000000"/>
      </a:dk2>
      <a:lt2>
        <a:srgbClr val="00000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hoto - 4 Up">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4 Up">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4 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hoto - 2 Up Landscap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2 Up Landscap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2 Up 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2 Up Portrait &amp; Landscap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2 Up Portrait &amp; Landscap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2 Up Portrait &amp; 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2 Up Portrai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2 Up Portrai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2 Up Portra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3 Up Portrai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3 Up Portrai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3 Up Portra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 Big">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Big">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Bi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Bullets &amp; Photo">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Bullets &amp; Photo">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7969</TotalTime>
  <Pages>0</Pages>
  <Words>1387</Words>
  <Characters>0</Characters>
  <Application>Microsoft Macintosh PowerPoint</Application>
  <PresentationFormat>Custom</PresentationFormat>
  <Lines>0</Lines>
  <Paragraphs>96</Paragraphs>
  <Slides>9</Slides>
  <Notes>9</Notes>
  <HiddenSlides>0</HiddenSlides>
  <MMClips>0</MMClips>
  <ScaleCrop>false</ScaleCrop>
  <HeadingPairs>
    <vt:vector size="4" baseType="variant">
      <vt:variant>
        <vt:lpstr>Design Template</vt:lpstr>
      </vt:variant>
      <vt:variant>
        <vt:i4>19</vt:i4>
      </vt:variant>
      <vt:variant>
        <vt:lpstr>Slide Titles</vt:lpstr>
      </vt:variant>
      <vt:variant>
        <vt:i4>9</vt:i4>
      </vt:variant>
    </vt:vector>
  </HeadingPairs>
  <TitlesOfParts>
    <vt:vector size="28" baseType="lpstr">
      <vt:lpstr>Title &amp; Subtitle</vt:lpstr>
      <vt:lpstr>Title &amp; Bullets</vt:lpstr>
      <vt:lpstr>Photo - 4 Up</vt:lpstr>
      <vt:lpstr>Photo - 2 Up Landscape</vt:lpstr>
      <vt:lpstr>Photo - 2 Up Portrait &amp; Landscape</vt:lpstr>
      <vt:lpstr>Photo - 2 Up Portrait</vt:lpstr>
      <vt:lpstr>Photo - 3 Up Portrait</vt:lpstr>
      <vt:lpstr>Photo - Big</vt:lpstr>
      <vt:lpstr>Title, Bullets &amp; Photo</vt:lpstr>
      <vt:lpstr>Photo - 3 Up</vt:lpstr>
      <vt:lpstr>Title &amp; Bullets - Left</vt:lpstr>
      <vt:lpstr>Title &amp; Bullets - Right</vt:lpstr>
      <vt:lpstr>Bullets</vt:lpstr>
      <vt:lpstr>Title - Top</vt:lpstr>
      <vt:lpstr>Title &amp; Bullets - 2 Column</vt:lpstr>
      <vt:lpstr>Blank</vt:lpstr>
      <vt:lpstr>Photo - Vertical</vt:lpstr>
      <vt:lpstr>Photo - Horizontal</vt:lpstr>
      <vt:lpstr>Title - Center</vt:lpstr>
      <vt:lpstr>Elements of a Data Management Plan:  Identifying the materials to be created</vt:lpstr>
      <vt:lpstr>Overview</vt:lpstr>
      <vt:lpstr>What is data? (1 of 3)</vt:lpstr>
      <vt:lpstr>What is data? (2 of 3)</vt:lpstr>
      <vt:lpstr>What is data?  (3 of 3)</vt:lpstr>
      <vt:lpstr>For example:</vt:lpstr>
      <vt:lpstr>Resources</vt:lpstr>
      <vt:lpstr>Other Relevant Modules</vt:lpstr>
      <vt:lpstr>Recommended Citations</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Elements of a Data Management Plan: Identifying the materials to be created</dc:title>
  <dc:subject>Data Management Planning</dc:subject>
  <dc:creator>Ruth Duerr</dc:creator>
  <cp:lastModifiedBy>Erin Robinson</cp:lastModifiedBy>
  <cp:revision>58</cp:revision>
  <dcterms:created xsi:type="dcterms:W3CDTF">2013-03-06T16:15:13Z</dcterms:created>
  <dcterms:modified xsi:type="dcterms:W3CDTF">2013-03-06T16:18:27Z</dcterms:modified>
</cp:coreProperties>
</file>