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76" r:id="rId2"/>
    <p:sldId id="342" r:id="rId3"/>
    <p:sldId id="312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Quinn" initials="" lastIdx="33" clrIdx="0"/>
  <p:cmAuthor id="1" name="Brett McLaughli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95E"/>
    <a:srgbClr val="264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4107D22-3351-4DDC-9757-8A348CC96E5D}">
  <a:tblStyle styleId="{54107D22-3351-4DDC-9757-8A348CC96E5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76800" autoAdjust="0"/>
  </p:normalViewPr>
  <p:slideViewPr>
    <p:cSldViewPr snapToGrid="0" snapToObjects="1">
      <p:cViewPr varScale="1">
        <p:scale>
          <a:sx n="72" d="100"/>
          <a:sy n="72" d="100"/>
        </p:scale>
        <p:origin x="-25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3AB3-8F9B-A042-89E5-9897E6E6E630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0119-7245-2D4D-9E1D-CDBDE480F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17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3023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61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479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7122" y="6277431"/>
            <a:ext cx="368772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5820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1" r:id="rId4"/>
    <p:sldLayoutId id="2147483662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Discovery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14750"/>
            <a:ext cx="7086600" cy="18002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b="1" dirty="0" smtClean="0"/>
              <a:t>ESIP Summer Meeting 2016</a:t>
            </a:r>
            <a:endParaRPr lang="en-US" sz="2000" b="1" dirty="0"/>
          </a:p>
          <a:p>
            <a:pPr lvl="0">
              <a:defRPr/>
            </a:pPr>
            <a:r>
              <a:rPr lang="en-US" sz="2000" dirty="0" smtClean="0"/>
              <a:t>July 19-22 2016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Doug Newman (NASA Earthdata – Raytheon)</a:t>
            </a:r>
          </a:p>
          <a:p>
            <a:pPr lvl="0">
              <a:defRPr/>
            </a:pPr>
            <a:r>
              <a:rPr lang="en-US" dirty="0" smtClean="0"/>
              <a:t>Ruth </a:t>
            </a:r>
            <a:r>
              <a:rPr lang="en-US" dirty="0" err="1" smtClean="0"/>
              <a:t>Duerr</a:t>
            </a:r>
            <a:r>
              <a:rPr lang="en-US" dirty="0" smtClean="0"/>
              <a:t> (</a:t>
            </a:r>
            <a:r>
              <a:rPr lang="is-IS" dirty="0" smtClean="0"/>
              <a:t>…</a:t>
            </a:r>
            <a:r>
              <a:rPr lang="en-US" dirty="0" smtClean="0"/>
              <a:t>)</a:t>
            </a:r>
          </a:p>
          <a:p>
            <a:pPr lvl="0">
              <a:defRPr/>
            </a:pPr>
            <a:r>
              <a:rPr lang="en-US" dirty="0" smtClean="0"/>
              <a:t>Sam Silva (</a:t>
            </a:r>
            <a:r>
              <a:rPr lang="is-IS" smtClean="0"/>
              <a:t>…)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27786" y="6105407"/>
            <a:ext cx="5670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The material is based upon work supported by the National Aeronautics and Space Administration under Contract Number </a:t>
            </a:r>
            <a:r>
              <a:rPr lang="en-US" sz="12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NNG15HZ39C</a:t>
            </a:r>
            <a:endParaRPr lang="en-US" sz="1200" dirty="0">
              <a:solidFill>
                <a:schemeClr val="tx1">
                  <a:lumMod val="25000"/>
                  <a:lumOff val="75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037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OpenSearch</a:t>
            </a:r>
          </a:p>
          <a:p>
            <a:pPr lvl="1"/>
            <a:r>
              <a:rPr lang="en-US" dirty="0" smtClean="0"/>
              <a:t>Doug Newman &amp; Sam Silva</a:t>
            </a:r>
            <a:endParaRPr lang="en-US" dirty="0" smtClean="0"/>
          </a:p>
          <a:p>
            <a:r>
              <a:rPr lang="en-US" dirty="0" smtClean="0"/>
              <a:t>Cataloging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Ruth </a:t>
            </a:r>
            <a:r>
              <a:rPr lang="en-US" dirty="0" err="1" smtClean="0"/>
              <a:t>Duerr</a:t>
            </a:r>
            <a:endParaRPr lang="en-US" dirty="0" smtClean="0"/>
          </a:p>
          <a:p>
            <a:r>
              <a:rPr lang="en-US" dirty="0" smtClean="0"/>
              <a:t>CMR </a:t>
            </a:r>
            <a:r>
              <a:rPr lang="en-US" dirty="0" smtClean="0"/>
              <a:t>CSW</a:t>
            </a:r>
          </a:p>
          <a:p>
            <a:pPr lvl="1"/>
            <a:r>
              <a:rPr lang="en-US" dirty="0" smtClean="0"/>
              <a:t>Doug Newman</a:t>
            </a:r>
            <a:endParaRPr lang="en-US" dirty="0" smtClean="0"/>
          </a:p>
          <a:p>
            <a:r>
              <a:rPr lang="en-US" dirty="0" smtClean="0"/>
              <a:t>CSW Best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Doug Newman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9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8032" y="3167667"/>
            <a:ext cx="2005418" cy="394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0174" y="904875"/>
            <a:ext cx="59912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chemeClr val="tx1"/>
                </a:solidFill>
              </a:rPr>
              <a:t>material is based upon work supported by the National Aeronautics and Space Administration under Contract Number </a:t>
            </a:r>
            <a:r>
              <a:rPr lang="en-US" sz="2800" b="1" dirty="0">
                <a:solidFill>
                  <a:schemeClr val="tx1"/>
                </a:solidFill>
              </a:rPr>
              <a:t>NNG15HZ39C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8081185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OSDIS-EED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>
          <a:solidFill>
            <a:srgbClr val="000000"/>
          </a:solidFill>
          <a:prstDash val="solid"/>
          <a:round/>
          <a:headEnd type="none" w="lg" len="lg"/>
          <a:tailEnd type="triangle" w="lg" len="lg"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EOSDIS-EED.thmx</Template>
  <TotalTime>8503</TotalTime>
  <Words>85</Words>
  <Application>Microsoft Macintosh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EOSDIS-EED</vt:lpstr>
      <vt:lpstr>Discovery</vt:lpstr>
      <vt:lpstr>Agenda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 PLOFCHAN</dc:creator>
  <cp:lastModifiedBy>Doug Newman</cp:lastModifiedBy>
  <cp:revision>349</cp:revision>
  <dcterms:created xsi:type="dcterms:W3CDTF">2015-07-10T12:24:08Z</dcterms:created>
  <dcterms:modified xsi:type="dcterms:W3CDTF">2016-05-20T20:01:24Z</dcterms:modified>
</cp:coreProperties>
</file>