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2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2"/>
    <p:restoredTop sz="94696"/>
  </p:normalViewPr>
  <p:slideViewPr>
    <p:cSldViewPr snapToGrid="0" snapToObjects="1">
      <p:cViewPr varScale="1">
        <p:scale>
          <a:sx n="99" d="100"/>
          <a:sy n="99" d="100"/>
        </p:scale>
        <p:origin x="145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6FE-0459-DF49-B21C-52DC382EF927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3272-5784-8546-BECA-344AD056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00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6FE-0459-DF49-B21C-52DC382EF927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3272-5784-8546-BECA-344AD056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6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6FE-0459-DF49-B21C-52DC382EF927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3272-5784-8546-BECA-344AD056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0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6FE-0459-DF49-B21C-52DC382EF927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3272-5784-8546-BECA-344AD056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2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6FE-0459-DF49-B21C-52DC382EF927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3272-5784-8546-BECA-344AD056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4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6FE-0459-DF49-B21C-52DC382EF927}" type="datetimeFigureOut">
              <a:rPr lang="en-US" smtClean="0"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3272-5784-8546-BECA-344AD056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6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6FE-0459-DF49-B21C-52DC382EF927}" type="datetimeFigureOut">
              <a:rPr lang="en-US" smtClean="0"/>
              <a:t>1/7/16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3272-5784-8546-BECA-344AD056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1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6FE-0459-DF49-B21C-52DC382EF927}" type="datetimeFigureOut">
              <a:rPr lang="en-US" smtClean="0"/>
              <a:t>1/7/16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3272-5784-8546-BECA-344AD056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5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6FE-0459-DF49-B21C-52DC382EF927}" type="datetimeFigureOut">
              <a:rPr lang="en-US" smtClean="0"/>
              <a:t>1/7/16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3272-5784-8546-BECA-344AD056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6FE-0459-DF49-B21C-52DC382EF927}" type="datetimeFigureOut">
              <a:rPr lang="en-US" smtClean="0"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3272-5784-8546-BECA-344AD056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7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6FE-0459-DF49-B21C-52DC382EF927}" type="datetimeFigureOut">
              <a:rPr lang="en-US" smtClean="0"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83272-5784-8546-BECA-344AD056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23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0B6FE-0459-DF49-B21C-52DC382EF927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83272-5784-8546-BECA-344AD056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26772" y="5536736"/>
            <a:ext cx="8153400" cy="1083007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en-US" sz="2400" dirty="0" smtClean="0"/>
              <a:t>Max Messinger</a:t>
            </a:r>
          </a:p>
          <a:p>
            <a:pPr algn="r">
              <a:spcBef>
                <a:spcPts val="0"/>
              </a:spcBef>
            </a:pPr>
            <a:r>
              <a:rPr lang="en-US" sz="1800" dirty="0" smtClean="0"/>
              <a:t>Wake Forest University</a:t>
            </a:r>
          </a:p>
          <a:p>
            <a:pPr algn="r">
              <a:spcBef>
                <a:spcPts val="0"/>
              </a:spcBef>
            </a:pPr>
            <a:r>
              <a:rPr lang="en-US" sz="1800" dirty="0" smtClean="0"/>
              <a:t>Linn Aerospace</a:t>
            </a:r>
            <a:endParaRPr lang="en-US" sz="1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4" b="2469"/>
          <a:stretch/>
        </p:blipFill>
        <p:spPr>
          <a:xfrm>
            <a:off x="0" y="-1"/>
            <a:ext cx="9143999" cy="526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Wake Forest University SUAS Lab</a:t>
            </a:r>
          </a:p>
          <a:p>
            <a:pPr lvl="1"/>
            <a:r>
              <a:rPr lang="en-US" dirty="0" smtClean="0"/>
              <a:t>Aircraft Development (Rotary and Fixed-Wing)</a:t>
            </a:r>
          </a:p>
          <a:p>
            <a:pPr lvl="1"/>
            <a:r>
              <a:rPr lang="en-US" dirty="0" smtClean="0"/>
              <a:t>Aircraft Deployment</a:t>
            </a:r>
          </a:p>
          <a:p>
            <a:pPr lvl="1"/>
            <a:r>
              <a:rPr lang="en-US" dirty="0" smtClean="0"/>
              <a:t>Image Analysis Methods Development</a:t>
            </a:r>
          </a:p>
          <a:p>
            <a:pPr lvl="1"/>
            <a:r>
              <a:rPr lang="en-US" dirty="0" smtClean="0"/>
              <a:t>Tactical Carbon and Deforestation Monitoring</a:t>
            </a:r>
          </a:p>
          <a:p>
            <a:r>
              <a:rPr lang="en-US" dirty="0" smtClean="0"/>
              <a:t>Linn Aerospace</a:t>
            </a:r>
          </a:p>
          <a:p>
            <a:pPr lvl="1"/>
            <a:r>
              <a:rPr lang="en-US" dirty="0" smtClean="0"/>
              <a:t>Remote Sensing UAS Development and Sales</a:t>
            </a:r>
          </a:p>
          <a:p>
            <a:pPr lvl="1"/>
            <a:r>
              <a:rPr lang="en-US" dirty="0" smtClean="0"/>
              <a:t>Aircraft Operation and Imagery Processing/Analysis Training</a:t>
            </a:r>
          </a:p>
          <a:p>
            <a:pPr lvl="1"/>
            <a:r>
              <a:rPr lang="en-US" dirty="0" smtClean="0"/>
              <a:t>Contract Imagery Collection and Processing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73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276" y="226186"/>
            <a:ext cx="7886700" cy="99417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Notable Projects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" t="25230" r="8670" b="25934"/>
          <a:stretch/>
        </p:blipFill>
        <p:spPr>
          <a:xfrm>
            <a:off x="502276" y="2006690"/>
            <a:ext cx="8183915" cy="4456588"/>
          </a:xfr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69530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30" y="1851423"/>
            <a:ext cx="8008139" cy="448498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02276" y="22618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Notable Projects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66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167" y="1101082"/>
            <a:ext cx="7701567" cy="538156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2276" y="226186"/>
            <a:ext cx="7886700" cy="99417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Notable Projects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8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11" y="1220358"/>
            <a:ext cx="7168194" cy="517844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2276" y="226186"/>
            <a:ext cx="7886700" cy="99417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Notable Projects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7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58</Words>
  <Application>Microsoft Macintosh PowerPoint</Application>
  <PresentationFormat>On-screen Show (4:3)</PresentationFormat>
  <Paragraphs>17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Calibri Light</vt:lpstr>
      <vt:lpstr>Arial</vt:lpstr>
      <vt:lpstr>Office Theme</vt:lpstr>
      <vt:lpstr>PowerPoint Presentation</vt:lpstr>
      <vt:lpstr>Background</vt:lpstr>
      <vt:lpstr>Notable Projects</vt:lpstr>
      <vt:lpstr>PowerPoint Presentation</vt:lpstr>
      <vt:lpstr>Notable Projects</vt:lpstr>
      <vt:lpstr>Notable Projects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Messinger</dc:creator>
  <cp:lastModifiedBy>Max Messinger</cp:lastModifiedBy>
  <cp:revision>3</cp:revision>
  <dcterms:created xsi:type="dcterms:W3CDTF">2016-01-07T16:58:42Z</dcterms:created>
  <dcterms:modified xsi:type="dcterms:W3CDTF">2016-01-07T17:23:21Z</dcterms:modified>
</cp:coreProperties>
</file>