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9144000"/>
  <p:notesSz cx="7010400" cy="9296400"/>
  <p:embeddedFontLst>
    <p:embeddedFont>
      <p:font typeface="Arial Narrow"/>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ArialNarrow-bold.fntdata"/><Relationship Id="rId11" Type="http://schemas.openxmlformats.org/officeDocument/2006/relationships/slide" Target="slides/slide6.xml"/><Relationship Id="rId22" Type="http://schemas.openxmlformats.org/officeDocument/2006/relationships/font" Target="fonts/ArialNarrow-boldItalic.fntdata"/><Relationship Id="rId10" Type="http://schemas.openxmlformats.org/officeDocument/2006/relationships/slide" Target="slides/slide5.xml"/><Relationship Id="rId21" Type="http://schemas.openxmlformats.org/officeDocument/2006/relationships/font" Target="fonts/ArialNarrow-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notesMaster" Target="notesMasters/notesMaster.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slide" Target="slides/slide.xml"/><Relationship Id="rId19" Type="http://schemas.openxmlformats.org/officeDocument/2006/relationships/font" Target="fonts/ArialNarrow-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2" y="1"/>
            <a:ext cx="3038475" cy="465138"/>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4" name="Shape 4"/>
          <p:cNvSpPr txBox="1"/>
          <p:nvPr>
            <p:ph idx="10" type="dt"/>
          </p:nvPr>
        </p:nvSpPr>
        <p:spPr>
          <a:xfrm>
            <a:off x="3970344" y="1"/>
            <a:ext cx="3038475" cy="465138"/>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5" name="Shape 5"/>
          <p:cNvSpPr/>
          <p:nvPr>
            <p:ph idx="3"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701675" y="4416428"/>
            <a:ext cx="5607048" cy="4183063"/>
          </a:xfrm>
          <a:prstGeom prst="rect">
            <a:avLst/>
          </a:prstGeom>
          <a:noFill/>
          <a:ln>
            <a:noFill/>
          </a:ln>
        </p:spPr>
        <p:txBody>
          <a:bodyPr anchorCtr="0" anchor="t" bIns="91425" lIns="91425" rIns="91425" tIns="91425"/>
          <a:lstStyle>
            <a:lvl1pPr indent="0" lvl="0" marL="0" marR="0" rtl="0" algn="l">
              <a:spcBef>
                <a:spcPts val="360"/>
              </a:spcBef>
              <a:spcAft>
                <a:spcPts val="0"/>
              </a:spcAft>
              <a:defRPr b="0" i="0" sz="1200" u="none" cap="none" strike="noStrike">
                <a:solidFill>
                  <a:schemeClr val="dk1"/>
                </a:solidFill>
                <a:latin typeface="Arial"/>
                <a:ea typeface="Arial"/>
                <a:cs typeface="Arial"/>
                <a:sym typeface="Arial"/>
              </a:defRPr>
            </a:lvl1pPr>
            <a:lvl2pPr indent="0" lvl="1" marL="457200" marR="0" rtl="0" algn="l">
              <a:spcBef>
                <a:spcPts val="360"/>
              </a:spcBef>
              <a:spcAft>
                <a:spcPts val="0"/>
              </a:spcAft>
              <a:defRPr b="0" i="0" sz="1200" u="none" cap="none" strike="noStrike">
                <a:solidFill>
                  <a:schemeClr val="dk1"/>
                </a:solidFill>
                <a:latin typeface="Arial"/>
                <a:ea typeface="Arial"/>
                <a:cs typeface="Arial"/>
                <a:sym typeface="Arial"/>
              </a:defRPr>
            </a:lvl2pPr>
            <a:lvl3pPr indent="0" lvl="2" marL="914400" marR="0" rtl="0" algn="l">
              <a:spcBef>
                <a:spcPts val="360"/>
              </a:spcBef>
              <a:spcAft>
                <a:spcPts val="0"/>
              </a:spcAft>
              <a:defRPr b="0" i="0" sz="1200" u="none" cap="none" strike="noStrike">
                <a:solidFill>
                  <a:schemeClr val="dk1"/>
                </a:solidFill>
                <a:latin typeface="Arial"/>
                <a:ea typeface="Arial"/>
                <a:cs typeface="Arial"/>
                <a:sym typeface="Arial"/>
              </a:defRPr>
            </a:lvl3pPr>
            <a:lvl4pPr indent="0" lvl="3" marL="1371600" marR="0" rtl="0" algn="l">
              <a:spcBef>
                <a:spcPts val="360"/>
              </a:spcBef>
              <a:spcAft>
                <a:spcPts val="0"/>
              </a:spcAft>
              <a:defRPr b="0" i="0" sz="1200" u="none" cap="none" strike="noStrike">
                <a:solidFill>
                  <a:schemeClr val="dk1"/>
                </a:solidFill>
                <a:latin typeface="Arial"/>
                <a:ea typeface="Arial"/>
                <a:cs typeface="Arial"/>
                <a:sym typeface="Arial"/>
              </a:defRPr>
            </a:lvl4pPr>
            <a:lvl5pPr indent="0" lvl="4" marL="1828800" marR="0" rtl="0" algn="l">
              <a:spcBef>
                <a:spcPts val="360"/>
              </a:spcBef>
              <a:spcAft>
                <a:spcPts val="0"/>
              </a:spcAft>
              <a:defRPr b="0" i="0" sz="1200" u="none" cap="none" strike="noStrike">
                <a:solidFill>
                  <a:schemeClr val="dk1"/>
                </a:solidFill>
                <a:latin typeface="Arial"/>
                <a:ea typeface="Arial"/>
                <a:cs typeface="Arial"/>
                <a:sym typeface="Arial"/>
              </a:defRPr>
            </a:lvl5pPr>
            <a:lvl6pPr indent="0" lvl="5" marL="2286000" marR="0" rtl="0" algn="l">
              <a:spcBef>
                <a:spcPts val="0"/>
              </a:spcBef>
              <a:defRPr b="0" i="0" sz="1200" u="none" cap="none" strike="noStrike">
                <a:solidFill>
                  <a:schemeClr val="dk1"/>
                </a:solidFill>
                <a:latin typeface="Arial"/>
                <a:ea typeface="Arial"/>
                <a:cs typeface="Arial"/>
                <a:sym typeface="Arial"/>
              </a:defRPr>
            </a:lvl6pPr>
            <a:lvl7pPr indent="0" lvl="6" marL="2743200" marR="0" rtl="0" algn="l">
              <a:spcBef>
                <a:spcPts val="0"/>
              </a:spcBef>
              <a:defRPr b="0" i="0" sz="1200" u="none" cap="none" strike="noStrike">
                <a:solidFill>
                  <a:schemeClr val="dk1"/>
                </a:solidFill>
                <a:latin typeface="Arial"/>
                <a:ea typeface="Arial"/>
                <a:cs typeface="Arial"/>
                <a:sym typeface="Arial"/>
              </a:defRPr>
            </a:lvl7pPr>
            <a:lvl8pPr indent="0" lvl="7" marL="3200400" marR="0" rtl="0" algn="l">
              <a:spcBef>
                <a:spcPts val="0"/>
              </a:spcBef>
              <a:defRPr b="0" i="0" sz="1200" u="none" cap="none" strike="noStrike">
                <a:solidFill>
                  <a:schemeClr val="dk1"/>
                </a:solidFill>
                <a:latin typeface="Arial"/>
                <a:ea typeface="Arial"/>
                <a:cs typeface="Arial"/>
                <a:sym typeface="Arial"/>
              </a:defRPr>
            </a:lvl8pPr>
            <a:lvl9pPr indent="0" lvl="8" marL="3657600" marR="0" rtl="0" algn="l">
              <a:spcBef>
                <a:spcPts val="0"/>
              </a:spcBef>
              <a:defRPr b="0" i="0" sz="1200" u="none" cap="none" strike="noStrike">
                <a:solidFill>
                  <a:schemeClr val="dk1"/>
                </a:solidFill>
                <a:latin typeface="Arial"/>
                <a:ea typeface="Arial"/>
                <a:cs typeface="Arial"/>
                <a:sym typeface="Arial"/>
              </a:defRPr>
            </a:lvl9pPr>
          </a:lstStyle>
          <a:p/>
        </p:txBody>
      </p:sp>
      <p:sp>
        <p:nvSpPr>
          <p:cNvPr id="7" name="Shape 7"/>
          <p:cNvSpPr txBox="1"/>
          <p:nvPr>
            <p:ph idx="11" type="ftr"/>
          </p:nvPr>
        </p:nvSpPr>
        <p:spPr>
          <a:xfrm>
            <a:off x="2" y="8829675"/>
            <a:ext cx="3038475" cy="465138"/>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8" name="Shape 8"/>
          <p:cNvSpPr txBox="1"/>
          <p:nvPr>
            <p:ph idx="12" type="sldNum"/>
          </p:nvPr>
        </p:nvSpPr>
        <p:spPr>
          <a:xfrm>
            <a:off x="3970344" y="8829675"/>
            <a:ext cx="3038475" cy="465138"/>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tl val="0"/>
              </a:rPr>
              <a:t>‹#›</a:t>
            </a:fld>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txBox="1"/>
          <p:nvPr>
            <p:ph idx="1" type="body"/>
          </p:nvPr>
        </p:nvSpPr>
        <p:spPr>
          <a:xfrm>
            <a:off x="701675" y="4416428"/>
            <a:ext cx="5607048" cy="4183063"/>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84" name="Shape 8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701675" y="4416428"/>
            <a:ext cx="5607048" cy="4183063"/>
          </a:xfrm>
          <a:prstGeom prst="rect">
            <a:avLst/>
          </a:prstGeom>
        </p:spPr>
        <p:txBody>
          <a:bodyPr anchorCtr="0" anchor="t" bIns="91425" lIns="91425" rIns="91425" tIns="91425">
            <a:noAutofit/>
          </a:bodyPr>
          <a:lstStyle/>
          <a:p>
            <a:pPr lvl="0">
              <a:spcBef>
                <a:spcPts val="0"/>
              </a:spcBef>
              <a:buNone/>
            </a:pPr>
            <a:r>
              <a:t/>
            </a:r>
            <a:endParaRPr/>
          </a:p>
        </p:txBody>
      </p:sp>
      <p:sp>
        <p:nvSpPr>
          <p:cNvPr id="96" name="Shape 96"/>
          <p:cNvSpPr/>
          <p:nvPr>
            <p:ph idx="2"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701675" y="4416428"/>
            <a:ext cx="5607048" cy="4183063"/>
          </a:xfrm>
          <a:prstGeom prst="rect">
            <a:avLst/>
          </a:prstGeom>
        </p:spPr>
        <p:txBody>
          <a:bodyPr anchorCtr="0" anchor="t" bIns="91425" lIns="91425" rIns="91425" tIns="91425">
            <a:noAutofit/>
          </a:bodyPr>
          <a:lstStyle/>
          <a:p>
            <a:pPr lvl="0">
              <a:spcBef>
                <a:spcPts val="0"/>
              </a:spcBef>
              <a:buNone/>
            </a:pPr>
            <a:r>
              <a:t/>
            </a:r>
            <a:endParaRPr/>
          </a:p>
        </p:txBody>
      </p:sp>
      <p:sp>
        <p:nvSpPr>
          <p:cNvPr id="158" name="Shape 158"/>
          <p:cNvSpPr/>
          <p:nvPr>
            <p:ph idx="2"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7" name="Shape 167"/>
          <p:cNvSpPr txBox="1"/>
          <p:nvPr>
            <p:ph idx="1" type="body"/>
          </p:nvPr>
        </p:nvSpPr>
        <p:spPr>
          <a:xfrm>
            <a:off x="701675" y="4416428"/>
            <a:ext cx="5606999" cy="4183200"/>
          </a:xfrm>
          <a:prstGeom prst="rect">
            <a:avLst/>
          </a:prstGeom>
        </p:spPr>
        <p:txBody>
          <a:bodyPr anchorCtr="0" anchor="t" bIns="91425" lIns="91425" rIns="91425" tIns="91425">
            <a:noAutofit/>
          </a:bodyPr>
          <a:lstStyle/>
          <a:p>
            <a:pPr lvl="0">
              <a:spcBef>
                <a:spcPts val="0"/>
              </a:spcBef>
              <a:buNone/>
            </a:pPr>
            <a:r>
              <a:t/>
            </a:r>
            <a:endParaRPr/>
          </a:p>
        </p:txBody>
      </p:sp>
      <p:sp>
        <p:nvSpPr>
          <p:cNvPr id="168" name="Shape 168"/>
          <p:cNvSpPr txBox="1"/>
          <p:nvPr>
            <p:ph idx="12" type="sldNum"/>
          </p:nvPr>
        </p:nvSpPr>
        <p:spPr>
          <a:xfrm>
            <a:off x="3970344" y="8829675"/>
            <a:ext cx="3038399" cy="465000"/>
          </a:xfrm>
          <a:prstGeom prst="rect">
            <a:avLst/>
          </a:prstGeom>
        </p:spPr>
        <p:txBody>
          <a:bodyPr anchorCtr="0" anchor="b" bIns="46575" lIns="93175" rIns="93175" tIns="46575">
            <a:noAutofit/>
          </a:bodyPr>
          <a:lstStyle/>
          <a:p>
            <a:pPr lv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701675" y="4416428"/>
            <a:ext cx="5607048" cy="4183063"/>
          </a:xfrm>
          <a:prstGeom prst="rect">
            <a:avLst/>
          </a:prstGeom>
        </p:spPr>
        <p:txBody>
          <a:bodyPr anchorCtr="0" anchor="t" bIns="91425" lIns="91425" rIns="91425" tIns="91425">
            <a:noAutofit/>
          </a:bodyPr>
          <a:lstStyle/>
          <a:p>
            <a:pPr lvl="0">
              <a:spcBef>
                <a:spcPts val="0"/>
              </a:spcBef>
              <a:buNone/>
            </a:pPr>
            <a:r>
              <a:t/>
            </a:r>
            <a:endParaRPr/>
          </a:p>
        </p:txBody>
      </p:sp>
      <p:sp>
        <p:nvSpPr>
          <p:cNvPr id="174" name="Shape 174"/>
          <p:cNvSpPr/>
          <p:nvPr>
            <p:ph idx="2"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0" name="Shape 180"/>
          <p:cNvSpPr txBox="1"/>
          <p:nvPr>
            <p:ph idx="1" type="body"/>
          </p:nvPr>
        </p:nvSpPr>
        <p:spPr>
          <a:xfrm>
            <a:off x="701675" y="4416428"/>
            <a:ext cx="5606999" cy="4183200"/>
          </a:xfrm>
          <a:prstGeom prst="rect">
            <a:avLst/>
          </a:prstGeom>
        </p:spPr>
        <p:txBody>
          <a:bodyPr anchorCtr="0" anchor="t" bIns="91425" lIns="91425" rIns="91425" tIns="91425">
            <a:noAutofit/>
          </a:bodyPr>
          <a:lstStyle/>
          <a:p>
            <a:pPr lvl="0">
              <a:spcBef>
                <a:spcPts val="0"/>
              </a:spcBef>
              <a:buNone/>
            </a:pPr>
            <a:r>
              <a:t/>
            </a:r>
            <a:endParaRPr/>
          </a:p>
        </p:txBody>
      </p:sp>
      <p:sp>
        <p:nvSpPr>
          <p:cNvPr id="181" name="Shape 181"/>
          <p:cNvSpPr txBox="1"/>
          <p:nvPr>
            <p:ph idx="12" type="sldNum"/>
          </p:nvPr>
        </p:nvSpPr>
        <p:spPr>
          <a:xfrm>
            <a:off x="3970344" y="8829675"/>
            <a:ext cx="3038399" cy="465000"/>
          </a:xfrm>
          <a:prstGeom prst="rect">
            <a:avLst/>
          </a:prstGeom>
        </p:spPr>
        <p:txBody>
          <a:bodyPr anchorCtr="0" anchor="b" bIns="46575" lIns="93175" rIns="93175" tIns="46575">
            <a:noAutofit/>
          </a:bodyPr>
          <a:lstStyle/>
          <a:p>
            <a:pPr lv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701675" y="4416428"/>
            <a:ext cx="5607048" cy="4183063"/>
          </a:xfrm>
          <a:prstGeom prst="rect">
            <a:avLst/>
          </a:prstGeom>
        </p:spPr>
        <p:txBody>
          <a:bodyPr anchorCtr="0" anchor="t" bIns="91425" lIns="91425" rIns="91425" tIns="91425">
            <a:noAutofit/>
          </a:bodyPr>
          <a:lstStyle/>
          <a:p>
            <a:pPr lvl="0">
              <a:spcBef>
                <a:spcPts val="0"/>
              </a:spcBef>
              <a:buNone/>
            </a:pPr>
            <a:r>
              <a:t/>
            </a:r>
            <a:endParaRPr/>
          </a:p>
        </p:txBody>
      </p:sp>
      <p:sp>
        <p:nvSpPr>
          <p:cNvPr id="102" name="Shape 102"/>
          <p:cNvSpPr/>
          <p:nvPr>
            <p:ph idx="2"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701675" y="4416428"/>
            <a:ext cx="5606999" cy="4183200"/>
          </a:xfrm>
          <a:prstGeom prst="rect">
            <a:avLst/>
          </a:prstGeom>
        </p:spPr>
        <p:txBody>
          <a:bodyPr anchorCtr="0" anchor="t" bIns="91425" lIns="91425" rIns="91425" tIns="91425">
            <a:noAutofit/>
          </a:bodyPr>
          <a:lstStyle/>
          <a:p>
            <a:pPr lvl="0" rtl="0">
              <a:spcBef>
                <a:spcPts val="0"/>
              </a:spcBef>
              <a:buNone/>
            </a:pPr>
            <a:r>
              <a:t/>
            </a:r>
            <a:endParaRPr/>
          </a:p>
        </p:txBody>
      </p:sp>
      <p:sp>
        <p:nvSpPr>
          <p:cNvPr id="109" name="Shape 109"/>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txBox="1"/>
          <p:nvPr>
            <p:ph idx="1" type="body"/>
          </p:nvPr>
        </p:nvSpPr>
        <p:spPr>
          <a:xfrm>
            <a:off x="701675" y="4416428"/>
            <a:ext cx="5606999" cy="4183200"/>
          </a:xfrm>
          <a:prstGeom prst="rect">
            <a:avLst/>
          </a:prstGeom>
        </p:spPr>
        <p:txBody>
          <a:bodyPr anchorCtr="0" anchor="t" bIns="91425" lIns="91425" rIns="91425" tIns="91425">
            <a:noAutofit/>
          </a:bodyPr>
          <a:lstStyle/>
          <a:p>
            <a:pPr lvl="0" rtl="0">
              <a:spcBef>
                <a:spcPts val="0"/>
              </a:spcBef>
              <a:buNone/>
            </a:pPr>
            <a:r>
              <a:t/>
            </a:r>
            <a:endParaRPr/>
          </a:p>
        </p:txBody>
      </p:sp>
      <p:sp>
        <p:nvSpPr>
          <p:cNvPr id="117" name="Shape 117"/>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701675" y="4416428"/>
            <a:ext cx="5607048" cy="4183063"/>
          </a:xfrm>
          <a:prstGeom prst="rect">
            <a:avLst/>
          </a:prstGeom>
        </p:spPr>
        <p:txBody>
          <a:bodyPr anchorCtr="0" anchor="t" bIns="91425" lIns="91425" rIns="91425" tIns="91425">
            <a:noAutofit/>
          </a:bodyPr>
          <a:lstStyle/>
          <a:p>
            <a:pPr lvl="0">
              <a:spcBef>
                <a:spcPts val="0"/>
              </a:spcBef>
              <a:buNone/>
            </a:pPr>
            <a:r>
              <a:rPr lang="en-US"/>
              <a:t>OSGS: Office of Satellite Ground Systems, GEARS: Ground Enterprise Architecture System</a:t>
            </a:r>
          </a:p>
        </p:txBody>
      </p:sp>
      <p:sp>
        <p:nvSpPr>
          <p:cNvPr id="125" name="Shape 125"/>
          <p:cNvSpPr/>
          <p:nvPr>
            <p:ph idx="2"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1" name="Shape 131"/>
          <p:cNvSpPr txBox="1"/>
          <p:nvPr>
            <p:ph idx="1" type="body"/>
          </p:nvPr>
        </p:nvSpPr>
        <p:spPr>
          <a:xfrm>
            <a:off x="701675" y="4416428"/>
            <a:ext cx="5606999" cy="4183200"/>
          </a:xfrm>
          <a:prstGeom prst="rect">
            <a:avLst/>
          </a:prstGeom>
        </p:spPr>
        <p:txBody>
          <a:bodyPr anchorCtr="0" anchor="t" bIns="91425" lIns="91425" rIns="91425" tIns="91425">
            <a:noAutofit/>
          </a:bodyPr>
          <a:lstStyle/>
          <a:p>
            <a:pPr lvl="0">
              <a:spcBef>
                <a:spcPts val="0"/>
              </a:spcBef>
              <a:buNone/>
            </a:pPr>
            <a:r>
              <a:t/>
            </a:r>
            <a:endParaRPr/>
          </a:p>
        </p:txBody>
      </p:sp>
      <p:sp>
        <p:nvSpPr>
          <p:cNvPr id="132" name="Shape 132"/>
          <p:cNvSpPr txBox="1"/>
          <p:nvPr>
            <p:ph idx="12" type="sldNum"/>
          </p:nvPr>
        </p:nvSpPr>
        <p:spPr>
          <a:xfrm>
            <a:off x="3970344" y="8829675"/>
            <a:ext cx="3038399" cy="465000"/>
          </a:xfrm>
          <a:prstGeom prst="rect">
            <a:avLst/>
          </a:prstGeom>
        </p:spPr>
        <p:txBody>
          <a:bodyPr anchorCtr="0" anchor="b" bIns="46575" lIns="93175" rIns="93175" tIns="46575">
            <a:noAutofit/>
          </a:bodyPr>
          <a:lstStyle/>
          <a:p>
            <a:pPr lv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701675" y="4416428"/>
            <a:ext cx="5606999" cy="4183200"/>
          </a:xfrm>
          <a:prstGeom prst="rect">
            <a:avLst/>
          </a:prstGeom>
        </p:spPr>
        <p:txBody>
          <a:bodyPr anchorCtr="0" anchor="t" bIns="91425" lIns="91425" rIns="91425" tIns="91425">
            <a:noAutofit/>
          </a:bodyPr>
          <a:lstStyle/>
          <a:p>
            <a:pPr lvl="0" rtl="0">
              <a:spcBef>
                <a:spcPts val="0"/>
              </a:spcBef>
              <a:buNone/>
            </a:pPr>
            <a:r>
              <a:rPr lang="en-US"/>
              <a:t>CLASS will operate</a:t>
            </a:r>
          </a:p>
        </p:txBody>
      </p:sp>
      <p:sp>
        <p:nvSpPr>
          <p:cNvPr id="138" name="Shape 138"/>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701675" y="4416428"/>
            <a:ext cx="5607048" cy="4183063"/>
          </a:xfrm>
          <a:prstGeom prst="rect">
            <a:avLst/>
          </a:prstGeom>
        </p:spPr>
        <p:txBody>
          <a:bodyPr anchorCtr="0" anchor="t" bIns="91425" lIns="91425" rIns="91425" tIns="91425">
            <a:noAutofit/>
          </a:bodyPr>
          <a:lstStyle/>
          <a:p>
            <a:pPr lvl="0">
              <a:spcBef>
                <a:spcPts val="0"/>
              </a:spcBef>
              <a:buNone/>
            </a:pPr>
            <a:r>
              <a:rPr lang="en-US"/>
              <a:t>CLASS will operate</a:t>
            </a:r>
          </a:p>
        </p:txBody>
      </p:sp>
      <p:sp>
        <p:nvSpPr>
          <p:cNvPr id="145" name="Shape 145"/>
          <p:cNvSpPr/>
          <p:nvPr>
            <p:ph idx="2"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701675" y="4416428"/>
            <a:ext cx="5606999" cy="4183200"/>
          </a:xfrm>
          <a:prstGeom prst="rect">
            <a:avLst/>
          </a:prstGeom>
        </p:spPr>
        <p:txBody>
          <a:bodyPr anchorCtr="0" anchor="t" bIns="91425" lIns="91425" rIns="91425" tIns="91425">
            <a:noAutofit/>
          </a:bodyPr>
          <a:lstStyle/>
          <a:p>
            <a:pPr lvl="0" rtl="0">
              <a:spcBef>
                <a:spcPts val="0"/>
              </a:spcBef>
              <a:buNone/>
            </a:pPr>
            <a:r>
              <a:t/>
            </a:r>
            <a:endParaRPr/>
          </a:p>
        </p:txBody>
      </p:sp>
      <p:sp>
        <p:nvSpPr>
          <p:cNvPr id="152" name="Shape 152"/>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8" name="Shape 18"/>
        <p:cNvGrpSpPr/>
        <p:nvPr/>
      </p:nvGrpSpPr>
      <p:grpSpPr>
        <a:xfrm>
          <a:off x="0" y="0"/>
          <a:ext cx="0" cy="0"/>
          <a:chOff x="0" y="0"/>
          <a:chExt cx="0" cy="0"/>
        </a:xfrm>
      </p:grpSpPr>
      <p:sp>
        <p:nvSpPr>
          <p:cNvPr id="19" name="Shape 19"/>
          <p:cNvSpPr txBox="1"/>
          <p:nvPr>
            <p:ph type="ctrTitle"/>
          </p:nvPr>
        </p:nvSpPr>
        <p:spPr>
          <a:xfrm>
            <a:off x="685800" y="2130425"/>
            <a:ext cx="7772400" cy="1470023"/>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205867"/>
              </a:buClr>
              <a:buFont typeface="Arial Narrow"/>
              <a:buNone/>
              <a:defRPr b="0" i="0" sz="4000" u="none" cap="none" strike="noStrike">
                <a:solidFill>
                  <a:srgbClr val="205867"/>
                </a:solidFill>
                <a:latin typeface="Arial Narrow"/>
                <a:ea typeface="Arial Narrow"/>
                <a:cs typeface="Arial Narrow"/>
                <a:sym typeface="Arial Narrow"/>
                <a:rtl val="0"/>
              </a:defRPr>
            </a:lvl1pPr>
            <a:lvl2pPr indent="0" lvl="1"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0" marR="0" rtl="0" algn="ctr">
              <a:spcBef>
                <a:spcPts val="0"/>
              </a:spcBef>
              <a:spcAft>
                <a:spcPts val="0"/>
              </a:spcAft>
              <a:defRPr b="0" i="0" sz="1800" u="none" cap="none" strike="noStrike"/>
            </a:lvl3pPr>
            <a:lvl4pPr indent="0" lvl="3" marL="0" marR="0" rtl="0" algn="ctr">
              <a:spcBef>
                <a:spcPts val="0"/>
              </a:spcBef>
              <a:spcAft>
                <a:spcPts val="0"/>
              </a:spcAft>
              <a:defRPr b="0" i="0" sz="1800" u="none" cap="none" strike="noStrike"/>
            </a:lvl4pPr>
            <a:lvl5pPr indent="0" lvl="4" marL="0" marR="0" rtl="0" algn="ctr">
              <a:spcBef>
                <a:spcPts val="0"/>
              </a:spcBef>
              <a:spcAft>
                <a:spcPts val="0"/>
              </a:spcAft>
              <a:defRPr b="0" i="0" sz="1800" u="none" cap="none" strike="noStrike"/>
            </a:lvl5pPr>
            <a:lvl6pPr indent="0" lvl="5" marL="457200" marR="0" rtl="0" algn="ctr">
              <a:spcBef>
                <a:spcPts val="0"/>
              </a:spcBef>
              <a:spcAft>
                <a:spcPts val="0"/>
              </a:spcAft>
              <a:defRPr b="0" i="0" sz="1800" u="none" cap="none" strike="noStrike"/>
            </a:lvl6pPr>
            <a:lvl7pPr indent="0" lvl="6" marL="914400" marR="0" rtl="0" algn="ctr">
              <a:spcBef>
                <a:spcPts val="0"/>
              </a:spcBef>
              <a:spcAft>
                <a:spcPts val="0"/>
              </a:spcAft>
              <a:defRPr b="0" i="0" sz="1800" u="none" cap="none" strike="noStrike"/>
            </a:lvl7pPr>
            <a:lvl8pPr indent="0" lvl="7" marL="1371600" marR="0" rtl="0" algn="ctr">
              <a:spcBef>
                <a:spcPts val="0"/>
              </a:spcBef>
              <a:spcAft>
                <a:spcPts val="0"/>
              </a:spcAft>
              <a:defRPr b="0" i="0" sz="1800" u="none" cap="none" strike="noStrike"/>
            </a:lvl8pPr>
            <a:lvl9pPr indent="0" lvl="8" marL="1828800" marR="0" rtl="0" algn="ctr">
              <a:spcBef>
                <a:spcPts val="0"/>
              </a:spcBef>
              <a:spcAft>
                <a:spcPts val="0"/>
              </a:spcAft>
              <a:defRPr b="0" i="0" sz="1800" u="none" cap="none" strike="noStrike"/>
            </a:lvl9pPr>
          </a:lstStyle>
          <a:p/>
        </p:txBody>
      </p:sp>
      <p:sp>
        <p:nvSpPr>
          <p:cNvPr id="20" name="Shape 20"/>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lnSpc>
                <a:spcPct val="100000"/>
              </a:lnSpc>
              <a:spcBef>
                <a:spcPts val="640"/>
              </a:spcBef>
              <a:spcAft>
                <a:spcPts val="0"/>
              </a:spcAft>
              <a:buClr>
                <a:srgbClr val="888888"/>
              </a:buClr>
              <a:buFont typeface="Arial"/>
              <a:buNone/>
              <a:defRPr b="0" i="0" sz="2400" u="none" cap="none" strike="noStrike">
                <a:solidFill>
                  <a:srgbClr val="205867"/>
                </a:solidFill>
                <a:latin typeface="Arial"/>
                <a:ea typeface="Arial"/>
                <a:cs typeface="Arial"/>
                <a:sym typeface="Arial"/>
                <a:rtl val="0"/>
              </a:defRPr>
            </a:lvl1pPr>
            <a:lvl2pPr indent="0" lvl="1" marL="457200" marR="0" rtl="0" algn="ctr">
              <a:lnSpc>
                <a:spcPct val="100000"/>
              </a:lnSpc>
              <a:spcBef>
                <a:spcPts val="56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ctr">
              <a:lnSpc>
                <a:spcPct val="100000"/>
              </a:lnSpc>
              <a:spcBef>
                <a:spcPts val="48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ctr">
              <a:lnSpc>
                <a:spcPct val="100000"/>
              </a:lnSpc>
              <a:spcBef>
                <a:spcPts val="40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ctr">
              <a:lnSpc>
                <a:spcPct val="100000"/>
              </a:lnSpc>
              <a:spcBef>
                <a:spcPts val="40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ctr">
              <a:lnSpc>
                <a:spcPct val="100000"/>
              </a:lnSpc>
              <a:spcBef>
                <a:spcPts val="40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ctr">
              <a:lnSpc>
                <a:spcPct val="100000"/>
              </a:lnSpc>
              <a:spcBef>
                <a:spcPts val="40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ctr">
              <a:lnSpc>
                <a:spcPct val="100000"/>
              </a:lnSpc>
              <a:spcBef>
                <a:spcPts val="40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ctr">
              <a:lnSpc>
                <a:spcPct val="100000"/>
              </a:lnSpc>
              <a:spcBef>
                <a:spcPts val="40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9pPr>
          </a:lstStyle>
          <a:p/>
        </p:txBody>
      </p:sp>
      <p:sp>
        <p:nvSpPr>
          <p:cNvPr id="21" name="Shape 21"/>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22" name="Shape 22"/>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23" name="Shape 23"/>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4" name="Shape 24"/>
        <p:cNvGrpSpPr/>
        <p:nvPr/>
      </p:nvGrpSpPr>
      <p:grpSpPr>
        <a:xfrm>
          <a:off x="0" y="0"/>
          <a:ext cx="0" cy="0"/>
          <a:chOff x="0" y="0"/>
          <a:chExt cx="0" cy="0"/>
        </a:xfrm>
      </p:grpSpPr>
      <p:sp>
        <p:nvSpPr>
          <p:cNvPr id="25" name="Shape 25"/>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26" name="Shape 26"/>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 name="Shape 27"/>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28" name="Shape 28"/>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29" name="Shape 29"/>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0" name="Shape 30"/>
        <p:cNvGrpSpPr/>
        <p:nvPr/>
      </p:nvGrpSpPr>
      <p:grpSpPr>
        <a:xfrm>
          <a:off x="0" y="0"/>
          <a:ext cx="0" cy="0"/>
          <a:chOff x="0" y="0"/>
          <a:chExt cx="0" cy="0"/>
        </a:xfrm>
      </p:grpSpPr>
      <p:sp>
        <p:nvSpPr>
          <p:cNvPr id="31" name="Shape 31"/>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32" name="Shape 32"/>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33" name="Shape 33"/>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4" name="Shape 34"/>
        <p:cNvGrpSpPr/>
        <p:nvPr/>
      </p:nvGrpSpPr>
      <p:grpSpPr>
        <a:xfrm>
          <a:off x="0" y="0"/>
          <a:ext cx="0" cy="0"/>
          <a:chOff x="0" y="0"/>
          <a:chExt cx="0" cy="0"/>
        </a:xfrm>
      </p:grpSpPr>
      <p:sp>
        <p:nvSpPr>
          <p:cNvPr id="35" name="Shape 35"/>
          <p:cNvSpPr txBox="1"/>
          <p:nvPr>
            <p:ph type="title"/>
          </p:nvPr>
        </p:nvSpPr>
        <p:spPr>
          <a:xfrm>
            <a:off x="722312" y="4406900"/>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6" name="Shape 36"/>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Clr>
                <a:srgbClr val="888888"/>
              </a:buClr>
              <a:buFont typeface="Arial"/>
              <a:buNone/>
              <a:defRPr/>
            </a:lvl1pPr>
            <a:lvl2pPr indent="0" lvl="1" marL="457200" rtl="0">
              <a:spcBef>
                <a:spcPts val="0"/>
              </a:spcBef>
              <a:buClr>
                <a:srgbClr val="888888"/>
              </a:buClr>
              <a:buFont typeface="Arial"/>
              <a:buNone/>
              <a:defRPr/>
            </a:lvl2pPr>
            <a:lvl3pPr indent="0" lvl="2" marL="914400" rtl="0">
              <a:spcBef>
                <a:spcPts val="0"/>
              </a:spcBef>
              <a:buClr>
                <a:srgbClr val="888888"/>
              </a:buClr>
              <a:buFont typeface="Arial"/>
              <a:buNone/>
              <a:defRPr/>
            </a:lvl3pPr>
            <a:lvl4pPr indent="0" lvl="3" marL="1371600" rtl="0">
              <a:spcBef>
                <a:spcPts val="0"/>
              </a:spcBef>
              <a:buClr>
                <a:srgbClr val="888888"/>
              </a:buClr>
              <a:buFont typeface="Arial"/>
              <a:buNone/>
              <a:defRPr/>
            </a:lvl4pPr>
            <a:lvl5pPr indent="0" lvl="4" marL="1828800" rtl="0">
              <a:spcBef>
                <a:spcPts val="0"/>
              </a:spcBef>
              <a:buClr>
                <a:srgbClr val="888888"/>
              </a:buClr>
              <a:buFont typeface="Arial"/>
              <a:buNone/>
              <a:defRPr/>
            </a:lvl5pPr>
            <a:lvl6pPr indent="0" lvl="5" marL="2286000" rtl="0">
              <a:spcBef>
                <a:spcPts val="0"/>
              </a:spcBef>
              <a:buClr>
                <a:srgbClr val="888888"/>
              </a:buClr>
              <a:buFont typeface="Calibri"/>
              <a:buNone/>
              <a:defRPr/>
            </a:lvl6pPr>
            <a:lvl7pPr indent="0" lvl="6" marL="2743200" rtl="0">
              <a:spcBef>
                <a:spcPts val="0"/>
              </a:spcBef>
              <a:buClr>
                <a:srgbClr val="888888"/>
              </a:buClr>
              <a:buFont typeface="Calibri"/>
              <a:buNone/>
              <a:defRPr/>
            </a:lvl7pPr>
            <a:lvl8pPr indent="0" lvl="7" marL="3200400" rtl="0">
              <a:spcBef>
                <a:spcPts val="0"/>
              </a:spcBef>
              <a:buClr>
                <a:srgbClr val="888888"/>
              </a:buClr>
              <a:buFont typeface="Calibri"/>
              <a:buNone/>
              <a:defRPr/>
            </a:lvl8pPr>
            <a:lvl9pPr indent="0" lvl="8" marL="3657600" rtl="0">
              <a:spcBef>
                <a:spcPts val="0"/>
              </a:spcBef>
              <a:buClr>
                <a:srgbClr val="888888"/>
              </a:buClr>
              <a:buFont typeface="Calibri"/>
              <a:buNone/>
              <a:defRPr/>
            </a:lvl9pPr>
          </a:lstStyle>
          <a:p/>
        </p:txBody>
      </p:sp>
      <p:sp>
        <p:nvSpPr>
          <p:cNvPr id="37" name="Shape 37"/>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39" name="Shape 39"/>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43" name="Shape 43"/>
          <p:cNvSpPr txBox="1"/>
          <p:nvPr>
            <p:ph idx="2" type="body"/>
          </p:nvPr>
        </p:nvSpPr>
        <p:spPr>
          <a:xfrm>
            <a:off x="457200" y="2174875"/>
            <a:ext cx="4040187" cy="3951286"/>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4" name="Shape 44"/>
          <p:cNvSpPr txBox="1"/>
          <p:nvPr>
            <p:ph idx="3" type="body"/>
          </p:nvPr>
        </p:nvSpPr>
        <p:spPr>
          <a:xfrm>
            <a:off x="4645025" y="1535112"/>
            <a:ext cx="4041773"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45" name="Shape 45"/>
          <p:cNvSpPr txBox="1"/>
          <p:nvPr>
            <p:ph idx="4" type="body"/>
          </p:nvPr>
        </p:nvSpPr>
        <p:spPr>
          <a:xfrm>
            <a:off x="4645025" y="2174875"/>
            <a:ext cx="4041773" cy="3951286"/>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6" name="Shape 46"/>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48" name="Shape 48"/>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9" name="Shape 49"/>
        <p:cNvGrpSpPr/>
        <p:nvPr/>
      </p:nvGrpSpPr>
      <p:grpSpPr>
        <a:xfrm>
          <a:off x="0" y="0"/>
          <a:ext cx="0" cy="0"/>
          <a:chOff x="0" y="0"/>
          <a:chExt cx="0" cy="0"/>
        </a:xfrm>
      </p:grpSpPr>
      <p:sp>
        <p:nvSpPr>
          <p:cNvPr id="50" name="Shape 50"/>
          <p:cNvSpPr txBox="1"/>
          <p:nvPr>
            <p:ph type="title"/>
          </p:nvPr>
        </p:nvSpPr>
        <p:spPr>
          <a:xfrm>
            <a:off x="457200" y="273050"/>
            <a:ext cx="3008313" cy="1162048"/>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1" name="Shape 51"/>
          <p:cNvSpPr txBox="1"/>
          <p:nvPr>
            <p:ph idx="1" type="body"/>
          </p:nvPr>
        </p:nvSpPr>
        <p:spPr>
          <a:xfrm>
            <a:off x="3575050" y="273050"/>
            <a:ext cx="5111750" cy="5853111"/>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2" name="Shape 52"/>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53" name="Shape 53"/>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54" name="Shape 54"/>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55" name="Shape 55"/>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6" name="Shape 56"/>
        <p:cNvGrpSpPr/>
        <p:nvPr/>
      </p:nvGrpSpPr>
      <p:grpSpPr>
        <a:xfrm>
          <a:off x="0" y="0"/>
          <a:ext cx="0" cy="0"/>
          <a:chOff x="0" y="0"/>
          <a:chExt cx="0" cy="0"/>
        </a:xfrm>
      </p:grpSpPr>
      <p:sp>
        <p:nvSpPr>
          <p:cNvPr id="57" name="Shape 57"/>
          <p:cNvSpPr txBox="1"/>
          <p:nvPr>
            <p:ph type="title"/>
          </p:nvPr>
        </p:nvSpPr>
        <p:spPr>
          <a:xfrm>
            <a:off x="1792288" y="4800600"/>
            <a:ext cx="5486399" cy="566736"/>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8" name="Shape 58"/>
          <p:cNvSpPr/>
          <p:nvPr>
            <p:ph idx="2" type="pic"/>
          </p:nvPr>
        </p:nvSpPr>
        <p:spPr>
          <a:xfrm>
            <a:off x="1792288" y="612775"/>
            <a:ext cx="5486399" cy="4114800"/>
          </a:xfrm>
          <a:prstGeom prst="rect">
            <a:avLst/>
          </a:prstGeom>
          <a:noFill/>
          <a:ln>
            <a:noFill/>
          </a:ln>
        </p:spPr>
        <p:txBody>
          <a:bodyPr anchorCtr="0" anchor="ctr" bIns="91425" lIns="91425" rIns="91425" tIns="91425"/>
          <a:lstStyle>
            <a:lvl1pPr lvl="0">
              <a:spcBef>
                <a:spcPts val="0"/>
              </a:spcBef>
              <a:buNone/>
              <a:defRPr/>
            </a:lvl1pPr>
          </a:lstStyle>
          <a:p/>
        </p:txBody>
      </p:sp>
      <p:sp>
        <p:nvSpPr>
          <p:cNvPr id="59" name="Shape 59"/>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60" name="Shape 60"/>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1" name="Shape 61"/>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2" name="Shape 62"/>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3" name="Shape 63"/>
        <p:cNvGrpSpPr/>
        <p:nvPr/>
      </p:nvGrpSpPr>
      <p:grpSpPr>
        <a:xfrm>
          <a:off x="0" y="0"/>
          <a:ext cx="0" cy="0"/>
          <a:chOff x="0" y="0"/>
          <a:chExt cx="0" cy="0"/>
        </a:xfrm>
      </p:grpSpPr>
      <p:sp>
        <p:nvSpPr>
          <p:cNvPr id="64" name="Shape 64"/>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65" name="Shape 65"/>
          <p:cNvSpPr txBox="1"/>
          <p:nvPr>
            <p:ph idx="1" type="body"/>
          </p:nvPr>
        </p:nvSpPr>
        <p:spPr>
          <a:xfrm rot="5400000">
            <a:off x="2309017" y="-251618"/>
            <a:ext cx="4525963" cy="8229600"/>
          </a:xfrm>
          <a:prstGeom prst="rect">
            <a:avLst/>
          </a:prstGeom>
          <a:noFill/>
          <a:ln>
            <a:noFill/>
          </a:ln>
        </p:spPr>
        <p:txBody>
          <a:bodyPr anchorCtr="0" anchor="t" bIns="91425" lIns="91425" rIns="91425" tIns="91425"/>
          <a:lstStyle>
            <a:lvl1pPr indent="12700" lvl="0" marL="342900" rtl="0" algn="l">
              <a:spcBef>
                <a:spcPts val="640"/>
              </a:spcBef>
              <a:spcAft>
                <a:spcPts val="0"/>
              </a:spcAft>
              <a:buClr>
                <a:schemeClr val="dk1"/>
              </a:buClr>
              <a:buFont typeface="Arial"/>
              <a:buChar char="•"/>
              <a:defRPr/>
            </a:lvl1pPr>
            <a:lvl2pPr indent="-19050" lvl="1" marL="742950" rtl="0" algn="l">
              <a:spcBef>
                <a:spcPts val="560"/>
              </a:spcBef>
              <a:spcAft>
                <a:spcPts val="0"/>
              </a:spcAft>
              <a:buClr>
                <a:schemeClr val="dk1"/>
              </a:buClr>
              <a:buFont typeface="Arial"/>
              <a:buChar char="–"/>
              <a:defRPr/>
            </a:lvl2pPr>
            <a:lvl3pPr indent="12700" lvl="2" marL="1143000" rtl="0" algn="l">
              <a:spcBef>
                <a:spcPts val="480"/>
              </a:spcBef>
              <a:spcAft>
                <a:spcPts val="0"/>
              </a:spcAft>
              <a:buClr>
                <a:schemeClr val="dk1"/>
              </a:buClr>
              <a:buFont typeface="Arial"/>
              <a:buChar char="•"/>
              <a:defRPr/>
            </a:lvl3pPr>
            <a:lvl4pPr indent="-12700" lvl="3" marL="1600200" rtl="0" algn="l">
              <a:spcBef>
                <a:spcPts val="400"/>
              </a:spcBef>
              <a:spcAft>
                <a:spcPts val="0"/>
              </a:spcAft>
              <a:buClr>
                <a:schemeClr val="dk1"/>
              </a:buClr>
              <a:buFont typeface="Arial"/>
              <a:buChar char="–"/>
              <a:defRPr/>
            </a:lvl4pPr>
            <a:lvl5pPr indent="-12700" lvl="4" marL="2057400" rtl="0" algn="l">
              <a:spcBef>
                <a:spcPts val="400"/>
              </a:spcBef>
              <a:spcAft>
                <a:spcPts val="0"/>
              </a:spcAft>
              <a:buClr>
                <a:schemeClr val="dk1"/>
              </a:buClr>
              <a:buFont typeface="Arial"/>
              <a:buChar char="»"/>
              <a:defRPr/>
            </a:lvl5pPr>
            <a:lvl6pPr indent="-12700" lvl="5" marL="2514600" rtl="0" algn="l">
              <a:spcBef>
                <a:spcPts val="400"/>
              </a:spcBef>
              <a:buClr>
                <a:schemeClr val="dk1"/>
              </a:buClr>
              <a:buFont typeface="Arial"/>
              <a:buChar char="•"/>
              <a:defRPr/>
            </a:lvl6pPr>
            <a:lvl7pPr indent="-12700" lvl="6" marL="2971800" rtl="0" algn="l">
              <a:spcBef>
                <a:spcPts val="400"/>
              </a:spcBef>
              <a:buClr>
                <a:schemeClr val="dk1"/>
              </a:buClr>
              <a:buFont typeface="Arial"/>
              <a:buChar char="•"/>
              <a:defRPr/>
            </a:lvl7pPr>
            <a:lvl8pPr indent="-12700" lvl="7" marL="3429000" rtl="0" algn="l">
              <a:spcBef>
                <a:spcPts val="400"/>
              </a:spcBef>
              <a:buClr>
                <a:schemeClr val="dk1"/>
              </a:buClr>
              <a:buFont typeface="Arial"/>
              <a:buChar char="•"/>
              <a:defRPr/>
            </a:lvl8pPr>
            <a:lvl9pPr indent="-12700" lvl="8" marL="3886200" rtl="0" algn="l">
              <a:spcBef>
                <a:spcPts val="400"/>
              </a:spcBef>
              <a:buClr>
                <a:schemeClr val="dk1"/>
              </a:buClr>
              <a:buFont typeface="Arial"/>
              <a:buChar char="•"/>
              <a:defRPr/>
            </a:lvl9pPr>
          </a:lstStyle>
          <a:p/>
        </p:txBody>
      </p:sp>
      <p:sp>
        <p:nvSpPr>
          <p:cNvPr id="66" name="Shape 66"/>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7" name="Shape 67"/>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8" name="Shape 68"/>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9" name="Shape 69"/>
        <p:cNvGrpSpPr/>
        <p:nvPr/>
      </p:nvGrpSpPr>
      <p:grpSpPr>
        <a:xfrm>
          <a:off x="0" y="0"/>
          <a:ext cx="0" cy="0"/>
          <a:chOff x="0" y="0"/>
          <a:chExt cx="0" cy="0"/>
        </a:xfrm>
      </p:grpSpPr>
      <p:sp>
        <p:nvSpPr>
          <p:cNvPr id="70" name="Shape 70"/>
          <p:cNvSpPr txBox="1"/>
          <p:nvPr>
            <p:ph type="title"/>
          </p:nvPr>
        </p:nvSpPr>
        <p:spPr>
          <a:xfrm rot="5400000">
            <a:off x="4732336" y="2171700"/>
            <a:ext cx="5851525" cy="20574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71" name="Shape 71"/>
          <p:cNvSpPr txBox="1"/>
          <p:nvPr>
            <p:ph idx="1" type="body"/>
          </p:nvPr>
        </p:nvSpPr>
        <p:spPr>
          <a:xfrm rot="5400000">
            <a:off x="541336" y="190500"/>
            <a:ext cx="5851525" cy="6019798"/>
          </a:xfrm>
          <a:prstGeom prst="rect">
            <a:avLst/>
          </a:prstGeom>
          <a:noFill/>
          <a:ln>
            <a:noFill/>
          </a:ln>
        </p:spPr>
        <p:txBody>
          <a:bodyPr anchorCtr="0" anchor="t" bIns="91425" lIns="91425" rIns="91425" tIns="91425"/>
          <a:lstStyle>
            <a:lvl1pPr indent="12700" lvl="0" marL="342900" rtl="0" algn="l">
              <a:spcBef>
                <a:spcPts val="640"/>
              </a:spcBef>
              <a:spcAft>
                <a:spcPts val="0"/>
              </a:spcAft>
              <a:buClr>
                <a:schemeClr val="dk1"/>
              </a:buClr>
              <a:buFont typeface="Arial"/>
              <a:buChar char="•"/>
              <a:defRPr/>
            </a:lvl1pPr>
            <a:lvl2pPr indent="-19050" lvl="1" marL="742950" rtl="0" algn="l">
              <a:spcBef>
                <a:spcPts val="560"/>
              </a:spcBef>
              <a:spcAft>
                <a:spcPts val="0"/>
              </a:spcAft>
              <a:buClr>
                <a:schemeClr val="dk1"/>
              </a:buClr>
              <a:buFont typeface="Arial"/>
              <a:buChar char="–"/>
              <a:defRPr/>
            </a:lvl2pPr>
            <a:lvl3pPr indent="12700" lvl="2" marL="1143000" rtl="0" algn="l">
              <a:spcBef>
                <a:spcPts val="480"/>
              </a:spcBef>
              <a:spcAft>
                <a:spcPts val="0"/>
              </a:spcAft>
              <a:buClr>
                <a:schemeClr val="dk1"/>
              </a:buClr>
              <a:buFont typeface="Arial"/>
              <a:buChar char="•"/>
              <a:defRPr/>
            </a:lvl3pPr>
            <a:lvl4pPr indent="-12700" lvl="3" marL="1600200" rtl="0" algn="l">
              <a:spcBef>
                <a:spcPts val="400"/>
              </a:spcBef>
              <a:spcAft>
                <a:spcPts val="0"/>
              </a:spcAft>
              <a:buClr>
                <a:schemeClr val="dk1"/>
              </a:buClr>
              <a:buFont typeface="Arial"/>
              <a:buChar char="–"/>
              <a:defRPr/>
            </a:lvl4pPr>
            <a:lvl5pPr indent="-12700" lvl="4" marL="2057400" rtl="0" algn="l">
              <a:spcBef>
                <a:spcPts val="400"/>
              </a:spcBef>
              <a:spcAft>
                <a:spcPts val="0"/>
              </a:spcAft>
              <a:buClr>
                <a:schemeClr val="dk1"/>
              </a:buClr>
              <a:buFont typeface="Arial"/>
              <a:buChar char="»"/>
              <a:defRPr/>
            </a:lvl5pPr>
            <a:lvl6pPr indent="-12700" lvl="5" marL="2514600" rtl="0" algn="l">
              <a:spcBef>
                <a:spcPts val="400"/>
              </a:spcBef>
              <a:buClr>
                <a:schemeClr val="dk1"/>
              </a:buClr>
              <a:buFont typeface="Arial"/>
              <a:buChar char="•"/>
              <a:defRPr/>
            </a:lvl6pPr>
            <a:lvl7pPr indent="-12700" lvl="6" marL="2971800" rtl="0" algn="l">
              <a:spcBef>
                <a:spcPts val="400"/>
              </a:spcBef>
              <a:buClr>
                <a:schemeClr val="dk1"/>
              </a:buClr>
              <a:buFont typeface="Arial"/>
              <a:buChar char="•"/>
              <a:defRPr/>
            </a:lvl7pPr>
            <a:lvl8pPr indent="-12700" lvl="7" marL="3429000" rtl="0" algn="l">
              <a:spcBef>
                <a:spcPts val="400"/>
              </a:spcBef>
              <a:buClr>
                <a:schemeClr val="dk1"/>
              </a:buClr>
              <a:buFont typeface="Arial"/>
              <a:buChar char="•"/>
              <a:defRPr/>
            </a:lvl8pPr>
            <a:lvl9pPr indent="-12700" lvl="8" marL="3886200" rtl="0" algn="l">
              <a:spcBef>
                <a:spcPts val="400"/>
              </a:spcBef>
              <a:buClr>
                <a:schemeClr val="dk1"/>
              </a:buClr>
              <a:buFont typeface="Arial"/>
              <a:buChar char="•"/>
              <a:defRPr/>
            </a:lvl9pPr>
          </a:lstStyle>
          <a:p/>
        </p:txBody>
      </p:sp>
      <p:sp>
        <p:nvSpPr>
          <p:cNvPr id="72" name="Shape 72"/>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73" name="Shape 73"/>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74" name="Shape 74"/>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Title Only">
    <p:spTree>
      <p:nvGrpSpPr>
        <p:cNvPr id="75" name="Shape 75"/>
        <p:cNvGrpSpPr/>
        <p:nvPr/>
      </p:nvGrpSpPr>
      <p:grpSpPr>
        <a:xfrm>
          <a:off x="0" y="0"/>
          <a:ext cx="0" cy="0"/>
          <a:chOff x="0" y="0"/>
          <a:chExt cx="0" cy="0"/>
        </a:xfrm>
      </p:grpSpPr>
      <p:sp>
        <p:nvSpPr>
          <p:cNvPr id="76" name="Shape 76"/>
          <p:cNvSpPr/>
          <p:nvPr/>
        </p:nvSpPr>
        <p:spPr>
          <a:xfrm>
            <a:off x="0" y="0"/>
            <a:ext cx="9144000" cy="990598"/>
          </a:xfrm>
          <a:prstGeom prst="rect">
            <a:avLst/>
          </a:prstGeom>
          <a:solidFill>
            <a:srgbClr val="2D1BB5"/>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rtl val="0"/>
            </a:endParaRPr>
          </a:p>
        </p:txBody>
      </p:sp>
      <p:sp>
        <p:nvSpPr>
          <p:cNvPr id="77" name="Shape 77"/>
          <p:cNvSpPr txBox="1"/>
          <p:nvPr>
            <p:ph type="title"/>
          </p:nvPr>
        </p:nvSpPr>
        <p:spPr>
          <a:xfrm>
            <a:off x="228600" y="0"/>
            <a:ext cx="8686800" cy="1066799"/>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8" name="Shape 78"/>
          <p:cNvSpPr txBox="1"/>
          <p:nvPr>
            <p:ph idx="1" type="body"/>
          </p:nvPr>
        </p:nvSpPr>
        <p:spPr>
          <a:xfrm>
            <a:off x="457200" y="1524000"/>
            <a:ext cx="8229600" cy="4525963"/>
          </a:xfrm>
          <a:prstGeom prst="rect">
            <a:avLst/>
          </a:prstGeom>
          <a:noFill/>
          <a:ln>
            <a:noFill/>
          </a:ln>
        </p:spPr>
        <p:txBody>
          <a:bodyPr anchorCtr="0" anchor="t" bIns="91425" lIns="91425" rIns="91425" tIns="91425"/>
          <a:lstStyle>
            <a:lvl1pPr indent="12700" lvl="0" marL="342900" rtl="0" algn="l">
              <a:spcBef>
                <a:spcPts val="640"/>
              </a:spcBef>
              <a:spcAft>
                <a:spcPts val="0"/>
              </a:spcAft>
              <a:buClr>
                <a:schemeClr val="dk1"/>
              </a:buClr>
              <a:buFont typeface="Arial"/>
              <a:buChar char="•"/>
              <a:defRPr/>
            </a:lvl1pPr>
            <a:lvl2pPr indent="-19050" lvl="1" marL="742950" rtl="0" algn="l">
              <a:spcBef>
                <a:spcPts val="560"/>
              </a:spcBef>
              <a:spcAft>
                <a:spcPts val="0"/>
              </a:spcAft>
              <a:buClr>
                <a:schemeClr val="dk1"/>
              </a:buClr>
              <a:buFont typeface="Arial"/>
              <a:buChar char="–"/>
              <a:defRPr/>
            </a:lvl2pPr>
            <a:lvl3pPr indent="12700" lvl="2" marL="1143000" rtl="0" algn="l">
              <a:spcBef>
                <a:spcPts val="480"/>
              </a:spcBef>
              <a:spcAft>
                <a:spcPts val="0"/>
              </a:spcAft>
              <a:buClr>
                <a:schemeClr val="dk1"/>
              </a:buClr>
              <a:buFont typeface="Arial"/>
              <a:buChar char="•"/>
              <a:defRPr/>
            </a:lvl3pPr>
            <a:lvl4pPr indent="-12700" lvl="3" marL="1600200" rtl="0" algn="l">
              <a:spcBef>
                <a:spcPts val="400"/>
              </a:spcBef>
              <a:spcAft>
                <a:spcPts val="0"/>
              </a:spcAft>
              <a:buClr>
                <a:schemeClr val="dk1"/>
              </a:buClr>
              <a:buFont typeface="Arial"/>
              <a:buChar char="–"/>
              <a:defRPr/>
            </a:lvl4pPr>
            <a:lvl5pPr indent="-12700" lvl="4" marL="2057400" rtl="0" algn="l">
              <a:spcBef>
                <a:spcPts val="400"/>
              </a:spcBef>
              <a:spcAft>
                <a:spcPts val="0"/>
              </a:spcAft>
              <a:buClr>
                <a:schemeClr val="dk1"/>
              </a:buClr>
              <a:buFont typeface="Arial"/>
              <a:buChar char="»"/>
              <a:defRPr/>
            </a:lvl5pPr>
            <a:lvl6pPr indent="-12700" lvl="5" marL="2514600" rtl="0" algn="l">
              <a:spcBef>
                <a:spcPts val="400"/>
              </a:spcBef>
              <a:buClr>
                <a:schemeClr val="dk1"/>
              </a:buClr>
              <a:buFont typeface="Arial"/>
              <a:buChar char="•"/>
              <a:defRPr/>
            </a:lvl6pPr>
            <a:lvl7pPr indent="-12700" lvl="6" marL="2971800" rtl="0" algn="l">
              <a:spcBef>
                <a:spcPts val="400"/>
              </a:spcBef>
              <a:buClr>
                <a:schemeClr val="dk1"/>
              </a:buClr>
              <a:buFont typeface="Arial"/>
              <a:buChar char="•"/>
              <a:defRPr/>
            </a:lvl7pPr>
            <a:lvl8pPr indent="-12700" lvl="7" marL="3429000" rtl="0" algn="l">
              <a:spcBef>
                <a:spcPts val="400"/>
              </a:spcBef>
              <a:buClr>
                <a:schemeClr val="dk1"/>
              </a:buClr>
              <a:buFont typeface="Arial"/>
              <a:buChar char="•"/>
              <a:defRPr/>
            </a:lvl8pPr>
            <a:lvl9pPr indent="-12700" lvl="8" marL="3886200" rtl="0" algn="l">
              <a:spcBef>
                <a:spcPts val="400"/>
              </a:spcBef>
              <a:buClr>
                <a:schemeClr val="dk1"/>
              </a:buClr>
              <a:buFont typeface="Arial"/>
              <a:buChar char="•"/>
              <a:defRPr/>
            </a:lvl9pPr>
          </a:lstStyle>
          <a:p/>
        </p:txBody>
      </p:sp>
      <p:sp>
        <p:nvSpPr>
          <p:cNvPr id="79" name="Shape 79"/>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80" name="Shape 80"/>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81" name="Shape 81"/>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Masters/_rels/slideMaster.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theme" Target="../theme/theme1.xml"/><Relationship Id="rId12" Type="http://schemas.openxmlformats.org/officeDocument/2006/relationships/slideLayout" Target="../slideLayouts/slideLayout9.xml"/><Relationship Id="rId1" Type="http://schemas.openxmlformats.org/officeDocument/2006/relationships/image" Target="../media/image00.jpg"/><Relationship Id="rId2" Type="http://schemas.openxmlformats.org/officeDocument/2006/relationships/image" Target="../media/image02.png"/><Relationship Id="rId3" Type="http://schemas.openxmlformats.org/officeDocument/2006/relationships/slideLayout" Target="../slideLayouts/slideLayout.xml"/><Relationship Id="rId4" Type="http://schemas.openxmlformats.org/officeDocument/2006/relationships/slideLayout" Target="../slideLayouts/slideLayout1.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pic>
        <p:nvPicPr>
          <p:cNvPr id="10" name="Shape 10"/>
          <p:cNvPicPr preferRelativeResize="0"/>
          <p:nvPr/>
        </p:nvPicPr>
        <p:blipFill rotWithShape="1">
          <a:blip r:embed="rId1">
            <a:alphaModFix/>
          </a:blip>
          <a:srcRect b="79462" l="6584" r="6586" t="10269"/>
          <a:stretch/>
        </p:blipFill>
        <p:spPr>
          <a:xfrm>
            <a:off x="-11112" y="0"/>
            <a:ext cx="9155113" cy="355600"/>
          </a:xfrm>
          <a:prstGeom prst="rect">
            <a:avLst/>
          </a:prstGeom>
          <a:noFill/>
          <a:ln>
            <a:noFill/>
          </a:ln>
        </p:spPr>
      </p:pic>
      <p:sp>
        <p:nvSpPr>
          <p:cNvPr id="11" name="Shape 11"/>
          <p:cNvSpPr/>
          <p:nvPr/>
        </p:nvSpPr>
        <p:spPr>
          <a:xfrm>
            <a:off x="0" y="1547812"/>
            <a:ext cx="9144000" cy="5043487"/>
          </a:xfrm>
          <a:prstGeom prst="rect">
            <a:avLst/>
          </a:prstGeom>
          <a:solidFill>
            <a:srgbClr val="D8D8D8">
              <a:alpha val="69411"/>
            </a:srgbClr>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rtl val="0"/>
            </a:endParaRPr>
          </a:p>
        </p:txBody>
      </p:sp>
      <p:sp>
        <p:nvSpPr>
          <p:cNvPr id="12" name="Shape 12"/>
          <p:cNvSpPr/>
          <p:nvPr/>
        </p:nvSpPr>
        <p:spPr>
          <a:xfrm>
            <a:off x="0" y="422275"/>
            <a:ext cx="9144000" cy="1050924"/>
          </a:xfrm>
          <a:prstGeom prst="rect">
            <a:avLst/>
          </a:prstGeom>
          <a:solidFill>
            <a:srgbClr val="BFBFBF">
              <a:alpha val="69411"/>
            </a:srgbClr>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rtl val="0"/>
            </a:endParaRPr>
          </a:p>
        </p:txBody>
      </p:sp>
      <p:sp>
        <p:nvSpPr>
          <p:cNvPr id="13" name="Shape 1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205867"/>
              </a:buClr>
              <a:buFont typeface="Arial Narrow"/>
              <a:buNone/>
              <a:defRPr b="0" i="0" sz="4000" u="none" cap="none" strike="noStrike">
                <a:solidFill>
                  <a:srgbClr val="205867"/>
                </a:solidFill>
                <a:latin typeface="Arial Narrow"/>
                <a:ea typeface="Arial Narrow"/>
                <a:cs typeface="Arial Narrow"/>
                <a:sym typeface="Arial Narrow"/>
                <a:rtl val="0"/>
              </a:defRPr>
            </a:lvl1pPr>
            <a:lvl2pPr indent="0" lvl="1"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0" marR="0" rtl="0" algn="ctr">
              <a:spcBef>
                <a:spcPts val="0"/>
              </a:spcBef>
              <a:spcAft>
                <a:spcPts val="0"/>
              </a:spcAft>
              <a:defRPr b="0" i="0" sz="1800" u="none" cap="none" strike="noStrike"/>
            </a:lvl3pPr>
            <a:lvl4pPr indent="0" lvl="3" marL="0" marR="0" rtl="0" algn="ctr">
              <a:spcBef>
                <a:spcPts val="0"/>
              </a:spcBef>
              <a:spcAft>
                <a:spcPts val="0"/>
              </a:spcAft>
              <a:defRPr b="0" i="0" sz="1800" u="none" cap="none" strike="noStrike"/>
            </a:lvl4pPr>
            <a:lvl5pPr indent="0" lvl="4" marL="0" marR="0" rtl="0" algn="ctr">
              <a:spcBef>
                <a:spcPts val="0"/>
              </a:spcBef>
              <a:spcAft>
                <a:spcPts val="0"/>
              </a:spcAft>
              <a:defRPr b="0" i="0" sz="1800" u="none" cap="none" strike="noStrike"/>
            </a:lvl5pPr>
            <a:lvl6pPr indent="0" lvl="5" marL="457200" marR="0" rtl="0" algn="ctr">
              <a:spcBef>
                <a:spcPts val="0"/>
              </a:spcBef>
              <a:spcAft>
                <a:spcPts val="0"/>
              </a:spcAft>
              <a:defRPr b="0" i="0" sz="1800" u="none" cap="none" strike="noStrike"/>
            </a:lvl6pPr>
            <a:lvl7pPr indent="0" lvl="6" marL="914400" marR="0" rtl="0" algn="ctr">
              <a:spcBef>
                <a:spcPts val="0"/>
              </a:spcBef>
              <a:spcAft>
                <a:spcPts val="0"/>
              </a:spcAft>
              <a:defRPr b="0" i="0" sz="1800" u="none" cap="none" strike="noStrike"/>
            </a:lvl7pPr>
            <a:lvl8pPr indent="0" lvl="7" marL="1371600" marR="0" rtl="0" algn="ctr">
              <a:spcBef>
                <a:spcPts val="0"/>
              </a:spcBef>
              <a:spcAft>
                <a:spcPts val="0"/>
              </a:spcAft>
              <a:defRPr b="0" i="0" sz="1800" u="none" cap="none" strike="noStrike"/>
            </a:lvl8pPr>
            <a:lvl9pPr indent="0" lvl="8" marL="1828800" marR="0" rtl="0" algn="ctr">
              <a:spcBef>
                <a:spcPts val="0"/>
              </a:spcBef>
              <a:spcAft>
                <a:spcPts val="0"/>
              </a:spcAft>
              <a:defRPr b="0" i="0" sz="1800" u="none" cap="none" strike="noStrike"/>
            </a:lvl9pPr>
          </a:lstStyle>
          <a:p/>
        </p:txBody>
      </p:sp>
      <p:sp>
        <p:nvSpPr>
          <p:cNvPr id="14" name="Shape 14"/>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2700" lvl="0" marL="342900" marR="0" rtl="0" algn="l">
              <a:lnSpc>
                <a:spcPct val="100000"/>
              </a:lnSpc>
              <a:spcBef>
                <a:spcPts val="640"/>
              </a:spcBef>
              <a:spcAft>
                <a:spcPts val="0"/>
              </a:spcAft>
              <a:buClr>
                <a:schemeClr val="dk1"/>
              </a:buClr>
              <a:buFont typeface="Arial"/>
              <a:buChar char="•"/>
              <a:defRPr b="0" i="0" sz="2400" u="none" cap="none" strike="noStrike">
                <a:solidFill>
                  <a:srgbClr val="205867"/>
                </a:solidFill>
                <a:latin typeface="Arial"/>
                <a:ea typeface="Arial"/>
                <a:cs typeface="Arial"/>
                <a:sym typeface="Arial"/>
                <a:rtl val="0"/>
              </a:defRPr>
            </a:lvl1pPr>
            <a:lvl2pPr indent="-19050" lvl="1" marL="742950" marR="0" rtl="0" algn="l">
              <a:lnSpc>
                <a:spcPct val="100000"/>
              </a:lnSpc>
              <a:spcBef>
                <a:spcPts val="56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2pPr>
            <a:lvl3pPr indent="12700" lvl="2" marL="1143000" marR="0" rtl="0" algn="l">
              <a:lnSpc>
                <a:spcPct val="100000"/>
              </a:lnSpc>
              <a:spcBef>
                <a:spcPts val="48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3pPr>
            <a:lvl4pPr indent="-12700" lvl="3" marL="1600200" marR="0" rtl="0" algn="l">
              <a:lnSpc>
                <a:spcPct val="100000"/>
              </a:lnSpc>
              <a:spcBef>
                <a:spcPts val="40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4pPr>
            <a:lvl5pPr indent="-12700" lvl="4" marL="2057400" marR="0" rtl="0" algn="l">
              <a:lnSpc>
                <a:spcPct val="100000"/>
              </a:lnSpc>
              <a:spcBef>
                <a:spcPts val="40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5pPr>
            <a:lvl6pPr indent="-12700" lvl="5" marL="2514600" marR="0" rtl="0" algn="l">
              <a:lnSpc>
                <a:spcPct val="100000"/>
              </a:lnSpc>
              <a:spcBef>
                <a:spcPts val="40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6pPr>
            <a:lvl7pPr indent="-12700" lvl="6" marL="2971800" marR="0" rtl="0" algn="l">
              <a:lnSpc>
                <a:spcPct val="100000"/>
              </a:lnSpc>
              <a:spcBef>
                <a:spcPts val="40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7pPr>
            <a:lvl8pPr indent="-12700" lvl="7" marL="3429000" marR="0" rtl="0" algn="l">
              <a:lnSpc>
                <a:spcPct val="100000"/>
              </a:lnSpc>
              <a:spcBef>
                <a:spcPts val="40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8pPr>
            <a:lvl9pPr indent="-12700" lvl="8" marL="3886200" marR="0" rtl="0" algn="l">
              <a:lnSpc>
                <a:spcPct val="100000"/>
              </a:lnSpc>
              <a:spcBef>
                <a:spcPts val="40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9pPr>
          </a:lstStyle>
          <a:p/>
        </p:txBody>
      </p:sp>
      <p:sp>
        <p:nvSpPr>
          <p:cNvPr id="15" name="Shape 15"/>
          <p:cNvSpPr txBox="1"/>
          <p:nvPr/>
        </p:nvSpPr>
        <p:spPr>
          <a:xfrm>
            <a:off x="8001000" y="6543675"/>
            <a:ext cx="1082675" cy="244474"/>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tl val="0"/>
              </a:rPr>
              <a:t>‹#›</a:t>
            </a:fld>
          </a:p>
        </p:txBody>
      </p:sp>
      <p:sp>
        <p:nvSpPr>
          <p:cNvPr id="16" name="Shape 16"/>
          <p:cNvSpPr txBox="1"/>
          <p:nvPr/>
        </p:nvSpPr>
        <p:spPr>
          <a:xfrm>
            <a:off x="415925" y="6621463"/>
            <a:ext cx="7785100" cy="23018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93CDDD"/>
              </a:buClr>
              <a:buSzPct val="25000"/>
              <a:buFont typeface="Calibri"/>
              <a:buNone/>
            </a:pPr>
            <a:r>
              <a:rPr b="0" i="0" lang="en-US" sz="900" u="none" cap="none" strike="noStrike">
                <a:solidFill>
                  <a:srgbClr val="93CDDD"/>
                </a:solidFill>
                <a:latin typeface="Calibri"/>
                <a:ea typeface="Calibri"/>
                <a:cs typeface="Calibri"/>
                <a:sym typeface="Calibri"/>
                <a:rtl val="0"/>
              </a:rPr>
              <a:t>NATIONAL CENTERS FOR ENVIRONMENTAL INFORMATION</a:t>
            </a:r>
          </a:p>
        </p:txBody>
      </p:sp>
      <p:pic>
        <p:nvPicPr>
          <p:cNvPr id="17" name="Shape 17"/>
          <p:cNvPicPr preferRelativeResize="0"/>
          <p:nvPr/>
        </p:nvPicPr>
        <p:blipFill rotWithShape="1">
          <a:blip r:embed="rId2">
            <a:alphaModFix/>
          </a:blip>
          <a:srcRect b="0" l="0" r="0" t="0"/>
          <a:stretch/>
        </p:blipFill>
        <p:spPr>
          <a:xfrm>
            <a:off x="63500" y="6427787"/>
            <a:ext cx="393700" cy="3937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 Id="rId3" Type="http://schemas.openxmlformats.org/officeDocument/2006/relationships/image" Target="../media/image01.jpg"/><Relationship Id="rId4" Type="http://schemas.openxmlformats.org/officeDocument/2006/relationships/image" Target="../media/image03.png"/></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facebook.com/NOAANCEIclimate" TargetMode="External"/><Relationship Id="rId4" Type="http://schemas.openxmlformats.org/officeDocument/2006/relationships/hyperlink" Target="http://www.facebook.com/NOAANCEIoceangeo" TargetMode="External"/><Relationship Id="rId9" Type="http://schemas.openxmlformats.org/officeDocument/2006/relationships/image" Target="../media/image04.jpg"/><Relationship Id="rId5" Type="http://schemas.openxmlformats.org/officeDocument/2006/relationships/hyperlink" Target="http://www.twitter.com/NOAANCEIclimate" TargetMode="External"/><Relationship Id="rId6" Type="http://schemas.openxmlformats.org/officeDocument/2006/relationships/hyperlink" Target="http://www.twitter.com/NOAANCEIocngeo" TargetMode="External"/><Relationship Id="rId7" Type="http://schemas.openxmlformats.org/officeDocument/2006/relationships/image" Target="../media/image07.jpg"/><Relationship Id="rId8" Type="http://schemas.openxmlformats.org/officeDocument/2006/relationships/image" Target="../media/image0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goo.gl/forms/6c54aH7S1e" TargetMode="External"/></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p:nvPr/>
        </p:nvSpPr>
        <p:spPr>
          <a:xfrm>
            <a:off x="0" y="95370"/>
            <a:ext cx="9144000" cy="4246858"/>
          </a:xfrm>
          <a:prstGeom prst="rect">
            <a:avLst/>
          </a:prstGeom>
          <a:solidFill>
            <a:srgbClr val="3D7499"/>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rtl val="0"/>
            </a:endParaRPr>
          </a:p>
        </p:txBody>
      </p:sp>
      <p:pic>
        <p:nvPicPr>
          <p:cNvPr id="87" name="Shape 87"/>
          <p:cNvPicPr preferRelativeResize="0"/>
          <p:nvPr/>
        </p:nvPicPr>
        <p:blipFill rotWithShape="1">
          <a:blip r:embed="rId3">
            <a:alphaModFix/>
          </a:blip>
          <a:srcRect b="0" l="6978" r="15470" t="0"/>
          <a:stretch/>
        </p:blipFill>
        <p:spPr>
          <a:xfrm>
            <a:off x="0" y="0"/>
            <a:ext cx="9144000" cy="2776251"/>
          </a:xfrm>
          <a:prstGeom prst="rect">
            <a:avLst/>
          </a:prstGeom>
          <a:noFill/>
          <a:ln>
            <a:noFill/>
          </a:ln>
        </p:spPr>
      </p:pic>
      <p:sp>
        <p:nvSpPr>
          <p:cNvPr id="88" name="Shape 88"/>
          <p:cNvSpPr/>
          <p:nvPr/>
        </p:nvSpPr>
        <p:spPr>
          <a:xfrm>
            <a:off x="0" y="2070022"/>
            <a:ext cx="9144000" cy="2272207"/>
          </a:xfrm>
          <a:prstGeom prst="rect">
            <a:avLst/>
          </a:prstGeom>
          <a:solidFill>
            <a:srgbClr val="205867">
              <a:alpha val="69411"/>
            </a:srgbClr>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rtl val="0"/>
            </a:endParaRPr>
          </a:p>
        </p:txBody>
      </p:sp>
      <p:sp>
        <p:nvSpPr>
          <p:cNvPr id="89" name="Shape 89"/>
          <p:cNvSpPr txBox="1"/>
          <p:nvPr>
            <p:ph idx="1" type="subTitle"/>
          </p:nvPr>
        </p:nvSpPr>
        <p:spPr>
          <a:xfrm>
            <a:off x="398462" y="5805487"/>
            <a:ext cx="8389936" cy="5381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9B9DA0"/>
              </a:buClr>
              <a:buSzPct val="25000"/>
              <a:buFont typeface="Arial"/>
              <a:buNone/>
            </a:pPr>
            <a:r>
              <a:rPr lang="en-US" sz="1600">
                <a:solidFill>
                  <a:srgbClr val="9B9DA0"/>
                </a:solidFill>
                <a:latin typeface="Arial Narrow"/>
                <a:ea typeface="Arial Narrow"/>
                <a:cs typeface="Arial Narrow"/>
                <a:sym typeface="Arial Narrow"/>
              </a:rPr>
              <a:t>January 4 and 7, 2016</a:t>
            </a:r>
          </a:p>
        </p:txBody>
      </p:sp>
      <p:sp>
        <p:nvSpPr>
          <p:cNvPr id="90" name="Shape 90"/>
          <p:cNvSpPr txBox="1"/>
          <p:nvPr/>
        </p:nvSpPr>
        <p:spPr>
          <a:xfrm>
            <a:off x="376237" y="6248400"/>
            <a:ext cx="8389936" cy="261938"/>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80AECC"/>
              </a:buClr>
              <a:buSzPct val="25000"/>
              <a:buFont typeface="Arial"/>
              <a:buNone/>
            </a:pPr>
            <a:r>
              <a:rPr b="0" i="0" lang="en-US" sz="1100" u="none" cap="none" strike="noStrike">
                <a:solidFill>
                  <a:srgbClr val="80AECC"/>
                </a:solidFill>
                <a:latin typeface="Arial Narrow"/>
                <a:ea typeface="Arial Narrow"/>
                <a:cs typeface="Arial Narrow"/>
                <a:sym typeface="Arial Narrow"/>
                <a:rtl val="0"/>
              </a:rPr>
              <a:t>NOAA Satellite and Information Service  |  National Centers for Environmental Information</a:t>
            </a:r>
          </a:p>
        </p:txBody>
      </p:sp>
      <p:sp>
        <p:nvSpPr>
          <p:cNvPr id="91" name="Shape 91"/>
          <p:cNvSpPr txBox="1"/>
          <p:nvPr/>
        </p:nvSpPr>
        <p:spPr>
          <a:xfrm>
            <a:off x="0" y="4326803"/>
            <a:ext cx="9144000" cy="95410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b="0" i="0" sz="1800" u="none" cap="none" strike="noStrike">
              <a:solidFill>
                <a:schemeClr val="dk1"/>
              </a:solidFill>
              <a:latin typeface="Arial Narrow"/>
              <a:ea typeface="Arial Narrow"/>
              <a:cs typeface="Arial Narrow"/>
              <a:sym typeface="Arial Narrow"/>
              <a:rtl val="0"/>
            </a:endParaRPr>
          </a:p>
          <a:p>
            <a:pPr indent="0" lvl="0" marL="0" marR="0" rtl="0" algn="ctr">
              <a:lnSpc>
                <a:spcPct val="100000"/>
              </a:lnSpc>
              <a:spcBef>
                <a:spcPts val="0"/>
              </a:spcBef>
              <a:spcAft>
                <a:spcPts val="0"/>
              </a:spcAft>
              <a:buClr>
                <a:schemeClr val="dk1"/>
              </a:buClr>
              <a:buSzPct val="25000"/>
              <a:buFont typeface="Arial"/>
              <a:buNone/>
            </a:pPr>
            <a:r>
              <a:rPr lang="en-US" sz="2000">
                <a:solidFill>
                  <a:schemeClr val="dk1"/>
                </a:solidFill>
                <a:latin typeface="Arial Narrow"/>
                <a:ea typeface="Arial Narrow"/>
                <a:cs typeface="Arial Narrow"/>
                <a:sym typeface="Arial Narrow"/>
                <a:rtl val="0"/>
              </a:rPr>
              <a:t>John Relph</a:t>
            </a:r>
            <a:br>
              <a:rPr b="0" i="0" lang="en-US" sz="1800" u="none" cap="none" strike="noStrike">
                <a:solidFill>
                  <a:schemeClr val="dk1"/>
                </a:solidFill>
                <a:latin typeface="Arial Narrow"/>
                <a:ea typeface="Arial Narrow"/>
                <a:cs typeface="Arial Narrow"/>
                <a:sym typeface="Arial Narrow"/>
                <a:rtl val="0"/>
              </a:rPr>
            </a:br>
            <a:r>
              <a:rPr i="1" lang="en-US" sz="1800">
                <a:solidFill>
                  <a:schemeClr val="dk1"/>
                </a:solidFill>
                <a:latin typeface="Arial Narrow"/>
                <a:ea typeface="Arial Narrow"/>
                <a:cs typeface="Arial Narrow"/>
                <a:sym typeface="Arial Narrow"/>
                <a:rtl val="0"/>
              </a:rPr>
              <a:t>OneStop</a:t>
            </a:r>
            <a:r>
              <a:rPr lang="en-US" sz="1800">
                <a:solidFill>
                  <a:schemeClr val="dk1"/>
                </a:solidFill>
                <a:latin typeface="Arial Narrow"/>
                <a:ea typeface="Arial Narrow"/>
                <a:cs typeface="Arial Narrow"/>
                <a:sym typeface="Arial Narrow"/>
                <a:rtl val="0"/>
              </a:rPr>
              <a:t> IT Team Lead</a:t>
            </a:r>
          </a:p>
          <a:p>
            <a:pPr indent="0" lvl="0" marL="0" marR="0" rtl="0" algn="ctr">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Narrow"/>
                <a:ea typeface="Arial Narrow"/>
                <a:cs typeface="Arial Narrow"/>
                <a:sym typeface="Arial Narrow"/>
                <a:rtl val="0"/>
              </a:rPr>
              <a:t>NOAA’s National Centers for Environmental Information</a:t>
            </a:r>
          </a:p>
        </p:txBody>
      </p:sp>
      <p:pic>
        <p:nvPicPr>
          <p:cNvPr id="92" name="Shape 92"/>
          <p:cNvPicPr preferRelativeResize="0"/>
          <p:nvPr/>
        </p:nvPicPr>
        <p:blipFill rotWithShape="1">
          <a:blip r:embed="rId4">
            <a:alphaModFix/>
          </a:blip>
          <a:srcRect b="0" l="0" r="0" t="0"/>
          <a:stretch/>
        </p:blipFill>
        <p:spPr>
          <a:xfrm>
            <a:off x="8022504" y="5815012"/>
            <a:ext cx="865187" cy="866773"/>
          </a:xfrm>
          <a:prstGeom prst="rect">
            <a:avLst/>
          </a:prstGeom>
          <a:noFill/>
          <a:ln>
            <a:noFill/>
          </a:ln>
        </p:spPr>
      </p:pic>
      <p:sp>
        <p:nvSpPr>
          <p:cNvPr id="93" name="Shape 93"/>
          <p:cNvSpPr txBox="1"/>
          <p:nvPr/>
        </p:nvSpPr>
        <p:spPr>
          <a:xfrm>
            <a:off x="376236" y="2895600"/>
            <a:ext cx="8620164" cy="76944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1" lang="en-US" sz="3000">
                <a:solidFill>
                  <a:schemeClr val="lt1"/>
                </a:solidFill>
              </a:rPr>
              <a:t>OneStop</a:t>
            </a:r>
            <a:r>
              <a:rPr b="1" lang="en-US" sz="3000">
                <a:solidFill>
                  <a:schemeClr val="lt1"/>
                </a:solidFill>
              </a:rPr>
              <a:t>: Progress Toward Implementation of Enterprise Storage Services</a:t>
            </a:r>
          </a:p>
        </p:txBody>
      </p:sp>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i="1" lang="en-US"/>
              <a:t>OneStop</a:t>
            </a:r>
            <a:r>
              <a:rPr lang="en-US"/>
              <a:t>: Data Discovery and Access</a:t>
            </a:r>
          </a:p>
        </p:txBody>
      </p:sp>
      <p:sp>
        <p:nvSpPr>
          <p:cNvPr id="99" name="Shape 99"/>
          <p:cNvSpPr txBox="1"/>
          <p:nvPr>
            <p:ph idx="1" type="body"/>
          </p:nvPr>
        </p:nvSpPr>
        <p:spPr>
          <a:xfrm>
            <a:off x="457200" y="1600200"/>
            <a:ext cx="8229600" cy="4525963"/>
          </a:xfrm>
          <a:prstGeom prst="rect">
            <a:avLst/>
          </a:prstGeom>
          <a:noFill/>
          <a:ln>
            <a:noFill/>
          </a:ln>
        </p:spPr>
        <p:txBody>
          <a:bodyPr anchorCtr="0" anchor="t" bIns="91425" lIns="91425" rIns="91425" tIns="91425">
            <a:noAutofit/>
          </a:bodyPr>
          <a:lstStyle/>
          <a:p>
            <a:pPr indent="-139700" lvl="0" marL="342900" marR="0" rtl="0" algn="l">
              <a:lnSpc>
                <a:spcPct val="100000"/>
              </a:lnSpc>
              <a:spcBef>
                <a:spcPts val="0"/>
              </a:spcBef>
              <a:spcAft>
                <a:spcPts val="0"/>
              </a:spcAft>
              <a:buClr>
                <a:srgbClr val="205867"/>
              </a:buClr>
              <a:buSzPct val="100000"/>
              <a:buFont typeface="Arial"/>
              <a:buNone/>
            </a:pPr>
            <a:r>
              <a:rPr i="1" lang="en-US"/>
              <a:t>OneStop</a:t>
            </a:r>
            <a:r>
              <a:rPr lang="en-US"/>
              <a:t> supports NOAA's efforts by leveraging existing catalog and access technologies to develop an improved data access framework.</a:t>
            </a:r>
          </a:p>
          <a:p>
            <a:pPr indent="-139700" lvl="0" marL="342900" marR="0" rtl="0" algn="l">
              <a:lnSpc>
                <a:spcPct val="100000"/>
              </a:lnSpc>
              <a:spcBef>
                <a:spcPts val="0"/>
              </a:spcBef>
              <a:spcAft>
                <a:spcPts val="0"/>
              </a:spcAft>
              <a:buClr>
                <a:srgbClr val="205867"/>
              </a:buClr>
              <a:buSzPct val="100000"/>
              <a:buFont typeface="Arial"/>
              <a:buNone/>
            </a:pPr>
            <a:r>
              <a:t/>
            </a:r>
            <a:endParaRPr/>
          </a:p>
          <a:p>
            <a:pPr indent="-139700" lvl="0" marL="342900" marR="0" rtl="0" algn="l">
              <a:lnSpc>
                <a:spcPct val="100000"/>
              </a:lnSpc>
              <a:spcBef>
                <a:spcPts val="0"/>
              </a:spcBef>
              <a:spcAft>
                <a:spcPts val="0"/>
              </a:spcAft>
              <a:buClr>
                <a:srgbClr val="205867"/>
              </a:buClr>
              <a:buSzPct val="100000"/>
              <a:buFont typeface="Arial"/>
              <a:buNone/>
            </a:pPr>
            <a:r>
              <a:rPr lang="en-US"/>
              <a:t>The framework will be based on improved discovery, access, and visualization services for the data.</a:t>
            </a:r>
          </a:p>
          <a:p>
            <a:pPr indent="-139700" lvl="0" marL="342900" marR="0" rtl="0" algn="l">
              <a:lnSpc>
                <a:spcPct val="100000"/>
              </a:lnSpc>
              <a:spcBef>
                <a:spcPts val="0"/>
              </a:spcBef>
              <a:spcAft>
                <a:spcPts val="0"/>
              </a:spcAft>
              <a:buClr>
                <a:srgbClr val="205867"/>
              </a:buClr>
              <a:buSzPct val="100000"/>
              <a:buFont typeface="Arial"/>
              <a:buNone/>
            </a:pPr>
            <a:r>
              <a:t/>
            </a:r>
            <a:endParaRPr/>
          </a:p>
          <a:p>
            <a:pPr indent="-139700" lvl="0" marL="342900" marR="0" rtl="0" algn="l">
              <a:lnSpc>
                <a:spcPct val="100000"/>
              </a:lnSpc>
              <a:spcBef>
                <a:spcPts val="0"/>
              </a:spcBef>
              <a:spcAft>
                <a:spcPts val="0"/>
              </a:spcAft>
              <a:buClr>
                <a:srgbClr val="205867"/>
              </a:buClr>
              <a:buSzPct val="100000"/>
              <a:buFont typeface="Arial"/>
              <a:buNone/>
            </a:pPr>
            <a:r>
              <a:rPr lang="en-US"/>
              <a:t>In order to support the framework, one important goal of the project is to improve documentation of, access to, and machine-readability of the data.</a:t>
            </a:r>
          </a:p>
          <a:p>
            <a:pPr indent="-139700" lvl="0" marL="342900" marR="0" rtl="0" algn="l">
              <a:lnSpc>
                <a:spcPct val="100000"/>
              </a:lnSpc>
              <a:spcBef>
                <a:spcPts val="0"/>
              </a:spcBef>
              <a:spcAft>
                <a:spcPts val="0"/>
              </a:spcAft>
              <a:buClr>
                <a:srgbClr val="205867"/>
              </a:buClr>
              <a:buSzPct val="100000"/>
              <a:buFont typeface="Arial"/>
              <a:buNone/>
            </a:pPr>
            <a:r>
              <a:t/>
            </a:r>
            <a:endParaRPr/>
          </a:p>
          <a:p>
            <a:pPr indent="-152400" lvl="0" marL="342900" marR="0" rtl="0" algn="l">
              <a:lnSpc>
                <a:spcPct val="100000"/>
              </a:lnSpc>
              <a:spcBef>
                <a:spcPts val="0"/>
              </a:spcBef>
              <a:spcAft>
                <a:spcPts val="0"/>
              </a:spcAft>
              <a:buClr>
                <a:srgbClr val="205867"/>
              </a:buClr>
              <a:buSzPct val="100000"/>
              <a:buFont typeface="Arial"/>
              <a:buNone/>
            </a:pPr>
            <a:r>
              <a:t/>
            </a:r>
            <a:endParaRPr>
              <a:rtl val="0"/>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nvSpPr>
        <p:spPr>
          <a:xfrm>
            <a:off x="179613" y="5285014"/>
            <a:ext cx="8839199" cy="95410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tl val="0"/>
              </a:rPr>
              <a:t>NCEI Climate Facebook: </a:t>
            </a:r>
            <a:r>
              <a:rPr b="0" i="0" lang="en-US" sz="1400" u="sng" cap="none" strike="noStrike">
                <a:solidFill>
                  <a:schemeClr val="hlink"/>
                </a:solidFill>
                <a:latin typeface="Arial"/>
                <a:ea typeface="Arial"/>
                <a:cs typeface="Arial"/>
                <a:sym typeface="Arial"/>
                <a:hlinkClick r:id="rId3"/>
                <a:rtl val="0"/>
              </a:rPr>
              <a:t>http://www.facebook.com/NOAANCEIclimate</a:t>
            </a:r>
            <a:br>
              <a:rPr b="0" i="0" lang="en-US" sz="1400" u="none" cap="none" strike="noStrike">
                <a:solidFill>
                  <a:srgbClr val="000000"/>
                </a:solidFill>
                <a:latin typeface="Arial"/>
                <a:ea typeface="Arial"/>
                <a:cs typeface="Arial"/>
                <a:sym typeface="Arial"/>
                <a:rtl val="0"/>
              </a:rPr>
            </a:br>
            <a:r>
              <a:rPr b="0" i="0" lang="en-US" sz="1400" u="none" cap="none" strike="noStrike">
                <a:solidFill>
                  <a:srgbClr val="000000"/>
                </a:solidFill>
                <a:latin typeface="Arial"/>
                <a:ea typeface="Arial"/>
                <a:cs typeface="Arial"/>
                <a:sym typeface="Arial"/>
                <a:rtl val="0"/>
              </a:rPr>
              <a:t>NCEI Ocean &amp; Geophysics Facebook: </a:t>
            </a:r>
            <a:r>
              <a:rPr b="0" i="0" lang="en-US" sz="1400" u="sng" cap="none" strike="noStrike">
                <a:solidFill>
                  <a:schemeClr val="hlink"/>
                </a:solidFill>
                <a:latin typeface="Arial"/>
                <a:ea typeface="Arial"/>
                <a:cs typeface="Arial"/>
                <a:sym typeface="Arial"/>
                <a:hlinkClick r:id="rId4"/>
                <a:rtl val="0"/>
              </a:rPr>
              <a:t>http://www.facebook.com/NOAANCEIoceangeo</a:t>
            </a:r>
            <a:br>
              <a:rPr b="0" i="0" lang="en-US" sz="1400" u="none" cap="none" strike="noStrike">
                <a:solidFill>
                  <a:srgbClr val="000000"/>
                </a:solidFill>
                <a:latin typeface="Arial"/>
                <a:ea typeface="Arial"/>
                <a:cs typeface="Arial"/>
                <a:sym typeface="Arial"/>
                <a:rtl val="0"/>
              </a:rPr>
            </a:br>
            <a:r>
              <a:rPr b="0" i="0" lang="en-US" sz="1400" u="none" cap="none" strike="noStrike">
                <a:solidFill>
                  <a:srgbClr val="000000"/>
                </a:solidFill>
                <a:latin typeface="Arial"/>
                <a:ea typeface="Arial"/>
                <a:cs typeface="Arial"/>
                <a:sym typeface="Arial"/>
                <a:rtl val="0"/>
              </a:rPr>
              <a:t>NCEI Climate Twitter (@NOAANCEIclimate): </a:t>
            </a:r>
            <a:r>
              <a:rPr b="0" i="0" lang="en-US" sz="1400" u="sng" cap="none" strike="noStrike">
                <a:solidFill>
                  <a:schemeClr val="hlink"/>
                </a:solidFill>
                <a:latin typeface="Arial"/>
                <a:ea typeface="Arial"/>
                <a:cs typeface="Arial"/>
                <a:sym typeface="Arial"/>
                <a:hlinkClick r:id="rId5"/>
                <a:rtl val="0"/>
              </a:rPr>
              <a:t>http://www.twitter.com/NOAANCEIclimate</a:t>
            </a:r>
          </a:p>
          <a:p>
            <a:pPr indent="0" lvl="0" marL="0" marR="0" rtl="0" algn="l">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tl val="0"/>
              </a:rPr>
              <a:t>NCEI Ocean &amp; Geophysics Twitter (@NOAANCEIocngeo): </a:t>
            </a:r>
            <a:r>
              <a:rPr b="0" i="0" lang="en-US" sz="1400" u="sng" cap="none" strike="noStrike">
                <a:solidFill>
                  <a:schemeClr val="hlink"/>
                </a:solidFill>
                <a:latin typeface="Arial"/>
                <a:ea typeface="Arial"/>
                <a:cs typeface="Arial"/>
                <a:sym typeface="Arial"/>
                <a:hlinkClick r:id="rId6"/>
                <a:rtl val="0"/>
              </a:rPr>
              <a:t>http://www.twitter.com/NOAANCEIocngeo</a:t>
            </a:r>
          </a:p>
        </p:txBody>
      </p:sp>
      <p:sp>
        <p:nvSpPr>
          <p:cNvPr id="161" name="Shape 161"/>
          <p:cNvSpPr txBox="1"/>
          <p:nvPr/>
        </p:nvSpPr>
        <p:spPr>
          <a:xfrm>
            <a:off x="5993173" y="3741341"/>
            <a:ext cx="2889568" cy="707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2060"/>
              </a:buClr>
              <a:buSzPct val="25000"/>
              <a:buFont typeface="Arial"/>
              <a:buNone/>
            </a:pPr>
            <a:r>
              <a:rPr b="1" i="0" lang="en-US" sz="2000" u="none" cap="none" strike="noStrike">
                <a:solidFill>
                  <a:srgbClr val="002060"/>
                </a:solidFill>
                <a:latin typeface="Arial"/>
                <a:ea typeface="Arial"/>
                <a:cs typeface="Arial"/>
                <a:sym typeface="Arial"/>
                <a:rtl val="0"/>
              </a:rPr>
              <a:t>www.ncei.noaa.gov</a:t>
            </a:r>
          </a:p>
          <a:p>
            <a:pPr indent="0" lvl="0" marL="0" marR="0" rtl="0" algn="l">
              <a:lnSpc>
                <a:spcPct val="100000"/>
              </a:lnSpc>
              <a:spcBef>
                <a:spcPts val="0"/>
              </a:spcBef>
              <a:spcAft>
                <a:spcPts val="0"/>
              </a:spcAft>
              <a:buClr>
                <a:srgbClr val="002060"/>
              </a:buClr>
              <a:buFont typeface="Arial"/>
              <a:buNone/>
            </a:pPr>
            <a:r>
              <a:t/>
            </a:r>
            <a:endParaRPr b="1" i="0" sz="2000" u="none" cap="none" strike="noStrike">
              <a:solidFill>
                <a:srgbClr val="002060"/>
              </a:solidFill>
              <a:latin typeface="Arial"/>
              <a:ea typeface="Arial"/>
              <a:cs typeface="Arial"/>
              <a:sym typeface="Arial"/>
              <a:rtl val="0"/>
            </a:endParaRPr>
          </a:p>
        </p:txBody>
      </p:sp>
      <p:pic>
        <p:nvPicPr>
          <p:cNvPr id="162" name="Shape 162"/>
          <p:cNvPicPr preferRelativeResize="0"/>
          <p:nvPr/>
        </p:nvPicPr>
        <p:blipFill rotWithShape="1">
          <a:blip r:embed="rId7">
            <a:alphaModFix/>
          </a:blip>
          <a:srcRect b="0" l="0" r="0" t="0"/>
          <a:stretch/>
        </p:blipFill>
        <p:spPr>
          <a:xfrm>
            <a:off x="272139" y="4822542"/>
            <a:ext cx="381000" cy="381000"/>
          </a:xfrm>
          <a:prstGeom prst="rect">
            <a:avLst/>
          </a:prstGeom>
          <a:noFill/>
          <a:ln>
            <a:noFill/>
          </a:ln>
        </p:spPr>
      </p:pic>
      <p:pic>
        <p:nvPicPr>
          <p:cNvPr id="163" name="Shape 163"/>
          <p:cNvPicPr preferRelativeResize="0"/>
          <p:nvPr/>
        </p:nvPicPr>
        <p:blipFill rotWithShape="1">
          <a:blip r:embed="rId8">
            <a:alphaModFix/>
          </a:blip>
          <a:srcRect b="0" l="0" r="0" t="0"/>
          <a:stretch/>
        </p:blipFill>
        <p:spPr>
          <a:xfrm>
            <a:off x="838200" y="4827528"/>
            <a:ext cx="381000" cy="381000"/>
          </a:xfrm>
          <a:prstGeom prst="rect">
            <a:avLst/>
          </a:prstGeom>
          <a:noFill/>
          <a:ln>
            <a:noFill/>
          </a:ln>
        </p:spPr>
      </p:pic>
      <p:pic>
        <p:nvPicPr>
          <p:cNvPr id="164" name="Shape 164"/>
          <p:cNvPicPr preferRelativeResize="0"/>
          <p:nvPr/>
        </p:nvPicPr>
        <p:blipFill rotWithShape="1">
          <a:blip r:embed="rId9">
            <a:alphaModFix/>
          </a:blip>
          <a:srcRect b="0" l="0" r="0" t="0"/>
          <a:stretch/>
        </p:blipFill>
        <p:spPr>
          <a:xfrm>
            <a:off x="228600" y="1512112"/>
            <a:ext cx="5712936" cy="2856468"/>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a:t>Backup Slides</a:t>
            </a:r>
          </a:p>
        </p:txBody>
      </p:sp>
      <p:sp>
        <p:nvSpPr>
          <p:cNvPr id="171" name="Shape 171"/>
          <p:cNvSpPr txBox="1"/>
          <p:nvPr>
            <p:ph idx="1" type="body"/>
          </p:nvPr>
        </p:nvSpPr>
        <p:spPr>
          <a:xfrm>
            <a:off x="457200" y="1600200"/>
            <a:ext cx="8229600" cy="4526100"/>
          </a:xfrm>
          <a:prstGeom prst="rect">
            <a:avLst/>
          </a:prstGeom>
        </p:spPr>
        <p:txBody>
          <a:bodyPr anchorCtr="0" anchor="t" bIns="91425" lIns="91425" rIns="91425" tIns="91425">
            <a:noAutofit/>
          </a:bodyPr>
          <a:lstStyle/>
          <a:p>
            <a:pPr lvl="0">
              <a:spcBef>
                <a:spcPts val="0"/>
              </a:spcBef>
              <a:buNone/>
            </a:pPr>
            <a:r>
              <a:rPr lang="en-US"/>
              <a:t>For more information...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t/>
            </a:r>
            <a:endParaRPr b="0" i="0" sz="4000" u="none" cap="none" strike="noStrike">
              <a:solidFill>
                <a:srgbClr val="205867"/>
              </a:solidFill>
              <a:latin typeface="Arial Narrow"/>
              <a:ea typeface="Arial Narrow"/>
              <a:cs typeface="Arial Narrow"/>
              <a:sym typeface="Arial Narrow"/>
              <a:rtl val="0"/>
            </a:endParaRPr>
          </a:p>
        </p:txBody>
      </p:sp>
      <p:sp>
        <p:nvSpPr>
          <p:cNvPr id="177" name="Shape 177"/>
          <p:cNvSpPr txBox="1"/>
          <p:nvPr>
            <p:ph idx="1" type="body"/>
          </p:nvPr>
        </p:nvSpPr>
        <p:spPr>
          <a:xfrm>
            <a:off x="457200" y="1600200"/>
            <a:ext cx="8229600" cy="4525963"/>
          </a:xfrm>
          <a:prstGeom prst="rect">
            <a:avLst/>
          </a:prstGeom>
          <a:noFill/>
          <a:ln>
            <a:noFill/>
          </a:ln>
        </p:spPr>
        <p:txBody>
          <a:bodyPr anchorCtr="0" anchor="t" bIns="91425" lIns="91425" rIns="91425" tIns="91425">
            <a:noAutofit/>
          </a:bodyPr>
          <a:lstStyle/>
          <a:p>
            <a:pPr indent="-69850" lvl="0" marL="0" rtl="0">
              <a:lnSpc>
                <a:spcPct val="100000"/>
              </a:lnSpc>
              <a:spcBef>
                <a:spcPts val="0"/>
              </a:spcBef>
              <a:buClr>
                <a:schemeClr val="dk1"/>
              </a:buClr>
              <a:buSzPct val="78571"/>
              <a:buFont typeface="Arial"/>
              <a:buNone/>
            </a:pPr>
            <a:r>
              <a:rPr lang="en-US" sz="1400"/>
              <a:t>A major focus of NOAA OneStop is moving hard-to-access data from deep storage to easily accessible spinning disk storage. Having these data available on spinning disk will enable machine- and human-readable access via interoperable services such as HTTP, FTP, WCS, OpenSearch, and WMS served by THREDDS, OPeNDAP Hyrax, and other servers. OneStop intends to procure, install and operate this disk storage with the help of OSGS, building on their experience in deploying a similar solution for NOMADS and Ocean NOMADS. This approach represents a step in the direction of NESDIS providing enterprise “storage as a service” capabilities for its many large-volume data programs. In this session we will provide an overview and solicit feedback from the community on the system’s concept of operations.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i="1" lang="en-US"/>
              <a:t>OneStop</a:t>
            </a:r>
            <a:r>
              <a:rPr lang="en-US"/>
              <a:t> IT Team</a:t>
            </a:r>
          </a:p>
        </p:txBody>
      </p:sp>
      <p:sp>
        <p:nvSpPr>
          <p:cNvPr id="184" name="Shape 184"/>
          <p:cNvSpPr txBox="1"/>
          <p:nvPr>
            <p:ph idx="1" type="body"/>
          </p:nvPr>
        </p:nvSpPr>
        <p:spPr>
          <a:xfrm>
            <a:off x="457200" y="1600200"/>
            <a:ext cx="8229600" cy="4526100"/>
          </a:xfrm>
          <a:prstGeom prst="rect">
            <a:avLst/>
          </a:prstGeom>
          <a:noFill/>
        </p:spPr>
        <p:txBody>
          <a:bodyPr anchorCtr="0" anchor="t" bIns="91425" lIns="91425" rIns="91425" tIns="91425">
            <a:noAutofit/>
          </a:bodyPr>
          <a:lstStyle/>
          <a:p>
            <a:pPr lvl="0">
              <a:spcBef>
                <a:spcPts val="0"/>
              </a:spcBef>
              <a:buNone/>
            </a:pPr>
            <a:r>
              <a:rPr lang="en-US"/>
              <a:t>John Relph (Lead, NCEI), Jay Morris (OSGS), Thomas Carey (NCEI), Jefferson Ogata (NCEI), Ken Schmidt (NCEI), James Goudouros (OSGS), Joseph Mani (OSGS), Joseph Mangin (OSGS), Paul Yun (OSGS)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lang="en-US"/>
              <a:t>Service-oriented Architecture</a:t>
            </a:r>
          </a:p>
        </p:txBody>
      </p:sp>
      <p:pic>
        <p:nvPicPr>
          <p:cNvPr id="105" name="Shape 105"/>
          <p:cNvPicPr preferRelativeResize="0"/>
          <p:nvPr/>
        </p:nvPicPr>
        <p:blipFill>
          <a:blip r:embed="rId3">
            <a:alphaModFix/>
          </a:blip>
          <a:stretch>
            <a:fillRect/>
          </a:stretch>
        </p:blipFill>
        <p:spPr>
          <a:xfrm>
            <a:off x="4537300" y="1640699"/>
            <a:ext cx="4149499" cy="4831699"/>
          </a:xfrm>
          <a:prstGeom prst="rect">
            <a:avLst/>
          </a:prstGeom>
          <a:noFill/>
          <a:ln>
            <a:noFill/>
          </a:ln>
        </p:spPr>
      </p:pic>
      <p:sp>
        <p:nvSpPr>
          <p:cNvPr id="106" name="Shape 106"/>
          <p:cNvSpPr txBox="1"/>
          <p:nvPr>
            <p:ph idx="1" type="body"/>
          </p:nvPr>
        </p:nvSpPr>
        <p:spPr>
          <a:xfrm>
            <a:off x="457200" y="1600200"/>
            <a:ext cx="4080000" cy="45261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a:p>
            <a:pPr indent="0" lvl="0" marL="342900" rtl="0">
              <a:spcBef>
                <a:spcPts val="0"/>
              </a:spcBef>
              <a:buNone/>
            </a:pPr>
            <a:r>
              <a:rPr lang="en-US"/>
              <a:t>The </a:t>
            </a:r>
            <a:r>
              <a:rPr i="1" lang="en-US"/>
              <a:t>OneStop</a:t>
            </a:r>
            <a:r>
              <a:rPr lang="en-US"/>
              <a:t> architecture is based around services to support discovery, access, and visualization.</a:t>
            </a:r>
          </a:p>
          <a:p>
            <a:pPr lvl="0" rtl="0">
              <a:spcBef>
                <a:spcPts val="0"/>
              </a:spcBef>
              <a:buNone/>
            </a:pPr>
            <a:r>
              <a:t/>
            </a:r>
            <a:endParaRPr/>
          </a:p>
          <a:p>
            <a:pPr lvl="0">
              <a:spcBef>
                <a:spcPts val="0"/>
              </a:spcBef>
              <a:buClr>
                <a:srgbClr val="205867"/>
              </a:buClr>
              <a:buSzPct val="100000"/>
              <a:buFont typeface="Arial"/>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lang="en-US"/>
              <a:t>Data Access and Storage Services</a:t>
            </a:r>
          </a:p>
        </p:txBody>
      </p:sp>
      <p:pic>
        <p:nvPicPr>
          <p:cNvPr id="112" name="Shape 112"/>
          <p:cNvPicPr preferRelativeResize="0"/>
          <p:nvPr/>
        </p:nvPicPr>
        <p:blipFill>
          <a:blip r:embed="rId3">
            <a:alphaModFix/>
          </a:blip>
          <a:stretch>
            <a:fillRect/>
          </a:stretch>
        </p:blipFill>
        <p:spPr>
          <a:xfrm>
            <a:off x="4537300" y="1640699"/>
            <a:ext cx="4149499" cy="4831699"/>
          </a:xfrm>
          <a:prstGeom prst="rect">
            <a:avLst/>
          </a:prstGeom>
          <a:noFill/>
          <a:ln>
            <a:noFill/>
          </a:ln>
        </p:spPr>
      </p:pic>
      <p:sp>
        <p:nvSpPr>
          <p:cNvPr id="113" name="Shape 113"/>
          <p:cNvSpPr txBox="1"/>
          <p:nvPr>
            <p:ph idx="1" type="body"/>
          </p:nvPr>
        </p:nvSpPr>
        <p:spPr>
          <a:xfrm>
            <a:off x="457200" y="1600200"/>
            <a:ext cx="4080000" cy="4526100"/>
          </a:xfrm>
          <a:prstGeom prst="rect">
            <a:avLst/>
          </a:prstGeom>
        </p:spPr>
        <p:txBody>
          <a:bodyPr anchorCtr="0" anchor="t" bIns="91425" lIns="91425" rIns="91425" tIns="91425">
            <a:noAutofit/>
          </a:bodyPr>
          <a:lstStyle/>
          <a:p>
            <a:pPr indent="0" lvl="0" marL="0" rtl="0">
              <a:spcBef>
                <a:spcPts val="0"/>
              </a:spcBef>
              <a:buNone/>
            </a:pPr>
            <a:r>
              <a:rPr lang="en-US"/>
              <a:t>Having data available on spinning disk will enable machine- and human-readable access via interoperable services such as HTTP, FTP, WCS, OpenSearch, and WMS served by THREDDS, OPeNDAP Hyrax, and other servers.</a:t>
            </a:r>
          </a:p>
          <a:p>
            <a:pPr lvl="0" rtl="0">
              <a:spcBef>
                <a:spcPts val="0"/>
              </a:spcBef>
              <a:buNone/>
            </a:pPr>
            <a:r>
              <a:t/>
            </a:r>
            <a:endParaRPr/>
          </a:p>
          <a:p>
            <a:pPr lvl="0" rtl="0">
              <a:spcBef>
                <a:spcPts val="0"/>
              </a:spcBef>
              <a:buNone/>
            </a:pPr>
            <a:r>
              <a:t/>
            </a:r>
            <a:endParaRPr/>
          </a:p>
        </p:txBody>
      </p:sp>
      <p:sp>
        <p:nvSpPr>
          <p:cNvPr id="114" name="Shape 114"/>
          <p:cNvSpPr/>
          <p:nvPr/>
        </p:nvSpPr>
        <p:spPr>
          <a:xfrm>
            <a:off x="4603700" y="3747825"/>
            <a:ext cx="4016699" cy="1717800"/>
          </a:xfrm>
          <a:prstGeom prst="roundRect">
            <a:avLst>
              <a:gd fmla="val 16667" name="adj"/>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lang="en-US"/>
              <a:t>Modernization of Data</a:t>
            </a:r>
          </a:p>
        </p:txBody>
      </p:sp>
      <p:pic>
        <p:nvPicPr>
          <p:cNvPr id="120" name="Shape 120"/>
          <p:cNvPicPr preferRelativeResize="0"/>
          <p:nvPr/>
        </p:nvPicPr>
        <p:blipFill>
          <a:blip r:embed="rId3">
            <a:alphaModFix/>
          </a:blip>
          <a:stretch>
            <a:fillRect/>
          </a:stretch>
        </p:blipFill>
        <p:spPr>
          <a:xfrm>
            <a:off x="4537300" y="1640699"/>
            <a:ext cx="4149499" cy="4831699"/>
          </a:xfrm>
          <a:prstGeom prst="rect">
            <a:avLst/>
          </a:prstGeom>
          <a:noFill/>
          <a:ln>
            <a:noFill/>
          </a:ln>
        </p:spPr>
      </p:pic>
      <p:sp>
        <p:nvSpPr>
          <p:cNvPr id="121" name="Shape 121"/>
          <p:cNvSpPr txBox="1"/>
          <p:nvPr>
            <p:ph idx="1" type="body"/>
          </p:nvPr>
        </p:nvSpPr>
        <p:spPr>
          <a:xfrm>
            <a:off x="457200" y="1600200"/>
            <a:ext cx="4080000" cy="4526100"/>
          </a:xfrm>
          <a:prstGeom prst="rect">
            <a:avLst/>
          </a:prstGeom>
        </p:spPr>
        <p:txBody>
          <a:bodyPr anchorCtr="0" anchor="t" bIns="91425" lIns="91425" rIns="91425" tIns="91425">
            <a:noAutofit/>
          </a:bodyPr>
          <a:lstStyle/>
          <a:p>
            <a:pPr indent="0" lvl="0" marL="0" rtl="0">
              <a:spcBef>
                <a:spcPts val="0"/>
              </a:spcBef>
              <a:buNone/>
            </a:pPr>
            <a:r>
              <a:rPr lang="en-US"/>
              <a:t>Thus, we need to move some data from hard-to-access deep storage  to easily accessible spinning disk storage.</a:t>
            </a:r>
          </a:p>
          <a:p>
            <a:pPr indent="0" lvl="0" marL="0" rtl="0">
              <a:spcBef>
                <a:spcPts val="0"/>
              </a:spcBef>
              <a:buNone/>
            </a:pPr>
            <a:r>
              <a:t/>
            </a:r>
            <a:endParaRPr/>
          </a:p>
          <a:p>
            <a:pPr indent="0" lvl="0" marL="0" rtl="0">
              <a:spcBef>
                <a:spcPts val="0"/>
              </a:spcBef>
              <a:buNone/>
            </a:pPr>
            <a:r>
              <a:rPr lang="en-US"/>
              <a:t>In some cases, we may also need to modernize the data file format, to support the data access services.</a:t>
            </a:r>
          </a:p>
          <a:p>
            <a:pPr lvl="0" rtl="0">
              <a:spcBef>
                <a:spcPts val="0"/>
              </a:spcBef>
              <a:buNone/>
            </a:pPr>
            <a:r>
              <a:t/>
            </a:r>
            <a:endParaRPr/>
          </a:p>
        </p:txBody>
      </p:sp>
      <p:sp>
        <p:nvSpPr>
          <p:cNvPr id="122" name="Shape 122"/>
          <p:cNvSpPr/>
          <p:nvPr/>
        </p:nvSpPr>
        <p:spPr>
          <a:xfrm>
            <a:off x="4603700" y="4519950"/>
            <a:ext cx="4016699" cy="1474800"/>
          </a:xfrm>
          <a:prstGeom prst="roundRect">
            <a:avLst>
              <a:gd fmla="val 16667" name="adj"/>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lang="en-US"/>
              <a:t>OneStop Storage ConOps</a:t>
            </a:r>
          </a:p>
        </p:txBody>
      </p:sp>
      <p:sp>
        <p:nvSpPr>
          <p:cNvPr id="128" name="Shape 128"/>
          <p:cNvSpPr txBox="1"/>
          <p:nvPr>
            <p:ph idx="1" type="body"/>
          </p:nvPr>
        </p:nvSpPr>
        <p:spPr>
          <a:xfrm>
            <a:off x="457200" y="1600200"/>
            <a:ext cx="8229600" cy="4525963"/>
          </a:xfrm>
          <a:prstGeom prst="rect">
            <a:avLst/>
          </a:prstGeom>
          <a:noFill/>
          <a:ln>
            <a:noFill/>
          </a:ln>
        </p:spPr>
        <p:txBody>
          <a:bodyPr anchorCtr="0" anchor="t" bIns="91425" lIns="91425" rIns="91425" tIns="91425">
            <a:noAutofit/>
          </a:bodyPr>
          <a:lstStyle/>
          <a:p>
            <a:pPr indent="-69850" lvl="0" marL="0" rtl="0">
              <a:spcBef>
                <a:spcPts val="0"/>
              </a:spcBef>
              <a:buClr>
                <a:schemeClr val="dk1"/>
              </a:buClr>
              <a:buSzPct val="45833"/>
              <a:buFont typeface="Arial"/>
              <a:buNone/>
            </a:pPr>
            <a:r>
              <a:rPr i="1" lang="en-US"/>
              <a:t>OneStop</a:t>
            </a:r>
            <a:r>
              <a:rPr lang="en-US"/>
              <a:t> intends to procure, install and operate a large disk storage solution with the help of OSGS, building on their experience in deploying a similar solution for NOMADS and Ocean NOMADS. The storage will be based on commodity hardware, chosen for simplicity, price, and supported access protocols.</a:t>
            </a:r>
          </a:p>
          <a:p>
            <a:pPr indent="-69850" lvl="0" marL="0" rtl="0">
              <a:spcBef>
                <a:spcPts val="0"/>
              </a:spcBef>
              <a:buClr>
                <a:schemeClr val="dk1"/>
              </a:buClr>
              <a:buSzPct val="45833"/>
              <a:buFont typeface="Arial"/>
              <a:buNone/>
            </a:pPr>
            <a:r>
              <a:t/>
            </a:r>
            <a:endParaRPr/>
          </a:p>
          <a:p>
            <a:pPr indent="-69850" lvl="0" marL="0" rtl="0">
              <a:spcBef>
                <a:spcPts val="0"/>
              </a:spcBef>
              <a:buClr>
                <a:schemeClr val="dk1"/>
              </a:buClr>
              <a:buSzPct val="45833"/>
              <a:buFont typeface="Arial"/>
              <a:buNone/>
            </a:pPr>
            <a:r>
              <a:rPr lang="en-US"/>
              <a:t>This approach represents a step in the direction of NESDIS providing enterprise “Storage as a Service” capabilities for its many large-volume data programs, and conforms to the GEARS ConOps.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spcBef>
                <a:spcPts val="0"/>
              </a:spcBef>
              <a:buNone/>
            </a:pPr>
            <a:r>
              <a:rPr lang="en-US"/>
              <a:t>System Requirements</a:t>
            </a:r>
          </a:p>
        </p:txBody>
      </p:sp>
      <p:sp>
        <p:nvSpPr>
          <p:cNvPr id="135" name="Shape 135"/>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228600" lvl="0" marL="457200" rtl="0">
              <a:spcBef>
                <a:spcPts val="0"/>
              </a:spcBef>
            </a:pPr>
            <a:r>
              <a:rPr lang="en-US"/>
              <a:t>Scalable (to multiple PBs)</a:t>
            </a:r>
          </a:p>
          <a:p>
            <a:pPr indent="-228600" lvl="1" marL="914400" rtl="0">
              <a:spcBef>
                <a:spcPts val="0"/>
              </a:spcBef>
            </a:pPr>
            <a:r>
              <a:rPr lang="en-US"/>
              <a:t>Aiming for &gt;1PB initial capability</a:t>
            </a:r>
          </a:p>
          <a:p>
            <a:pPr indent="-228600" lvl="0" marL="457200" rtl="0">
              <a:spcBef>
                <a:spcPts val="0"/>
              </a:spcBef>
            </a:pPr>
            <a:r>
              <a:rPr lang="en-US"/>
              <a:t>Low cost to own (TCO)</a:t>
            </a:r>
          </a:p>
          <a:p>
            <a:pPr indent="-228600" lvl="1" marL="914400" rtl="0">
              <a:spcBef>
                <a:spcPts val="0"/>
              </a:spcBef>
            </a:pPr>
            <a:r>
              <a:rPr lang="en-US"/>
              <a:t>Energy efficient</a:t>
            </a:r>
          </a:p>
          <a:p>
            <a:pPr indent="-228600" lvl="1" marL="914400" rtl="0">
              <a:spcBef>
                <a:spcPts val="0"/>
              </a:spcBef>
            </a:pPr>
            <a:r>
              <a:rPr lang="en-US"/>
              <a:t>Space efficient</a:t>
            </a:r>
          </a:p>
          <a:p>
            <a:pPr indent="-228600" lvl="1" marL="914400" rtl="0">
              <a:spcBef>
                <a:spcPts val="0"/>
              </a:spcBef>
            </a:pPr>
            <a:r>
              <a:rPr lang="en-US"/>
              <a:t>Open standards</a:t>
            </a:r>
          </a:p>
          <a:p>
            <a:pPr indent="-228600" lvl="1" marL="914400" rtl="0">
              <a:spcBef>
                <a:spcPts val="0"/>
              </a:spcBef>
            </a:pPr>
            <a:r>
              <a:rPr lang="en-US"/>
              <a:t>Low overhead</a:t>
            </a:r>
          </a:p>
          <a:p>
            <a:pPr indent="-228600" lvl="1" marL="914400" rtl="0">
              <a:spcBef>
                <a:spcPts val="0"/>
              </a:spcBef>
            </a:pPr>
            <a:r>
              <a:rPr lang="en-US"/>
              <a:t>Simple installation</a:t>
            </a:r>
          </a:p>
          <a:p>
            <a:pPr indent="-228600" lvl="1" marL="914400" rtl="0">
              <a:spcBef>
                <a:spcPts val="0"/>
              </a:spcBef>
            </a:pPr>
            <a:r>
              <a:rPr lang="en-US"/>
              <a:t>Reliable (RAID, redundancy, etc.)</a:t>
            </a:r>
          </a:p>
          <a:p>
            <a:pPr indent="-228600" lvl="0" marL="457200" rtl="0">
              <a:spcBef>
                <a:spcPts val="0"/>
              </a:spcBef>
            </a:pPr>
            <a:r>
              <a:rPr lang="en-US"/>
              <a:t>Compatible with existing IT infrastructure</a:t>
            </a:r>
          </a:p>
          <a:p>
            <a:pPr indent="-228600" lvl="1" marL="914400" rtl="0">
              <a:spcBef>
                <a:spcPts val="0"/>
              </a:spcBef>
            </a:pPr>
            <a:r>
              <a:rPr lang="en-US"/>
              <a:t>Configurable</a:t>
            </a:r>
          </a:p>
          <a:p>
            <a:pPr indent="-228600" lvl="1" marL="914400" rtl="0">
              <a:spcBef>
                <a:spcPts val="0"/>
              </a:spcBef>
            </a:pPr>
            <a:r>
              <a:rPr lang="en-US"/>
              <a:t>Compatible protocol support</a:t>
            </a:r>
          </a:p>
          <a:p>
            <a:pPr indent="-228600" lvl="0" marL="457200" rtl="0">
              <a:spcBef>
                <a:spcPts val="0"/>
              </a:spcBef>
            </a:pPr>
            <a:r>
              <a:rPr lang="en-US"/>
              <a:t>Reasonable performance</a:t>
            </a:r>
          </a:p>
          <a:p>
            <a:pPr indent="-228600" lvl="1" marL="914400" rtl="0">
              <a:spcBef>
                <a:spcPts val="0"/>
              </a:spcBef>
            </a:pPr>
            <a:r>
              <a:rPr lang="en-US"/>
              <a:t>Support interoperable services</a:t>
            </a:r>
          </a:p>
          <a:p>
            <a:pPr indent="-228600" lvl="1" marL="914400" rtl="0">
              <a:spcBef>
                <a:spcPts val="0"/>
              </a:spcBef>
            </a:pPr>
            <a:r>
              <a:rPr lang="en-US"/>
              <a:t>Acceptable speeds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lang="en-US"/>
              <a:t>ConOps Continued</a:t>
            </a:r>
          </a:p>
        </p:txBody>
      </p:sp>
      <p:sp>
        <p:nvSpPr>
          <p:cNvPr id="141" name="Shape 141"/>
          <p:cNvSpPr txBox="1"/>
          <p:nvPr>
            <p:ph idx="1" type="body"/>
          </p:nvPr>
        </p:nvSpPr>
        <p:spPr>
          <a:xfrm>
            <a:off x="457200" y="1600200"/>
            <a:ext cx="2600700" cy="4526100"/>
          </a:xfrm>
          <a:prstGeom prst="rect">
            <a:avLst/>
          </a:prstGeom>
          <a:noFill/>
          <a:ln>
            <a:noFill/>
          </a:ln>
        </p:spPr>
        <p:txBody>
          <a:bodyPr anchorCtr="0" anchor="t" bIns="91425" lIns="91425" rIns="91425" tIns="91425">
            <a:noAutofit/>
          </a:bodyPr>
          <a:lstStyle/>
          <a:p>
            <a:pPr indent="-139700" lvl="0" marL="342900" marR="0" rtl="0" algn="l">
              <a:lnSpc>
                <a:spcPct val="100000"/>
              </a:lnSpc>
              <a:spcBef>
                <a:spcPts val="0"/>
              </a:spcBef>
              <a:spcAft>
                <a:spcPts val="0"/>
              </a:spcAft>
              <a:buClr>
                <a:srgbClr val="205867"/>
              </a:buClr>
              <a:buSzPct val="133333"/>
              <a:buFont typeface="Arial"/>
              <a:buNone/>
            </a:pPr>
            <a:r>
              <a:t/>
            </a:r>
            <a:endParaRPr sz="1800"/>
          </a:p>
          <a:p>
            <a:pPr indent="-139700" lvl="0" marL="342900" marR="0" rtl="0" algn="l">
              <a:lnSpc>
                <a:spcPct val="100000"/>
              </a:lnSpc>
              <a:spcBef>
                <a:spcPts val="0"/>
              </a:spcBef>
              <a:spcAft>
                <a:spcPts val="0"/>
              </a:spcAft>
              <a:buClr>
                <a:srgbClr val="205867"/>
              </a:buClr>
              <a:buSzPct val="133333"/>
              <a:buFont typeface="Arial"/>
              <a:buNone/>
            </a:pPr>
            <a:r>
              <a:rPr i="1" lang="en-US" sz="1800"/>
              <a:t>OneStop</a:t>
            </a:r>
            <a:r>
              <a:rPr lang="en-US" sz="1800"/>
              <a:t> storage will be connected to NCEI systems via standard protocols (e.g., iSCSI, NFS). </a:t>
            </a:r>
            <a:br>
              <a:rPr lang="en-US" sz="1800"/>
            </a:br>
          </a:p>
          <a:p>
            <a:pPr indent="-139700" lvl="0" marL="342900" marR="0" rtl="0" algn="l">
              <a:lnSpc>
                <a:spcPct val="100000"/>
              </a:lnSpc>
              <a:spcBef>
                <a:spcPts val="0"/>
              </a:spcBef>
              <a:spcAft>
                <a:spcPts val="0"/>
              </a:spcAft>
              <a:buClr>
                <a:srgbClr val="205867"/>
              </a:buClr>
              <a:buSzPct val="133333"/>
              <a:buFont typeface="Arial"/>
              <a:buNone/>
            </a:pPr>
            <a:r>
              <a:rPr lang="en-US" sz="1800"/>
              <a:t>NCEI will have full control over the data that resides on </a:t>
            </a:r>
            <a:r>
              <a:rPr i="1" lang="en-US" sz="1800"/>
              <a:t>OneStop </a:t>
            </a:r>
            <a:r>
              <a:rPr lang="en-US" sz="1800"/>
              <a:t>storage.</a:t>
            </a:r>
          </a:p>
        </p:txBody>
      </p:sp>
      <p:pic>
        <p:nvPicPr>
          <p:cNvPr id="142" name="Shape 142"/>
          <p:cNvPicPr preferRelativeResize="0"/>
          <p:nvPr/>
        </p:nvPicPr>
        <p:blipFill>
          <a:blip r:embed="rId3">
            <a:alphaModFix/>
          </a:blip>
          <a:stretch>
            <a:fillRect/>
          </a:stretch>
        </p:blipFill>
        <p:spPr>
          <a:xfrm>
            <a:off x="3057619" y="1600200"/>
            <a:ext cx="5629180" cy="45260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lang="en-US"/>
              <a:t>Storage Data Flows</a:t>
            </a:r>
          </a:p>
        </p:txBody>
      </p:sp>
      <p:sp>
        <p:nvSpPr>
          <p:cNvPr id="148" name="Shape 148"/>
          <p:cNvSpPr txBox="1"/>
          <p:nvPr>
            <p:ph idx="1" type="body"/>
          </p:nvPr>
        </p:nvSpPr>
        <p:spPr>
          <a:xfrm>
            <a:off x="457200" y="1600200"/>
            <a:ext cx="2600700" cy="4526100"/>
          </a:xfrm>
          <a:prstGeom prst="rect">
            <a:avLst/>
          </a:prstGeom>
          <a:noFill/>
          <a:ln>
            <a:noFill/>
          </a:ln>
        </p:spPr>
        <p:txBody>
          <a:bodyPr anchorCtr="0" anchor="t" bIns="91425" lIns="91425" rIns="91425" tIns="91425">
            <a:noAutofit/>
          </a:bodyPr>
          <a:lstStyle/>
          <a:p>
            <a:pPr indent="-139700" lvl="0" marL="342900" marR="0" rtl="0" algn="l">
              <a:lnSpc>
                <a:spcPct val="100000"/>
              </a:lnSpc>
              <a:spcBef>
                <a:spcPts val="0"/>
              </a:spcBef>
              <a:spcAft>
                <a:spcPts val="0"/>
              </a:spcAft>
              <a:buClr>
                <a:srgbClr val="205867"/>
              </a:buClr>
              <a:buSzPct val="133333"/>
              <a:buFont typeface="Arial"/>
              <a:buNone/>
            </a:pPr>
            <a:r>
              <a:t/>
            </a:r>
            <a:endParaRPr sz="1800"/>
          </a:p>
          <a:p>
            <a:pPr indent="-139700" lvl="0" marL="342900" marR="0" rtl="0" algn="l">
              <a:lnSpc>
                <a:spcPct val="100000"/>
              </a:lnSpc>
              <a:spcBef>
                <a:spcPts val="0"/>
              </a:spcBef>
              <a:spcAft>
                <a:spcPts val="0"/>
              </a:spcAft>
              <a:buClr>
                <a:srgbClr val="205867"/>
              </a:buClr>
              <a:buSzPct val="133333"/>
              <a:buFont typeface="Arial"/>
              <a:buNone/>
            </a:pPr>
            <a:r>
              <a:rPr lang="en-US" sz="1800"/>
              <a:t>Data will be copied from deep storage (e.g., CLASS tape), modernized if necessary, then copied to </a:t>
            </a:r>
            <a:r>
              <a:rPr i="1" lang="en-US" sz="1800"/>
              <a:t>OneStop</a:t>
            </a:r>
            <a:r>
              <a:rPr lang="en-US" sz="1800"/>
              <a:t> Storage.</a:t>
            </a:r>
          </a:p>
          <a:p>
            <a:pPr indent="-139700" lvl="0" marL="342900" marR="0" rtl="0" algn="l">
              <a:lnSpc>
                <a:spcPct val="100000"/>
              </a:lnSpc>
              <a:spcBef>
                <a:spcPts val="0"/>
              </a:spcBef>
              <a:spcAft>
                <a:spcPts val="0"/>
              </a:spcAft>
              <a:buClr>
                <a:srgbClr val="205867"/>
              </a:buClr>
              <a:buSzPct val="133333"/>
              <a:buFont typeface="Arial"/>
              <a:buNone/>
            </a:pPr>
            <a:r>
              <a:t/>
            </a:r>
            <a:endParaRPr sz="1800"/>
          </a:p>
          <a:p>
            <a:pPr lvl="0" rtl="0">
              <a:spcBef>
                <a:spcPts val="0"/>
              </a:spcBef>
              <a:buClr>
                <a:srgbClr val="205867"/>
              </a:buClr>
              <a:buSzPct val="133333"/>
              <a:buFont typeface="Arial"/>
              <a:buNone/>
            </a:pPr>
            <a:r>
              <a:rPr lang="en-US" sz="1800"/>
              <a:t>Data access services running on NCEI systems will serve the data residing on the </a:t>
            </a:r>
            <a:r>
              <a:rPr i="1" lang="en-US" sz="1800"/>
              <a:t>OneStop</a:t>
            </a:r>
            <a:r>
              <a:rPr lang="en-US" sz="1800"/>
              <a:t> storage to the public.</a:t>
            </a:r>
          </a:p>
        </p:txBody>
      </p:sp>
      <p:pic>
        <p:nvPicPr>
          <p:cNvPr id="149" name="Shape 149"/>
          <p:cNvPicPr preferRelativeResize="0"/>
          <p:nvPr/>
        </p:nvPicPr>
        <p:blipFill>
          <a:blip r:embed="rId3">
            <a:alphaModFix/>
          </a:blip>
          <a:stretch>
            <a:fillRect/>
          </a:stretch>
        </p:blipFill>
        <p:spPr>
          <a:xfrm>
            <a:off x="3057619" y="1600200"/>
            <a:ext cx="5629180" cy="45260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lang="en-US"/>
              <a:t>Feedback Form</a:t>
            </a:r>
          </a:p>
        </p:txBody>
      </p:sp>
      <p:sp>
        <p:nvSpPr>
          <p:cNvPr id="155" name="Shape 155"/>
          <p:cNvSpPr txBox="1"/>
          <p:nvPr>
            <p:ph idx="1" type="body"/>
          </p:nvPr>
        </p:nvSpPr>
        <p:spPr>
          <a:xfrm>
            <a:off x="457200" y="1600200"/>
            <a:ext cx="8229600" cy="4526100"/>
          </a:xfrm>
          <a:prstGeom prst="rect">
            <a:avLst/>
          </a:prstGeom>
          <a:noFill/>
          <a:ln>
            <a:noFill/>
          </a:ln>
        </p:spPr>
        <p:txBody>
          <a:bodyPr anchorCtr="0" anchor="t" bIns="91425" lIns="91425" rIns="91425" tIns="91425">
            <a:noAutofit/>
          </a:bodyPr>
          <a:lstStyle/>
          <a:p>
            <a:pPr indent="-152400" lvl="0" marL="0" rtl="0" algn="ctr">
              <a:spcBef>
                <a:spcPts val="0"/>
              </a:spcBef>
              <a:buClr>
                <a:srgbClr val="205867"/>
              </a:buClr>
              <a:buSzPct val="66666"/>
              <a:buFont typeface="Arial"/>
              <a:buNone/>
            </a:pPr>
            <a:r>
              <a:rPr lang="en-US" sz="3600" u="sng">
                <a:solidFill>
                  <a:schemeClr val="hlink"/>
                </a:solidFill>
                <a:hlinkClick r:id="rId3"/>
              </a:rPr>
              <a:t>http://goo.gl/forms/6c54aH7S1e</a:t>
            </a:r>
          </a:p>
          <a:p>
            <a:pPr lvl="0" rtl="0" algn="ctr">
              <a:spcBef>
                <a:spcPts val="0"/>
              </a:spcBef>
              <a:buClr>
                <a:srgbClr val="205867"/>
              </a:buClr>
              <a:buSzPct val="66666"/>
              <a:buFont typeface="Arial"/>
              <a:buNone/>
            </a:pPr>
            <a:r>
              <a:t/>
            </a:r>
            <a:endParaRPr sz="3600"/>
          </a:p>
          <a:p>
            <a:pPr lvl="0" rtl="0" algn="ctr">
              <a:spcBef>
                <a:spcPts val="0"/>
              </a:spcBef>
              <a:buClr>
                <a:srgbClr val="205867"/>
              </a:buClr>
              <a:buSzPct val="66666"/>
              <a:buFont typeface="Arial"/>
              <a:buNone/>
            </a:pPr>
            <a:r>
              <a:rPr lang="en-US" sz="3600"/>
              <a:t>Three thumbs up/thumbs down questions, add a user story, become a beta tester, and a free text comment field (email address optional)</a:t>
            </a:r>
          </a:p>
          <a:p>
            <a:pPr lvl="0" rtl="0" algn="ctr">
              <a:spcBef>
                <a:spcPts val="0"/>
              </a:spcBef>
              <a:buClr>
                <a:srgbClr val="205867"/>
              </a:buClr>
              <a:buSzPct val="66666"/>
              <a:buFont typeface="Arial"/>
              <a:buNone/>
            </a:pPr>
            <a:r>
              <a:t/>
            </a:r>
            <a:endParaRPr sz="3600"/>
          </a:p>
          <a:p>
            <a:pPr lvl="0" rtl="0" algn="ctr">
              <a:spcBef>
                <a:spcPts val="0"/>
              </a:spcBef>
              <a:buClr>
                <a:srgbClr val="205867"/>
              </a:buClr>
              <a:buSzPct val="66666"/>
              <a:buFont typeface="Arial"/>
              <a:buNone/>
            </a:pPr>
            <a:r>
              <a:rPr lang="en-US" sz="3600"/>
              <a:t>Questions?</a:t>
            </a:r>
          </a:p>
        </p:txBody>
      </p:sp>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