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77">
          <p15:clr>
            <a:srgbClr val="A4A3A4"/>
          </p15:clr>
        </p15:guide>
        <p15:guide id="2" pos="1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02" autoAdjust="0"/>
    <p:restoredTop sz="94693" autoAdjust="0"/>
  </p:normalViewPr>
  <p:slideViewPr>
    <p:cSldViewPr snapToGrid="0" snapToObjects="1" showGuides="1">
      <p:cViewPr varScale="1">
        <p:scale>
          <a:sx n="24" d="100"/>
          <a:sy n="24" d="100"/>
        </p:scale>
        <p:origin x="1752" y="96"/>
      </p:cViewPr>
      <p:guideLst>
        <p:guide orient="horz" pos="9277"/>
        <p:guide pos="137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16BDC3-565D-B846-B1DE-3C672934144B}" type="datetimeFigureOut">
              <a:rPr lang="en-US" smtClean="0"/>
              <a:t>12/30/2015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57B0EF-F2A2-4D44-A64E-7D3AF8C4BF08}" type="slidenum">
              <a:rPr lang="en-US" smtClean="0"/>
              <a:t>‹#›</a:t>
            </a:fld>
            <a:endParaRPr lang="en-US"/>
          </a:p>
        </p:txBody>
      </p:sp>
    </p:spTree>
    <p:extLst>
      <p:ext uri="{BB962C8B-B14F-4D97-AF65-F5344CB8AC3E}">
        <p14:creationId xmlns:p14="http://schemas.microsoft.com/office/powerpoint/2010/main" val="1153617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57B0EF-F2A2-4D44-A64E-7D3AF8C4BF08}" type="slidenum">
              <a:rPr lang="en-US" smtClean="0"/>
              <a:t>1</a:t>
            </a:fld>
            <a:endParaRPr lang="en-US"/>
          </a:p>
        </p:txBody>
      </p:sp>
    </p:spTree>
    <p:extLst>
      <p:ext uri="{BB962C8B-B14F-4D97-AF65-F5344CB8AC3E}">
        <p14:creationId xmlns:p14="http://schemas.microsoft.com/office/powerpoint/2010/main" val="106028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31274" y="0"/>
            <a:ext cx="44375016" cy="4572000"/>
          </a:xfrm>
          <a:prstGeom prst="rect">
            <a:avLst/>
          </a:prstGeom>
          <a:ln>
            <a:noFill/>
          </a:ln>
        </p:spPr>
      </p:pic>
      <p:pic>
        <p:nvPicPr>
          <p:cNvPr id="8" name="Picture 7"/>
          <p:cNvPicPr>
            <a:picLocks noChangeAspect="1"/>
          </p:cNvPicPr>
          <p:nvPr userDrawn="1"/>
        </p:nvPicPr>
        <p:blipFill>
          <a:blip r:embed="rId3"/>
          <a:stretch>
            <a:fillRect/>
          </a:stretch>
        </p:blipFill>
        <p:spPr>
          <a:xfrm>
            <a:off x="0" y="29608942"/>
            <a:ext cx="43891200" cy="3429000"/>
          </a:xfrm>
          <a:prstGeom prst="rect">
            <a:avLst/>
          </a:prstGeom>
        </p:spPr>
      </p:pic>
      <p:pic>
        <p:nvPicPr>
          <p:cNvPr id="9" name="Picture 8"/>
          <p:cNvPicPr>
            <a:picLocks noChangeAspect="1"/>
          </p:cNvPicPr>
          <p:nvPr userDrawn="1"/>
        </p:nvPicPr>
        <p:blipFill>
          <a:blip r:embed="rId4"/>
          <a:stretch>
            <a:fillRect/>
          </a:stretch>
        </p:blipFill>
        <p:spPr>
          <a:xfrm>
            <a:off x="956263" y="30347811"/>
            <a:ext cx="18706987" cy="2135390"/>
          </a:xfrm>
          <a:prstGeom prst="rect">
            <a:avLst/>
          </a:prstGeom>
        </p:spPr>
      </p:pic>
      <p:sp>
        <p:nvSpPr>
          <p:cNvPr id="10" name="Title 1"/>
          <p:cNvSpPr>
            <a:spLocks noGrp="1"/>
          </p:cNvSpPr>
          <p:nvPr>
            <p:ph type="title" hasCustomPrompt="1"/>
          </p:nvPr>
        </p:nvSpPr>
        <p:spPr>
          <a:xfrm>
            <a:off x="1694268" y="356157"/>
            <a:ext cx="28438840" cy="3261356"/>
          </a:xfrm>
        </p:spPr>
        <p:txBody>
          <a:bodyPr lIns="0" tIns="0" rIns="0" bIns="0" anchor="t" anchorCtr="0">
            <a:normAutofit/>
          </a:bodyPr>
          <a:lstStyle>
            <a:lvl1pPr>
              <a:defRPr lang="en-US" sz="13000" b="1" kern="1200" dirty="0">
                <a:solidFill>
                  <a:schemeClr val="bg1"/>
                </a:solidFill>
                <a:latin typeface="Arial"/>
                <a:ea typeface="+mn-ea"/>
                <a:cs typeface="Arial"/>
              </a:defRPr>
            </a:lvl1pPr>
          </a:lstStyle>
          <a:p>
            <a:pPr marL="0" lvl="0" algn="l" defTabSz="2194560" rtl="0" eaLnBrk="1" latinLnBrk="0" hangingPunct="1">
              <a:lnSpc>
                <a:spcPct val="80000"/>
              </a:lnSpc>
              <a:spcBef>
                <a:spcPct val="0"/>
              </a:spcBef>
              <a:buNone/>
            </a:pPr>
            <a:r>
              <a:rPr lang="en-US" dirty="0" smtClean="0"/>
              <a:t>Click to edit title</a:t>
            </a:r>
            <a:endParaRPr lang="en-US" dirty="0"/>
          </a:p>
        </p:txBody>
      </p:sp>
      <p:sp>
        <p:nvSpPr>
          <p:cNvPr id="11" name="Content Placeholder 2"/>
          <p:cNvSpPr>
            <a:spLocks noGrp="1"/>
          </p:cNvSpPr>
          <p:nvPr>
            <p:ph sz="half" idx="1"/>
          </p:nvPr>
        </p:nvSpPr>
        <p:spPr>
          <a:xfrm>
            <a:off x="1463364" y="7680963"/>
            <a:ext cx="19385280" cy="21724622"/>
          </a:xfrm>
          <a:prstGeom prst="rect">
            <a:avLst/>
          </a:prstGeom>
        </p:spPr>
        <p:txBody>
          <a:bodyPr/>
          <a:lstStyle>
            <a:lvl1pPr marL="0" indent="0">
              <a:spcBef>
                <a:spcPts val="0"/>
              </a:spcBef>
              <a:buNone/>
              <a:defRPr lang="en-US" sz="7000" b="1" kern="1200" dirty="0" smtClean="0">
                <a:solidFill>
                  <a:schemeClr val="accent3"/>
                </a:solidFill>
                <a:latin typeface="+mn-lt"/>
                <a:ea typeface="+mn-ea"/>
                <a:cs typeface="+mn-cs"/>
              </a:defRPr>
            </a:lvl1pPr>
            <a:lvl2pPr marL="2194560" indent="0">
              <a:spcBef>
                <a:spcPts val="0"/>
              </a:spcBef>
              <a:buNone/>
              <a:defRPr lang="en-US" sz="6400" kern="1200" dirty="0" smtClean="0">
                <a:solidFill>
                  <a:schemeClr val="tx1">
                    <a:lumMod val="75000"/>
                    <a:lumOff val="25000"/>
                  </a:schemeClr>
                </a:solidFill>
                <a:latin typeface="+mn-lt"/>
                <a:ea typeface="+mn-ea"/>
                <a:cs typeface="+mn-cs"/>
              </a:defRPr>
            </a:lvl2pPr>
            <a:lvl3pPr>
              <a:spcBef>
                <a:spcPts val="0"/>
              </a:spcBef>
              <a:defRPr lang="en-US" sz="6400" kern="1200" dirty="0" smtClean="0">
                <a:solidFill>
                  <a:schemeClr val="tx1">
                    <a:lumMod val="75000"/>
                    <a:lumOff val="25000"/>
                  </a:schemeClr>
                </a:solidFill>
                <a:latin typeface="+mn-lt"/>
                <a:ea typeface="+mn-ea"/>
                <a:cs typeface="+mn-cs"/>
              </a:defRPr>
            </a:lvl3pPr>
            <a:lvl4pPr marL="1371600" indent="-1143000">
              <a:spcBef>
                <a:spcPts val="0"/>
              </a:spcBef>
              <a:defRPr lang="en-US" sz="6400" kern="1200" dirty="0" smtClean="0">
                <a:solidFill>
                  <a:schemeClr val="tx1">
                    <a:lumMod val="75000"/>
                    <a:lumOff val="25000"/>
                  </a:schemeClr>
                </a:solidFill>
                <a:latin typeface="+mn-lt"/>
                <a:ea typeface="+mn-ea"/>
                <a:cs typeface="+mn-cs"/>
              </a:defRPr>
            </a:lvl4pPr>
            <a:lvl5pPr>
              <a:spcBef>
                <a:spcPts val="0"/>
              </a:spcBef>
              <a:defRPr lang="en-US" sz="6000" b="1" kern="1200" dirty="0">
                <a:solidFill>
                  <a:schemeClr val="tx1">
                    <a:lumMod val="75000"/>
                    <a:lumOff val="25000"/>
                  </a:schemeClr>
                </a:solidFill>
                <a:latin typeface="+mn-lt"/>
                <a:ea typeface="+mn-ea"/>
                <a:cs typeface="+mn-cs"/>
              </a:defRPr>
            </a:lvl5pPr>
            <a:lvl6pPr>
              <a:defRPr sz="8600"/>
            </a:lvl6pPr>
            <a:lvl7pPr>
              <a:defRPr sz="8600"/>
            </a:lvl7pPr>
            <a:lvl8pPr>
              <a:defRPr sz="8600"/>
            </a:lvl8pPr>
            <a:lvl9pPr>
              <a:defRPr sz="8600"/>
            </a:lvl9pPr>
          </a:lstStyle>
          <a:p>
            <a:pPr lvl="0"/>
            <a:r>
              <a:rPr lang="en-US" dirty="0" smtClean="0"/>
              <a:t>Click to edit Master text styles</a:t>
            </a:r>
          </a:p>
          <a:p>
            <a:pPr marL="0" lvl="1" indent="0" algn="l" defTabSz="2194560" rtl="0" eaLnBrk="1" latinLnBrk="0" hangingPunct="1">
              <a:spcBef>
                <a:spcPts val="0"/>
              </a:spcBef>
              <a:buFont typeface="Arial"/>
              <a:buNone/>
            </a:pPr>
            <a:r>
              <a:rPr lang="en-US" dirty="0" smtClean="0"/>
              <a:t>Second level</a:t>
            </a:r>
          </a:p>
          <a:p>
            <a:pPr marL="914400" lvl="2" indent="-685800" algn="l" defTabSz="2194560" rtl="0" eaLnBrk="1" latinLnBrk="0" hangingPunct="1">
              <a:spcBef>
                <a:spcPts val="0"/>
              </a:spcBef>
              <a:buClr>
                <a:schemeClr val="accent6">
                  <a:lumMod val="75000"/>
                </a:schemeClr>
              </a:buClr>
              <a:buFont typeface="Arial"/>
              <a:buChar char="•"/>
            </a:pPr>
            <a:r>
              <a:rPr lang="en-US" dirty="0" smtClean="0"/>
              <a:t>Third level</a:t>
            </a:r>
          </a:p>
          <a:p>
            <a:pPr marL="914400" lvl="3" indent="0" algn="l" defTabSz="2194560" rtl="0" eaLnBrk="1" latinLnBrk="0" hangingPunct="1">
              <a:spcBef>
                <a:spcPts val="0"/>
              </a:spcBef>
              <a:buFontTx/>
              <a:buNone/>
            </a:pPr>
            <a:r>
              <a:rPr lang="en-US" dirty="0" smtClean="0"/>
              <a:t>Fourth level</a:t>
            </a:r>
          </a:p>
          <a:p>
            <a:pPr marL="914400" lvl="4" indent="0" algn="l" defTabSz="2194560" rtl="0" eaLnBrk="1" latinLnBrk="0" hangingPunct="1">
              <a:spcBef>
                <a:spcPct val="20000"/>
              </a:spcBef>
              <a:buFontTx/>
              <a:buNone/>
            </a:pPr>
            <a:r>
              <a:rPr lang="en-US" dirty="0" smtClean="0"/>
              <a:t>Fifth level </a:t>
            </a:r>
            <a:endParaRPr lang="en-US" dirty="0"/>
          </a:p>
        </p:txBody>
      </p:sp>
      <p:sp>
        <p:nvSpPr>
          <p:cNvPr id="12" name="Content Placeholder 3"/>
          <p:cNvSpPr>
            <a:spLocks noGrp="1"/>
          </p:cNvSpPr>
          <p:nvPr>
            <p:ph sz="half" idx="2"/>
          </p:nvPr>
        </p:nvSpPr>
        <p:spPr>
          <a:xfrm>
            <a:off x="22311360" y="7680963"/>
            <a:ext cx="19385280" cy="21724622"/>
          </a:xfrm>
          <a:prstGeom prst="rect">
            <a:avLst/>
          </a:prstGeom>
        </p:spPr>
        <p:txBody>
          <a:bodyPr/>
          <a:lstStyle>
            <a:lvl1pPr marL="0" indent="0">
              <a:buNone/>
              <a:defRPr lang="en-US" sz="7000" b="1" kern="1200" dirty="0" smtClean="0">
                <a:solidFill>
                  <a:schemeClr val="accent3"/>
                </a:solidFill>
                <a:latin typeface="+mn-lt"/>
                <a:ea typeface="+mn-ea"/>
                <a:cs typeface="+mn-cs"/>
              </a:defRPr>
            </a:lvl1pPr>
            <a:lvl2pPr>
              <a:defRPr lang="en-US" sz="6400" kern="1200" dirty="0" smtClean="0">
                <a:solidFill>
                  <a:schemeClr val="tx1">
                    <a:lumMod val="75000"/>
                    <a:lumOff val="25000"/>
                  </a:schemeClr>
                </a:solidFill>
                <a:latin typeface="+mn-lt"/>
                <a:ea typeface="+mn-ea"/>
                <a:cs typeface="+mn-cs"/>
              </a:defRPr>
            </a:lvl2pPr>
            <a:lvl3pPr marL="1371600" indent="-1143000">
              <a:defRPr lang="en-US" sz="6400" kern="1200" dirty="0" smtClean="0">
                <a:solidFill>
                  <a:schemeClr val="tx1">
                    <a:lumMod val="75000"/>
                    <a:lumOff val="25000"/>
                  </a:schemeClr>
                </a:solidFill>
                <a:latin typeface="+mn-lt"/>
                <a:ea typeface="+mn-ea"/>
                <a:cs typeface="+mn-cs"/>
              </a:defRPr>
            </a:lvl3pPr>
            <a:lvl4pPr>
              <a:defRPr lang="en-US" sz="6400" kern="1200" dirty="0" smtClean="0">
                <a:solidFill>
                  <a:schemeClr val="tx1">
                    <a:lumMod val="75000"/>
                    <a:lumOff val="25000"/>
                  </a:schemeClr>
                </a:solidFill>
                <a:latin typeface="+mn-lt"/>
                <a:ea typeface="+mn-ea"/>
                <a:cs typeface="+mn-cs"/>
              </a:defRPr>
            </a:lvl4pPr>
            <a:lvl5pPr>
              <a:defRPr lang="en-US" sz="6000" b="1" kern="1200" dirty="0">
                <a:solidFill>
                  <a:schemeClr val="tx1">
                    <a:lumMod val="75000"/>
                    <a:lumOff val="25000"/>
                  </a:schemeClr>
                </a:solidFill>
                <a:latin typeface="+mn-lt"/>
                <a:ea typeface="+mn-ea"/>
                <a:cs typeface="+mn-cs"/>
              </a:defRPr>
            </a:lvl5pPr>
            <a:lvl6pPr>
              <a:defRPr sz="8600"/>
            </a:lvl6pPr>
            <a:lvl7pPr>
              <a:defRPr sz="8600"/>
            </a:lvl7pPr>
            <a:lvl8pPr>
              <a:defRPr sz="8600"/>
            </a:lvl8pPr>
            <a:lvl9pPr>
              <a:defRPr sz="8600"/>
            </a:lvl9pPr>
          </a:lstStyle>
          <a:p>
            <a:pPr lvl="0"/>
            <a:r>
              <a:rPr lang="en-US" dirty="0" smtClean="0"/>
              <a:t>Click to edit Master text styles</a:t>
            </a:r>
          </a:p>
          <a:p>
            <a:pPr marL="0" lvl="1" indent="0" algn="l" defTabSz="2194560" rtl="0" eaLnBrk="1" latinLnBrk="0" hangingPunct="1">
              <a:spcBef>
                <a:spcPts val="0"/>
              </a:spcBef>
              <a:buFont typeface="Arial"/>
              <a:buNone/>
            </a:pPr>
            <a:r>
              <a:rPr lang="en-US" dirty="0" smtClean="0"/>
              <a:t>Second level</a:t>
            </a:r>
          </a:p>
          <a:p>
            <a:pPr marL="914400" lvl="2" indent="-685800" algn="l" defTabSz="2194560" rtl="0" eaLnBrk="1" latinLnBrk="0" hangingPunct="1">
              <a:spcBef>
                <a:spcPts val="0"/>
              </a:spcBef>
              <a:buClr>
                <a:schemeClr val="accent6">
                  <a:lumMod val="75000"/>
                </a:schemeClr>
              </a:buClr>
              <a:buFont typeface="Arial"/>
              <a:buChar char="•"/>
            </a:pPr>
            <a:r>
              <a:rPr lang="en-US" dirty="0" smtClean="0"/>
              <a:t>Third level</a:t>
            </a:r>
          </a:p>
          <a:p>
            <a:pPr marL="914400" lvl="3" indent="0" algn="l" defTabSz="2194560" rtl="0" eaLnBrk="1" latinLnBrk="0" hangingPunct="1">
              <a:spcBef>
                <a:spcPts val="0"/>
              </a:spcBef>
              <a:buFontTx/>
              <a:buNone/>
            </a:pPr>
            <a:r>
              <a:rPr lang="en-US" dirty="0" smtClean="0"/>
              <a:t>Fourth level</a:t>
            </a:r>
          </a:p>
          <a:p>
            <a:pPr marL="914400" lvl="4" indent="0" algn="l" defTabSz="2194560" rtl="0" eaLnBrk="1" latinLnBrk="0" hangingPunct="1">
              <a:spcBef>
                <a:spcPct val="20000"/>
              </a:spcBef>
              <a:buFontTx/>
              <a:buNone/>
            </a:pPr>
            <a:r>
              <a:rPr lang="en-US" dirty="0" smtClean="0"/>
              <a:t>Fifth level</a:t>
            </a:r>
            <a:endParaRPr lang="en-US" dirty="0"/>
          </a:p>
        </p:txBody>
      </p:sp>
      <p:sp>
        <p:nvSpPr>
          <p:cNvPr id="13" name="Content Placeholder 13"/>
          <p:cNvSpPr>
            <a:spLocks noGrp="1"/>
          </p:cNvSpPr>
          <p:nvPr>
            <p:ph sz="quarter" idx="10" hasCustomPrompt="1"/>
          </p:nvPr>
        </p:nvSpPr>
        <p:spPr>
          <a:xfrm>
            <a:off x="1731591" y="3035058"/>
            <a:ext cx="25284112" cy="2346325"/>
          </a:xfrm>
          <a:prstGeom prst="rect">
            <a:avLst/>
          </a:prstGeom>
        </p:spPr>
        <p:txBody>
          <a:bodyPr lIns="0" tIns="0" rIns="0" bIns="0">
            <a:normAutofit/>
          </a:bodyPr>
          <a:lstStyle>
            <a:lvl1pPr marL="0" indent="0">
              <a:buFontTx/>
              <a:buNone/>
              <a:defRPr lang="en-US" sz="8000" b="1" kern="1200" dirty="0">
                <a:solidFill>
                  <a:schemeClr val="bg1"/>
                </a:solidFill>
                <a:latin typeface="Arial"/>
                <a:ea typeface="+mn-ea"/>
                <a:cs typeface="Arial"/>
              </a:defRPr>
            </a:lvl1pPr>
          </a:lstStyle>
          <a:p>
            <a:pPr marL="0" lvl="0" algn="l" defTabSz="2194560" rtl="0" eaLnBrk="1" latinLnBrk="0" hangingPunct="1"/>
            <a:r>
              <a:rPr lang="en-US" dirty="0" smtClean="0"/>
              <a:t>Click to edit secondary title</a:t>
            </a:r>
            <a:endParaRPr lang="en-US" dirty="0"/>
          </a:p>
        </p:txBody>
      </p:sp>
      <p:sp>
        <p:nvSpPr>
          <p:cNvPr id="15" name="Content Placeholder 13"/>
          <p:cNvSpPr>
            <a:spLocks noGrp="1"/>
          </p:cNvSpPr>
          <p:nvPr>
            <p:ph sz="quarter" idx="11" hasCustomPrompt="1"/>
          </p:nvPr>
        </p:nvSpPr>
        <p:spPr>
          <a:xfrm>
            <a:off x="22311360" y="30145414"/>
            <a:ext cx="19598640" cy="2645659"/>
          </a:xfrm>
          <a:prstGeom prst="rect">
            <a:avLst/>
          </a:prstGeom>
        </p:spPr>
        <p:txBody>
          <a:bodyPr lIns="0" tIns="0" rIns="0" bIns="0">
            <a:normAutofit/>
          </a:bodyPr>
          <a:lstStyle>
            <a:lvl1pPr marL="0" indent="0">
              <a:buFontTx/>
              <a:buNone/>
              <a:defRPr lang="en-US" sz="4800" b="0" kern="1200" dirty="0">
                <a:solidFill>
                  <a:schemeClr val="bg1"/>
                </a:solidFill>
                <a:latin typeface="Arial"/>
                <a:ea typeface="+mn-ea"/>
                <a:cs typeface="Arial"/>
              </a:defRPr>
            </a:lvl1pPr>
          </a:lstStyle>
          <a:p>
            <a:pPr marL="0" lvl="0" algn="l" defTabSz="2194560" rtl="0" eaLnBrk="1" latinLnBrk="0" hangingPunct="1"/>
            <a:r>
              <a:rPr lang="en-US" dirty="0" smtClean="0"/>
              <a:t>Click to edit text</a:t>
            </a:r>
            <a:endParaRPr lang="en-US" dirty="0"/>
          </a:p>
        </p:txBody>
      </p:sp>
    </p:spTree>
    <p:extLst>
      <p:ext uri="{BB962C8B-B14F-4D97-AF65-F5344CB8AC3E}">
        <p14:creationId xmlns:p14="http://schemas.microsoft.com/office/powerpoint/2010/main" val="27538890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231274" y="0"/>
            <a:ext cx="44375016" cy="4572000"/>
          </a:xfrm>
          <a:prstGeom prst="rect">
            <a:avLst/>
          </a:prstGeom>
          <a:ln>
            <a:noFill/>
          </a:ln>
        </p:spPr>
      </p:pic>
      <p:pic>
        <p:nvPicPr>
          <p:cNvPr id="10" name="Picture 9"/>
          <p:cNvPicPr>
            <a:picLocks noChangeAspect="1"/>
          </p:cNvPicPr>
          <p:nvPr userDrawn="1"/>
        </p:nvPicPr>
        <p:blipFill>
          <a:blip r:embed="rId3"/>
          <a:stretch>
            <a:fillRect/>
          </a:stretch>
        </p:blipFill>
        <p:spPr>
          <a:xfrm>
            <a:off x="0" y="29608942"/>
            <a:ext cx="43891200" cy="3429000"/>
          </a:xfrm>
          <a:prstGeom prst="rect">
            <a:avLst/>
          </a:prstGeom>
        </p:spPr>
      </p:pic>
      <p:pic>
        <p:nvPicPr>
          <p:cNvPr id="11" name="Picture 10"/>
          <p:cNvPicPr>
            <a:picLocks noChangeAspect="1"/>
          </p:cNvPicPr>
          <p:nvPr userDrawn="1"/>
        </p:nvPicPr>
        <p:blipFill>
          <a:blip r:embed="rId4"/>
          <a:stretch>
            <a:fillRect/>
          </a:stretch>
        </p:blipFill>
        <p:spPr>
          <a:xfrm>
            <a:off x="956263" y="30347811"/>
            <a:ext cx="18706987" cy="2135390"/>
          </a:xfrm>
          <a:prstGeom prst="rect">
            <a:avLst/>
          </a:prstGeom>
        </p:spPr>
      </p:pic>
      <p:sp>
        <p:nvSpPr>
          <p:cNvPr id="2" name="Title 1"/>
          <p:cNvSpPr>
            <a:spLocks noGrp="1"/>
          </p:cNvSpPr>
          <p:nvPr>
            <p:ph type="title" hasCustomPrompt="1"/>
          </p:nvPr>
        </p:nvSpPr>
        <p:spPr>
          <a:xfrm>
            <a:off x="1694268" y="356157"/>
            <a:ext cx="28438840" cy="3261356"/>
          </a:xfrm>
        </p:spPr>
        <p:txBody>
          <a:bodyPr lIns="0" tIns="0" rIns="0" bIns="0" anchor="t" anchorCtr="0">
            <a:normAutofit/>
          </a:bodyPr>
          <a:lstStyle>
            <a:lvl1pPr>
              <a:defRPr lang="en-US" sz="13000" b="1" kern="1200" dirty="0">
                <a:solidFill>
                  <a:schemeClr val="bg1"/>
                </a:solidFill>
                <a:latin typeface="Arial"/>
                <a:ea typeface="+mn-ea"/>
                <a:cs typeface="Arial"/>
              </a:defRPr>
            </a:lvl1pPr>
          </a:lstStyle>
          <a:p>
            <a:pPr marL="0" lvl="0" algn="l" defTabSz="2194560" rtl="0" eaLnBrk="1" latinLnBrk="0" hangingPunct="1">
              <a:lnSpc>
                <a:spcPct val="80000"/>
              </a:lnSpc>
              <a:spcBef>
                <a:spcPct val="0"/>
              </a:spcBef>
              <a:buNone/>
            </a:pPr>
            <a:r>
              <a:rPr lang="en-US" dirty="0" smtClean="0"/>
              <a:t>Click to edit title</a:t>
            </a:r>
            <a:endParaRPr lang="en-US" dirty="0"/>
          </a:p>
        </p:txBody>
      </p:sp>
      <p:sp>
        <p:nvSpPr>
          <p:cNvPr id="3" name="Content Placeholder 2"/>
          <p:cNvSpPr>
            <a:spLocks noGrp="1"/>
          </p:cNvSpPr>
          <p:nvPr>
            <p:ph sz="half" idx="1"/>
          </p:nvPr>
        </p:nvSpPr>
        <p:spPr>
          <a:xfrm>
            <a:off x="1463365" y="6834315"/>
            <a:ext cx="12774330" cy="21724622"/>
          </a:xfrm>
          <a:prstGeom prst="rect">
            <a:avLst/>
          </a:prstGeom>
        </p:spPr>
        <p:txBody>
          <a:bodyPr lIns="0" tIns="0" rIns="0" bIns="0"/>
          <a:lstStyle>
            <a:lvl1pPr marL="0" indent="0">
              <a:spcBef>
                <a:spcPts val="0"/>
              </a:spcBef>
              <a:buNone/>
              <a:defRPr lang="en-US" sz="6200" b="1" kern="1200" dirty="0" smtClean="0">
                <a:solidFill>
                  <a:schemeClr val="accent3"/>
                </a:solidFill>
                <a:latin typeface="+mn-lt"/>
                <a:ea typeface="+mn-ea"/>
                <a:cs typeface="+mn-cs"/>
              </a:defRPr>
            </a:lvl1pPr>
            <a:lvl2pPr marL="2194560" indent="0">
              <a:spcBef>
                <a:spcPts val="0"/>
              </a:spcBef>
              <a:buNone/>
              <a:defRPr lang="en-US" sz="5400" kern="1200" dirty="0" smtClean="0">
                <a:solidFill>
                  <a:schemeClr val="tx1">
                    <a:lumMod val="75000"/>
                    <a:lumOff val="25000"/>
                  </a:schemeClr>
                </a:solidFill>
                <a:latin typeface="+mn-lt"/>
                <a:ea typeface="+mn-ea"/>
                <a:cs typeface="+mn-cs"/>
              </a:defRPr>
            </a:lvl2pPr>
            <a:lvl3pPr>
              <a:spcBef>
                <a:spcPts val="0"/>
              </a:spcBef>
              <a:defRPr lang="en-US" sz="5400" kern="1200" dirty="0" smtClean="0">
                <a:solidFill>
                  <a:schemeClr val="tx1">
                    <a:lumMod val="75000"/>
                    <a:lumOff val="25000"/>
                  </a:schemeClr>
                </a:solidFill>
                <a:latin typeface="+mn-lt"/>
                <a:ea typeface="+mn-ea"/>
                <a:cs typeface="+mn-cs"/>
              </a:defRPr>
            </a:lvl3pPr>
            <a:lvl4pPr marL="1371600" indent="-1143000">
              <a:spcBef>
                <a:spcPts val="0"/>
              </a:spcBef>
              <a:defRPr lang="en-US" sz="5400" kern="1200" dirty="0" smtClean="0">
                <a:solidFill>
                  <a:schemeClr val="tx1">
                    <a:lumMod val="75000"/>
                    <a:lumOff val="25000"/>
                  </a:schemeClr>
                </a:solidFill>
                <a:latin typeface="+mn-lt"/>
                <a:ea typeface="+mn-ea"/>
                <a:cs typeface="+mn-cs"/>
              </a:defRPr>
            </a:lvl4pPr>
            <a:lvl5pPr>
              <a:spcBef>
                <a:spcPts val="0"/>
              </a:spcBef>
              <a:defRPr lang="en-US" sz="5400" b="1" kern="1200" dirty="0">
                <a:solidFill>
                  <a:schemeClr val="tx1">
                    <a:lumMod val="75000"/>
                    <a:lumOff val="25000"/>
                  </a:schemeClr>
                </a:solidFill>
                <a:latin typeface="+mn-lt"/>
                <a:ea typeface="+mn-ea"/>
                <a:cs typeface="+mn-cs"/>
              </a:defRPr>
            </a:lvl5pPr>
            <a:lvl6pPr>
              <a:defRPr sz="8600"/>
            </a:lvl6pPr>
            <a:lvl7pPr>
              <a:defRPr sz="8600"/>
            </a:lvl7pPr>
            <a:lvl8pPr>
              <a:defRPr sz="8600"/>
            </a:lvl8pPr>
            <a:lvl9pPr>
              <a:defRPr sz="8600"/>
            </a:lvl9pPr>
          </a:lstStyle>
          <a:p>
            <a:pPr lvl="0"/>
            <a:r>
              <a:rPr lang="en-US" dirty="0" smtClean="0"/>
              <a:t>Click to edit Master text styles</a:t>
            </a:r>
          </a:p>
          <a:p>
            <a:pPr marL="0" lvl="1" indent="0" algn="l" defTabSz="2194560" rtl="0" eaLnBrk="1" latinLnBrk="0" hangingPunct="1">
              <a:spcBef>
                <a:spcPts val="0"/>
              </a:spcBef>
              <a:buFont typeface="Arial"/>
              <a:buNone/>
            </a:pPr>
            <a:r>
              <a:rPr lang="en-US" dirty="0" smtClean="0"/>
              <a:t>Second level</a:t>
            </a:r>
          </a:p>
          <a:p>
            <a:pPr marL="914400" lvl="2" indent="-685800" algn="l" defTabSz="2194560" rtl="0" eaLnBrk="1" latinLnBrk="0" hangingPunct="1">
              <a:spcBef>
                <a:spcPts val="0"/>
              </a:spcBef>
              <a:buClr>
                <a:schemeClr val="accent6">
                  <a:lumMod val="75000"/>
                </a:schemeClr>
              </a:buClr>
              <a:buFont typeface="Arial"/>
              <a:buChar char="•"/>
            </a:pPr>
            <a:r>
              <a:rPr lang="en-US" dirty="0" smtClean="0"/>
              <a:t>Third level</a:t>
            </a:r>
          </a:p>
          <a:p>
            <a:pPr marL="914400" lvl="3" indent="0" algn="l" defTabSz="2194560" rtl="0" eaLnBrk="1" latinLnBrk="0" hangingPunct="1">
              <a:spcBef>
                <a:spcPts val="0"/>
              </a:spcBef>
              <a:buFontTx/>
              <a:buNone/>
            </a:pPr>
            <a:r>
              <a:rPr lang="en-US" dirty="0" smtClean="0"/>
              <a:t>Fourth level</a:t>
            </a:r>
          </a:p>
          <a:p>
            <a:pPr marL="914400" lvl="4" indent="0" algn="l" defTabSz="2194560" rtl="0" eaLnBrk="1" latinLnBrk="0" hangingPunct="1">
              <a:spcBef>
                <a:spcPct val="20000"/>
              </a:spcBef>
              <a:buFontTx/>
              <a:buNone/>
            </a:pPr>
            <a:r>
              <a:rPr lang="en-US" dirty="0" smtClean="0"/>
              <a:t>Fifth level</a:t>
            </a:r>
            <a:endParaRPr lang="en-US" dirty="0"/>
          </a:p>
        </p:txBody>
      </p:sp>
      <p:sp>
        <p:nvSpPr>
          <p:cNvPr id="14" name="Content Placeholder 13"/>
          <p:cNvSpPr>
            <a:spLocks noGrp="1"/>
          </p:cNvSpPr>
          <p:nvPr>
            <p:ph sz="quarter" idx="10" hasCustomPrompt="1"/>
          </p:nvPr>
        </p:nvSpPr>
        <p:spPr>
          <a:xfrm>
            <a:off x="1731591" y="3035058"/>
            <a:ext cx="25284112" cy="2346325"/>
          </a:xfrm>
          <a:prstGeom prst="rect">
            <a:avLst/>
          </a:prstGeom>
        </p:spPr>
        <p:txBody>
          <a:bodyPr lIns="0" tIns="0" rIns="0" bIns="0">
            <a:normAutofit/>
          </a:bodyPr>
          <a:lstStyle>
            <a:lvl1pPr marL="0" indent="0">
              <a:buFontTx/>
              <a:buNone/>
              <a:defRPr lang="en-US" sz="8000" b="1" kern="1200" dirty="0">
                <a:solidFill>
                  <a:schemeClr val="bg1"/>
                </a:solidFill>
                <a:latin typeface="Arial"/>
                <a:ea typeface="+mn-ea"/>
                <a:cs typeface="Arial"/>
              </a:defRPr>
            </a:lvl1pPr>
          </a:lstStyle>
          <a:p>
            <a:pPr marL="0" lvl="0" algn="l" defTabSz="2194560" rtl="0" eaLnBrk="1" latinLnBrk="0" hangingPunct="1"/>
            <a:r>
              <a:rPr lang="en-US" dirty="0" smtClean="0"/>
              <a:t>Click to edit secondary title</a:t>
            </a:r>
            <a:endParaRPr lang="en-US" dirty="0"/>
          </a:p>
        </p:txBody>
      </p:sp>
      <p:sp>
        <p:nvSpPr>
          <p:cNvPr id="12" name="Content Placeholder 13"/>
          <p:cNvSpPr>
            <a:spLocks noGrp="1"/>
          </p:cNvSpPr>
          <p:nvPr>
            <p:ph sz="quarter" idx="12" hasCustomPrompt="1"/>
          </p:nvPr>
        </p:nvSpPr>
        <p:spPr>
          <a:xfrm>
            <a:off x="22311359" y="30145414"/>
            <a:ext cx="20175169" cy="2645659"/>
          </a:xfrm>
          <a:prstGeom prst="rect">
            <a:avLst/>
          </a:prstGeom>
        </p:spPr>
        <p:txBody>
          <a:bodyPr lIns="0" tIns="0" rIns="0" bIns="0">
            <a:normAutofit/>
          </a:bodyPr>
          <a:lstStyle>
            <a:lvl1pPr marL="0" indent="0">
              <a:buFontTx/>
              <a:buNone/>
              <a:defRPr lang="en-US" sz="4800" b="0" kern="1200" dirty="0">
                <a:solidFill>
                  <a:schemeClr val="bg1"/>
                </a:solidFill>
                <a:latin typeface="Arial"/>
                <a:ea typeface="+mn-ea"/>
                <a:cs typeface="Arial"/>
              </a:defRPr>
            </a:lvl1pPr>
          </a:lstStyle>
          <a:p>
            <a:pPr marL="0" lvl="0" algn="l" defTabSz="2194560" rtl="0" eaLnBrk="1" latinLnBrk="0" hangingPunct="1"/>
            <a:r>
              <a:rPr lang="en-US" dirty="0" smtClean="0"/>
              <a:t>Click to edit text</a:t>
            </a:r>
            <a:endParaRPr lang="en-US" dirty="0"/>
          </a:p>
        </p:txBody>
      </p:sp>
      <p:sp>
        <p:nvSpPr>
          <p:cNvPr id="15" name="Content Placeholder 2"/>
          <p:cNvSpPr>
            <a:spLocks noGrp="1"/>
          </p:cNvSpPr>
          <p:nvPr>
            <p:ph sz="half" idx="13"/>
          </p:nvPr>
        </p:nvSpPr>
        <p:spPr>
          <a:xfrm>
            <a:off x="15456286" y="6853037"/>
            <a:ext cx="12774330" cy="21724622"/>
          </a:xfrm>
          <a:prstGeom prst="rect">
            <a:avLst/>
          </a:prstGeom>
        </p:spPr>
        <p:txBody>
          <a:bodyPr lIns="0" tIns="0" rIns="0" bIns="0"/>
          <a:lstStyle>
            <a:lvl1pPr marL="0" indent="0">
              <a:spcBef>
                <a:spcPts val="0"/>
              </a:spcBef>
              <a:buNone/>
              <a:defRPr lang="en-US" sz="6200" b="1" kern="1200" dirty="0" smtClean="0">
                <a:solidFill>
                  <a:schemeClr val="accent3"/>
                </a:solidFill>
                <a:latin typeface="+mn-lt"/>
                <a:ea typeface="+mn-ea"/>
                <a:cs typeface="+mn-cs"/>
              </a:defRPr>
            </a:lvl1pPr>
            <a:lvl2pPr marL="2194560" indent="0">
              <a:spcBef>
                <a:spcPts val="0"/>
              </a:spcBef>
              <a:buNone/>
              <a:defRPr lang="en-US" sz="5400" kern="1200" dirty="0" smtClean="0">
                <a:solidFill>
                  <a:schemeClr val="tx1">
                    <a:lumMod val="75000"/>
                    <a:lumOff val="25000"/>
                  </a:schemeClr>
                </a:solidFill>
                <a:latin typeface="+mn-lt"/>
                <a:ea typeface="+mn-ea"/>
                <a:cs typeface="+mn-cs"/>
              </a:defRPr>
            </a:lvl2pPr>
            <a:lvl3pPr>
              <a:spcBef>
                <a:spcPts val="0"/>
              </a:spcBef>
              <a:defRPr lang="en-US" sz="5400" kern="1200" dirty="0" smtClean="0">
                <a:solidFill>
                  <a:schemeClr val="tx1">
                    <a:lumMod val="75000"/>
                    <a:lumOff val="25000"/>
                  </a:schemeClr>
                </a:solidFill>
                <a:latin typeface="+mn-lt"/>
                <a:ea typeface="+mn-ea"/>
                <a:cs typeface="+mn-cs"/>
              </a:defRPr>
            </a:lvl3pPr>
            <a:lvl4pPr marL="1371600" indent="-1143000">
              <a:spcBef>
                <a:spcPts val="0"/>
              </a:spcBef>
              <a:defRPr lang="en-US" sz="5400" kern="1200" dirty="0" smtClean="0">
                <a:solidFill>
                  <a:schemeClr val="tx1">
                    <a:lumMod val="75000"/>
                    <a:lumOff val="25000"/>
                  </a:schemeClr>
                </a:solidFill>
                <a:latin typeface="+mn-lt"/>
                <a:ea typeface="+mn-ea"/>
                <a:cs typeface="+mn-cs"/>
              </a:defRPr>
            </a:lvl4pPr>
            <a:lvl5pPr>
              <a:spcBef>
                <a:spcPts val="0"/>
              </a:spcBef>
              <a:defRPr lang="en-US" sz="5400" b="1" kern="1200" dirty="0">
                <a:solidFill>
                  <a:schemeClr val="tx1">
                    <a:lumMod val="75000"/>
                    <a:lumOff val="25000"/>
                  </a:schemeClr>
                </a:solidFill>
                <a:latin typeface="+mn-lt"/>
                <a:ea typeface="+mn-ea"/>
                <a:cs typeface="+mn-cs"/>
              </a:defRPr>
            </a:lvl5pPr>
            <a:lvl6pPr>
              <a:defRPr sz="8600"/>
            </a:lvl6pPr>
            <a:lvl7pPr>
              <a:defRPr sz="8600"/>
            </a:lvl7pPr>
            <a:lvl8pPr>
              <a:defRPr sz="8600"/>
            </a:lvl8pPr>
            <a:lvl9pPr>
              <a:defRPr sz="8600"/>
            </a:lvl9pPr>
          </a:lstStyle>
          <a:p>
            <a:pPr lvl="0"/>
            <a:r>
              <a:rPr lang="en-US" dirty="0" smtClean="0"/>
              <a:t>Click to edit Master text styles</a:t>
            </a:r>
          </a:p>
          <a:p>
            <a:pPr marL="0" lvl="1" indent="0" algn="l" defTabSz="2194560" rtl="0" eaLnBrk="1" latinLnBrk="0" hangingPunct="1">
              <a:spcBef>
                <a:spcPts val="0"/>
              </a:spcBef>
              <a:buFont typeface="Arial"/>
              <a:buNone/>
            </a:pPr>
            <a:r>
              <a:rPr lang="en-US" dirty="0" smtClean="0"/>
              <a:t>Second level</a:t>
            </a:r>
          </a:p>
          <a:p>
            <a:pPr marL="914400" lvl="2" indent="-685800" algn="l" defTabSz="2194560" rtl="0" eaLnBrk="1" latinLnBrk="0" hangingPunct="1">
              <a:spcBef>
                <a:spcPts val="0"/>
              </a:spcBef>
              <a:buClr>
                <a:schemeClr val="accent6">
                  <a:lumMod val="75000"/>
                </a:schemeClr>
              </a:buClr>
              <a:buFont typeface="Arial"/>
              <a:buChar char="•"/>
            </a:pPr>
            <a:r>
              <a:rPr lang="en-US" dirty="0" smtClean="0"/>
              <a:t>Third level</a:t>
            </a:r>
          </a:p>
          <a:p>
            <a:pPr marL="914400" lvl="3" indent="0" algn="l" defTabSz="2194560" rtl="0" eaLnBrk="1" latinLnBrk="0" hangingPunct="1">
              <a:spcBef>
                <a:spcPts val="0"/>
              </a:spcBef>
              <a:buFontTx/>
              <a:buNone/>
            </a:pPr>
            <a:r>
              <a:rPr lang="en-US" dirty="0" smtClean="0"/>
              <a:t>Fourth level</a:t>
            </a:r>
          </a:p>
          <a:p>
            <a:pPr marL="914400" lvl="4" indent="0" algn="l" defTabSz="2194560" rtl="0" eaLnBrk="1" latinLnBrk="0" hangingPunct="1">
              <a:spcBef>
                <a:spcPct val="20000"/>
              </a:spcBef>
              <a:buFontTx/>
              <a:buNone/>
            </a:pPr>
            <a:r>
              <a:rPr lang="en-US" dirty="0" smtClean="0"/>
              <a:t>Fifth level</a:t>
            </a:r>
            <a:endParaRPr lang="en-US" dirty="0"/>
          </a:p>
        </p:txBody>
      </p:sp>
      <p:sp>
        <p:nvSpPr>
          <p:cNvPr id="16" name="Content Placeholder 2"/>
          <p:cNvSpPr>
            <a:spLocks noGrp="1"/>
          </p:cNvSpPr>
          <p:nvPr>
            <p:ph sz="half" idx="14"/>
          </p:nvPr>
        </p:nvSpPr>
        <p:spPr>
          <a:xfrm>
            <a:off x="29567496" y="6986715"/>
            <a:ext cx="12774330" cy="21724622"/>
          </a:xfrm>
          <a:prstGeom prst="rect">
            <a:avLst/>
          </a:prstGeom>
        </p:spPr>
        <p:txBody>
          <a:bodyPr lIns="0" tIns="0" rIns="0" bIns="0"/>
          <a:lstStyle>
            <a:lvl1pPr marL="0" indent="0">
              <a:spcBef>
                <a:spcPts val="0"/>
              </a:spcBef>
              <a:buNone/>
              <a:defRPr lang="en-US" sz="6200" b="1" kern="1200" dirty="0" smtClean="0">
                <a:solidFill>
                  <a:schemeClr val="accent3"/>
                </a:solidFill>
                <a:latin typeface="+mn-lt"/>
                <a:ea typeface="+mn-ea"/>
                <a:cs typeface="+mn-cs"/>
              </a:defRPr>
            </a:lvl1pPr>
            <a:lvl2pPr marL="2194560" indent="0">
              <a:spcBef>
                <a:spcPts val="0"/>
              </a:spcBef>
              <a:buNone/>
              <a:defRPr lang="en-US" sz="5400" kern="1200" dirty="0" smtClean="0">
                <a:solidFill>
                  <a:schemeClr val="tx1">
                    <a:lumMod val="75000"/>
                    <a:lumOff val="25000"/>
                  </a:schemeClr>
                </a:solidFill>
                <a:latin typeface="+mn-lt"/>
                <a:ea typeface="+mn-ea"/>
                <a:cs typeface="+mn-cs"/>
              </a:defRPr>
            </a:lvl2pPr>
            <a:lvl3pPr>
              <a:spcBef>
                <a:spcPts val="0"/>
              </a:spcBef>
              <a:defRPr lang="en-US" sz="5400" kern="1200" dirty="0" smtClean="0">
                <a:solidFill>
                  <a:schemeClr val="tx1">
                    <a:lumMod val="75000"/>
                    <a:lumOff val="25000"/>
                  </a:schemeClr>
                </a:solidFill>
                <a:latin typeface="+mn-lt"/>
                <a:ea typeface="+mn-ea"/>
                <a:cs typeface="+mn-cs"/>
              </a:defRPr>
            </a:lvl3pPr>
            <a:lvl4pPr marL="1371600" indent="-1143000">
              <a:spcBef>
                <a:spcPts val="0"/>
              </a:spcBef>
              <a:defRPr lang="en-US" sz="5400" kern="1200" dirty="0" smtClean="0">
                <a:solidFill>
                  <a:schemeClr val="tx1">
                    <a:lumMod val="75000"/>
                    <a:lumOff val="25000"/>
                  </a:schemeClr>
                </a:solidFill>
                <a:latin typeface="+mn-lt"/>
                <a:ea typeface="+mn-ea"/>
                <a:cs typeface="+mn-cs"/>
              </a:defRPr>
            </a:lvl4pPr>
            <a:lvl5pPr>
              <a:spcBef>
                <a:spcPts val="0"/>
              </a:spcBef>
              <a:defRPr lang="en-US" sz="5400" b="1" kern="1200" dirty="0">
                <a:solidFill>
                  <a:schemeClr val="tx1">
                    <a:lumMod val="75000"/>
                    <a:lumOff val="25000"/>
                  </a:schemeClr>
                </a:solidFill>
                <a:latin typeface="+mn-lt"/>
                <a:ea typeface="+mn-ea"/>
                <a:cs typeface="+mn-cs"/>
              </a:defRPr>
            </a:lvl5pPr>
            <a:lvl6pPr>
              <a:defRPr sz="8600"/>
            </a:lvl6pPr>
            <a:lvl7pPr>
              <a:defRPr sz="8600"/>
            </a:lvl7pPr>
            <a:lvl8pPr>
              <a:defRPr sz="8600"/>
            </a:lvl8pPr>
            <a:lvl9pPr>
              <a:defRPr sz="8600"/>
            </a:lvl9pPr>
          </a:lstStyle>
          <a:p>
            <a:pPr lvl="0"/>
            <a:r>
              <a:rPr lang="en-US" dirty="0" smtClean="0"/>
              <a:t>Click to edit Master text styles</a:t>
            </a:r>
          </a:p>
          <a:p>
            <a:pPr marL="0" lvl="1" indent="0" algn="l" defTabSz="2194560" rtl="0" eaLnBrk="1" latinLnBrk="0" hangingPunct="1">
              <a:spcBef>
                <a:spcPts val="0"/>
              </a:spcBef>
              <a:buFont typeface="Arial"/>
              <a:buNone/>
            </a:pPr>
            <a:r>
              <a:rPr lang="en-US" dirty="0" smtClean="0"/>
              <a:t>Second level</a:t>
            </a:r>
          </a:p>
          <a:p>
            <a:pPr marL="914400" lvl="2" indent="-685800" algn="l" defTabSz="2194560" rtl="0" eaLnBrk="1" latinLnBrk="0" hangingPunct="1">
              <a:spcBef>
                <a:spcPts val="0"/>
              </a:spcBef>
              <a:buClr>
                <a:schemeClr val="accent6">
                  <a:lumMod val="75000"/>
                </a:schemeClr>
              </a:buClr>
              <a:buFont typeface="Arial"/>
              <a:buChar char="•"/>
            </a:pPr>
            <a:r>
              <a:rPr lang="en-US" dirty="0" smtClean="0"/>
              <a:t>Third level</a:t>
            </a:r>
          </a:p>
          <a:p>
            <a:pPr marL="914400" lvl="3" indent="0" algn="l" defTabSz="2194560" rtl="0" eaLnBrk="1" latinLnBrk="0" hangingPunct="1">
              <a:spcBef>
                <a:spcPts val="0"/>
              </a:spcBef>
              <a:buFontTx/>
              <a:buNone/>
            </a:pPr>
            <a:r>
              <a:rPr lang="en-US" dirty="0" smtClean="0"/>
              <a:t>Fourth level</a:t>
            </a:r>
          </a:p>
          <a:p>
            <a:pPr marL="914400" lvl="4" indent="0" algn="l" defTabSz="2194560" rtl="0" eaLnBrk="1" latinLnBrk="0" hangingPunct="1">
              <a:spcBef>
                <a:spcPct val="20000"/>
              </a:spcBef>
              <a:buFontTx/>
              <a:buNone/>
            </a:pPr>
            <a:r>
              <a:rPr lang="en-US" dirty="0" smtClean="0"/>
              <a:t>Fifth level</a:t>
            </a:r>
            <a:endParaRPr lang="en-US" dirty="0"/>
          </a:p>
        </p:txBody>
      </p:sp>
    </p:spTree>
    <p:extLst>
      <p:ext uri="{BB962C8B-B14F-4D97-AF65-F5344CB8AC3E}">
        <p14:creationId xmlns:p14="http://schemas.microsoft.com/office/powerpoint/2010/main" val="39075989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231274" y="0"/>
            <a:ext cx="44375016" cy="4572000"/>
          </a:xfrm>
          <a:prstGeom prst="rect">
            <a:avLst/>
          </a:prstGeom>
          <a:ln>
            <a:noFill/>
          </a:ln>
        </p:spPr>
      </p:pic>
      <p:sp>
        <p:nvSpPr>
          <p:cNvPr id="2" name="Title 1"/>
          <p:cNvSpPr>
            <a:spLocks noGrp="1"/>
          </p:cNvSpPr>
          <p:nvPr>
            <p:ph type="title" hasCustomPrompt="1"/>
          </p:nvPr>
        </p:nvSpPr>
        <p:spPr>
          <a:xfrm>
            <a:off x="1215608" y="356156"/>
            <a:ext cx="33804989" cy="3261355"/>
          </a:xfrm>
        </p:spPr>
        <p:txBody>
          <a:bodyPr lIns="0" tIns="0" rIns="0" bIns="0" anchor="t" anchorCtr="0">
            <a:normAutofit/>
          </a:bodyPr>
          <a:lstStyle>
            <a:lvl1pPr algn="l">
              <a:lnSpc>
                <a:spcPct val="80000"/>
              </a:lnSpc>
              <a:defRPr lang="en-US" sz="13000" b="1" kern="1200" dirty="0">
                <a:solidFill>
                  <a:schemeClr val="bg1"/>
                </a:solidFill>
                <a:latin typeface="Arial"/>
                <a:ea typeface="+mn-ea"/>
                <a:cs typeface="Arial"/>
              </a:defRPr>
            </a:lvl1pPr>
          </a:lstStyle>
          <a:p>
            <a:pPr marL="0" lvl="0" algn="l" defTabSz="2194560" rtl="0" eaLnBrk="1" latinLnBrk="0" hangingPunct="1"/>
            <a:r>
              <a:rPr lang="en-US" dirty="0" smtClean="0"/>
              <a:t>CLICK TO EDIT MASTER TITLE STYLE</a:t>
            </a:r>
            <a:endParaRPr lang="en-US" dirty="0"/>
          </a:p>
        </p:txBody>
      </p:sp>
      <p:sp>
        <p:nvSpPr>
          <p:cNvPr id="7" name="Date Placeholder 6"/>
          <p:cNvSpPr>
            <a:spLocks noGrp="1"/>
          </p:cNvSpPr>
          <p:nvPr>
            <p:ph type="dt" sz="half" idx="10"/>
          </p:nvPr>
        </p:nvSpPr>
        <p:spPr>
          <a:xfrm>
            <a:off x="2194560" y="30510482"/>
            <a:ext cx="10241280" cy="1752600"/>
          </a:xfrm>
          <a:prstGeom prst="rect">
            <a:avLst/>
          </a:prstGeom>
        </p:spPr>
        <p:txBody>
          <a:bodyPr/>
          <a:lstStyle/>
          <a:p>
            <a:fld id="{DDC209AE-9771-1F4B-950A-467103F2AB70}" type="datetimeFigureOut">
              <a:rPr lang="en-US" smtClean="0"/>
              <a:t>12/30/2015</a:t>
            </a:fld>
            <a:endParaRPr lang="en-US"/>
          </a:p>
        </p:txBody>
      </p:sp>
      <p:sp>
        <p:nvSpPr>
          <p:cNvPr id="8" name="Footer Placeholder 7"/>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9" name="Slide Number Placeholder 8"/>
          <p:cNvSpPr>
            <a:spLocks noGrp="1"/>
          </p:cNvSpPr>
          <p:nvPr>
            <p:ph type="sldNum" sz="quarter" idx="12"/>
          </p:nvPr>
        </p:nvSpPr>
        <p:spPr>
          <a:xfrm>
            <a:off x="31455360" y="30510482"/>
            <a:ext cx="10241280" cy="1752600"/>
          </a:xfrm>
          <a:prstGeom prst="rect">
            <a:avLst/>
          </a:prstGeom>
        </p:spPr>
        <p:txBody>
          <a:bodyPr/>
          <a:lstStyle/>
          <a:p>
            <a:fld id="{DFA8D4A5-B1A7-9840-9E5E-134CD67F28C6}" type="slidenum">
              <a:rPr lang="en-US" smtClean="0"/>
              <a:t>‹#›</a:t>
            </a:fld>
            <a:endParaRPr lang="en-US"/>
          </a:p>
        </p:txBody>
      </p:sp>
      <p:sp>
        <p:nvSpPr>
          <p:cNvPr id="11" name="Rectangle 10"/>
          <p:cNvSpPr/>
          <p:nvPr userDrawn="1"/>
        </p:nvSpPr>
        <p:spPr>
          <a:xfrm>
            <a:off x="1253130" y="2693901"/>
            <a:ext cx="30222401" cy="1323439"/>
          </a:xfrm>
          <a:prstGeom prst="rect">
            <a:avLst/>
          </a:prstGeom>
        </p:spPr>
        <p:txBody>
          <a:bodyPr wrap="square">
            <a:spAutoFit/>
          </a:bodyPr>
          <a:lstStyle/>
          <a:p>
            <a:pPr lvl="0"/>
            <a:r>
              <a:rPr lang="en-US" sz="8000" b="1" dirty="0" smtClean="0">
                <a:solidFill>
                  <a:schemeClr val="bg1"/>
                </a:solidFill>
                <a:latin typeface="Arial"/>
                <a:cs typeface="Arial"/>
              </a:rPr>
              <a:t>Click to edit  subhead title</a:t>
            </a:r>
            <a:endParaRPr lang="en-US" sz="8000" b="1" dirty="0">
              <a:solidFill>
                <a:schemeClr val="bg1"/>
              </a:solidFill>
              <a:latin typeface="Arial"/>
              <a:cs typeface="Arial"/>
            </a:endParaRPr>
          </a:p>
        </p:txBody>
      </p:sp>
      <p:pic>
        <p:nvPicPr>
          <p:cNvPr id="12" name="Picture 11"/>
          <p:cNvPicPr>
            <a:picLocks noChangeAspect="1"/>
          </p:cNvPicPr>
          <p:nvPr userDrawn="1"/>
        </p:nvPicPr>
        <p:blipFill>
          <a:blip r:embed="rId3"/>
          <a:stretch>
            <a:fillRect/>
          </a:stretch>
        </p:blipFill>
        <p:spPr>
          <a:xfrm>
            <a:off x="0" y="29608942"/>
            <a:ext cx="44143742" cy="3429000"/>
          </a:xfrm>
          <a:prstGeom prst="rect">
            <a:avLst/>
          </a:prstGeom>
        </p:spPr>
      </p:pic>
      <p:pic>
        <p:nvPicPr>
          <p:cNvPr id="13" name="Picture 12"/>
          <p:cNvPicPr>
            <a:picLocks noChangeAspect="1"/>
          </p:cNvPicPr>
          <p:nvPr userDrawn="1"/>
        </p:nvPicPr>
        <p:blipFill>
          <a:blip r:embed="rId4"/>
          <a:stretch>
            <a:fillRect/>
          </a:stretch>
        </p:blipFill>
        <p:spPr>
          <a:xfrm>
            <a:off x="956263" y="30347811"/>
            <a:ext cx="18706987" cy="2135390"/>
          </a:xfrm>
          <a:prstGeom prst="rect">
            <a:avLst/>
          </a:prstGeom>
        </p:spPr>
      </p:pic>
      <p:sp>
        <p:nvSpPr>
          <p:cNvPr id="16" name="Content Placeholder 2"/>
          <p:cNvSpPr>
            <a:spLocks noGrp="1"/>
          </p:cNvSpPr>
          <p:nvPr>
            <p:ph sz="half" idx="14"/>
          </p:nvPr>
        </p:nvSpPr>
        <p:spPr>
          <a:xfrm>
            <a:off x="1369058" y="6823146"/>
            <a:ext cx="9177619" cy="21724622"/>
          </a:xfrm>
          <a:prstGeom prst="rect">
            <a:avLst/>
          </a:prstGeom>
        </p:spPr>
        <p:txBody>
          <a:bodyPr lIns="0" tIns="0" rIns="0" bIns="0"/>
          <a:lstStyle>
            <a:lvl1pPr marL="0" indent="0">
              <a:lnSpc>
                <a:spcPct val="90000"/>
              </a:lnSpc>
              <a:spcBef>
                <a:spcPts val="0"/>
              </a:spcBef>
              <a:buNone/>
              <a:defRPr lang="en-US" sz="5800" b="1" kern="1200" dirty="0" smtClean="0">
                <a:solidFill>
                  <a:schemeClr val="accent3"/>
                </a:solidFill>
                <a:latin typeface="+mn-lt"/>
                <a:ea typeface="+mn-ea"/>
                <a:cs typeface="+mn-cs"/>
              </a:defRPr>
            </a:lvl1pPr>
            <a:lvl2pPr marL="2194560" indent="0">
              <a:spcBef>
                <a:spcPts val="0"/>
              </a:spcBef>
              <a:buNone/>
              <a:defRPr lang="en-US" sz="4800" kern="1200" dirty="0" smtClean="0">
                <a:solidFill>
                  <a:schemeClr val="tx1">
                    <a:lumMod val="75000"/>
                    <a:lumOff val="25000"/>
                  </a:schemeClr>
                </a:solidFill>
                <a:latin typeface="+mn-lt"/>
                <a:ea typeface="+mn-ea"/>
                <a:cs typeface="+mn-cs"/>
              </a:defRPr>
            </a:lvl2pPr>
            <a:lvl3pPr>
              <a:spcBef>
                <a:spcPts val="0"/>
              </a:spcBef>
              <a:defRPr lang="en-US" sz="4400" kern="1200" dirty="0" smtClean="0">
                <a:solidFill>
                  <a:schemeClr val="tx1">
                    <a:lumMod val="75000"/>
                    <a:lumOff val="25000"/>
                  </a:schemeClr>
                </a:solidFill>
                <a:latin typeface="+mn-lt"/>
                <a:ea typeface="+mn-ea"/>
                <a:cs typeface="+mn-cs"/>
              </a:defRPr>
            </a:lvl3pPr>
            <a:lvl4pPr marL="1371600" indent="-1143000">
              <a:spcBef>
                <a:spcPts val="0"/>
              </a:spcBef>
              <a:defRPr lang="en-US" sz="4200" kern="1200" dirty="0" smtClean="0">
                <a:solidFill>
                  <a:schemeClr val="tx1">
                    <a:lumMod val="75000"/>
                    <a:lumOff val="25000"/>
                  </a:schemeClr>
                </a:solidFill>
                <a:latin typeface="+mn-lt"/>
                <a:ea typeface="+mn-ea"/>
                <a:cs typeface="+mn-cs"/>
              </a:defRPr>
            </a:lvl4pPr>
            <a:lvl5pPr>
              <a:spcBef>
                <a:spcPts val="0"/>
              </a:spcBef>
              <a:defRPr lang="en-US" sz="4000" b="1" kern="1200" dirty="0">
                <a:solidFill>
                  <a:schemeClr val="tx1">
                    <a:lumMod val="75000"/>
                    <a:lumOff val="25000"/>
                  </a:schemeClr>
                </a:solidFill>
                <a:latin typeface="+mn-lt"/>
                <a:ea typeface="+mn-ea"/>
                <a:cs typeface="+mn-cs"/>
              </a:defRPr>
            </a:lvl5pPr>
            <a:lvl6pPr>
              <a:defRPr sz="8600"/>
            </a:lvl6pPr>
            <a:lvl7pPr>
              <a:defRPr sz="8600"/>
            </a:lvl7pPr>
            <a:lvl8pPr>
              <a:defRPr sz="8600"/>
            </a:lvl8pPr>
            <a:lvl9pPr>
              <a:defRPr sz="8600"/>
            </a:lvl9pPr>
          </a:lstStyle>
          <a:p>
            <a:pPr lvl="0"/>
            <a:r>
              <a:rPr lang="en-US" dirty="0" smtClean="0"/>
              <a:t>Click to edit Master text styles</a:t>
            </a:r>
          </a:p>
          <a:p>
            <a:pPr marL="0" lvl="1" indent="0" algn="l" defTabSz="2194560" rtl="0" eaLnBrk="1" latinLnBrk="0" hangingPunct="1">
              <a:spcBef>
                <a:spcPts val="0"/>
              </a:spcBef>
              <a:buFont typeface="Arial"/>
              <a:buNone/>
            </a:pPr>
            <a:r>
              <a:rPr lang="en-US" dirty="0" smtClean="0"/>
              <a:t>Second level</a:t>
            </a:r>
          </a:p>
          <a:p>
            <a:pPr marL="914400" lvl="2" indent="-685800" algn="l" defTabSz="2194560" rtl="0" eaLnBrk="1" latinLnBrk="0" hangingPunct="1">
              <a:spcBef>
                <a:spcPts val="0"/>
              </a:spcBef>
              <a:buClr>
                <a:schemeClr val="accent6">
                  <a:lumMod val="75000"/>
                </a:schemeClr>
              </a:buClr>
              <a:buFont typeface="Arial"/>
              <a:buChar char="•"/>
            </a:pPr>
            <a:r>
              <a:rPr lang="en-US" dirty="0" smtClean="0"/>
              <a:t>Third level</a:t>
            </a:r>
          </a:p>
          <a:p>
            <a:pPr marL="914400" lvl="3" indent="0" algn="l" defTabSz="2194560" rtl="0" eaLnBrk="1" latinLnBrk="0" hangingPunct="1">
              <a:spcBef>
                <a:spcPts val="0"/>
              </a:spcBef>
              <a:buFontTx/>
              <a:buNone/>
            </a:pPr>
            <a:r>
              <a:rPr lang="en-US" dirty="0" smtClean="0"/>
              <a:t>Fourth level</a:t>
            </a:r>
          </a:p>
          <a:p>
            <a:pPr marL="914400" lvl="4" indent="0" algn="l" defTabSz="2194560" rtl="0" eaLnBrk="1" latinLnBrk="0" hangingPunct="1">
              <a:spcBef>
                <a:spcPct val="20000"/>
              </a:spcBef>
              <a:buFontTx/>
              <a:buNone/>
            </a:pPr>
            <a:r>
              <a:rPr lang="en-US" dirty="0" smtClean="0"/>
              <a:t>Fifth level</a:t>
            </a:r>
            <a:endParaRPr lang="en-US" dirty="0"/>
          </a:p>
        </p:txBody>
      </p:sp>
      <p:sp>
        <p:nvSpPr>
          <p:cNvPr id="17" name="Content Placeholder 2"/>
          <p:cNvSpPr>
            <a:spLocks noGrp="1"/>
          </p:cNvSpPr>
          <p:nvPr>
            <p:ph sz="half" idx="15"/>
          </p:nvPr>
        </p:nvSpPr>
        <p:spPr>
          <a:xfrm>
            <a:off x="12003509" y="6975546"/>
            <a:ext cx="9177619" cy="21724622"/>
          </a:xfrm>
          <a:prstGeom prst="rect">
            <a:avLst/>
          </a:prstGeom>
        </p:spPr>
        <p:txBody>
          <a:bodyPr lIns="0" tIns="0" rIns="0" bIns="0"/>
          <a:lstStyle>
            <a:lvl1pPr marL="0" indent="0">
              <a:lnSpc>
                <a:spcPct val="90000"/>
              </a:lnSpc>
              <a:spcBef>
                <a:spcPts val="0"/>
              </a:spcBef>
              <a:buNone/>
              <a:defRPr lang="en-US" sz="5800" b="1" kern="1200" dirty="0" smtClean="0">
                <a:solidFill>
                  <a:schemeClr val="accent3"/>
                </a:solidFill>
                <a:latin typeface="+mn-lt"/>
                <a:ea typeface="+mn-ea"/>
                <a:cs typeface="+mn-cs"/>
              </a:defRPr>
            </a:lvl1pPr>
            <a:lvl2pPr marL="2194560" indent="0">
              <a:spcBef>
                <a:spcPts val="0"/>
              </a:spcBef>
              <a:buNone/>
              <a:defRPr lang="en-US" sz="4800" kern="1200" dirty="0" smtClean="0">
                <a:solidFill>
                  <a:schemeClr val="tx1">
                    <a:lumMod val="75000"/>
                    <a:lumOff val="25000"/>
                  </a:schemeClr>
                </a:solidFill>
                <a:latin typeface="+mn-lt"/>
                <a:ea typeface="+mn-ea"/>
                <a:cs typeface="+mn-cs"/>
              </a:defRPr>
            </a:lvl2pPr>
            <a:lvl3pPr>
              <a:spcBef>
                <a:spcPts val="0"/>
              </a:spcBef>
              <a:defRPr lang="en-US" sz="4400" kern="1200" dirty="0" smtClean="0">
                <a:solidFill>
                  <a:schemeClr val="tx1">
                    <a:lumMod val="75000"/>
                    <a:lumOff val="25000"/>
                  </a:schemeClr>
                </a:solidFill>
                <a:latin typeface="+mn-lt"/>
                <a:ea typeface="+mn-ea"/>
                <a:cs typeface="+mn-cs"/>
              </a:defRPr>
            </a:lvl3pPr>
            <a:lvl4pPr marL="1371600" indent="-1143000">
              <a:spcBef>
                <a:spcPts val="0"/>
              </a:spcBef>
              <a:defRPr lang="en-US" sz="4200" kern="1200" dirty="0" smtClean="0">
                <a:solidFill>
                  <a:schemeClr val="tx1">
                    <a:lumMod val="75000"/>
                    <a:lumOff val="25000"/>
                  </a:schemeClr>
                </a:solidFill>
                <a:latin typeface="+mn-lt"/>
                <a:ea typeface="+mn-ea"/>
                <a:cs typeface="+mn-cs"/>
              </a:defRPr>
            </a:lvl4pPr>
            <a:lvl5pPr>
              <a:spcBef>
                <a:spcPts val="0"/>
              </a:spcBef>
              <a:defRPr lang="en-US" sz="4000" b="1" kern="1200" dirty="0">
                <a:solidFill>
                  <a:schemeClr val="tx1">
                    <a:lumMod val="75000"/>
                    <a:lumOff val="25000"/>
                  </a:schemeClr>
                </a:solidFill>
                <a:latin typeface="+mn-lt"/>
                <a:ea typeface="+mn-ea"/>
                <a:cs typeface="+mn-cs"/>
              </a:defRPr>
            </a:lvl5pPr>
            <a:lvl6pPr>
              <a:defRPr sz="8600"/>
            </a:lvl6pPr>
            <a:lvl7pPr>
              <a:defRPr sz="8600"/>
            </a:lvl7pPr>
            <a:lvl8pPr>
              <a:defRPr sz="8600"/>
            </a:lvl8pPr>
            <a:lvl9pPr>
              <a:defRPr sz="8600"/>
            </a:lvl9pPr>
          </a:lstStyle>
          <a:p>
            <a:pPr lvl="0"/>
            <a:r>
              <a:rPr lang="en-US" dirty="0" smtClean="0"/>
              <a:t>Click to edit Master text styles</a:t>
            </a:r>
          </a:p>
          <a:p>
            <a:pPr marL="0" lvl="1" indent="0" algn="l" defTabSz="2194560" rtl="0" eaLnBrk="1" latinLnBrk="0" hangingPunct="1">
              <a:spcBef>
                <a:spcPts val="0"/>
              </a:spcBef>
              <a:buFont typeface="Arial"/>
              <a:buNone/>
            </a:pPr>
            <a:r>
              <a:rPr lang="en-US" dirty="0" smtClean="0"/>
              <a:t>Second level</a:t>
            </a:r>
          </a:p>
          <a:p>
            <a:pPr marL="914400" lvl="2" indent="-685800" algn="l" defTabSz="2194560" rtl="0" eaLnBrk="1" latinLnBrk="0" hangingPunct="1">
              <a:spcBef>
                <a:spcPts val="0"/>
              </a:spcBef>
              <a:buClr>
                <a:schemeClr val="accent6">
                  <a:lumMod val="75000"/>
                </a:schemeClr>
              </a:buClr>
              <a:buFont typeface="Arial"/>
              <a:buChar char="•"/>
            </a:pPr>
            <a:r>
              <a:rPr lang="en-US" dirty="0" smtClean="0"/>
              <a:t>Third level</a:t>
            </a:r>
          </a:p>
          <a:p>
            <a:pPr marL="914400" lvl="3" indent="0" algn="l" defTabSz="2194560" rtl="0" eaLnBrk="1" latinLnBrk="0" hangingPunct="1">
              <a:spcBef>
                <a:spcPts val="0"/>
              </a:spcBef>
              <a:buFontTx/>
              <a:buNone/>
            </a:pPr>
            <a:r>
              <a:rPr lang="en-US" dirty="0" smtClean="0"/>
              <a:t>Fourth level</a:t>
            </a:r>
          </a:p>
          <a:p>
            <a:pPr marL="914400" lvl="4" indent="0" algn="l" defTabSz="2194560" rtl="0" eaLnBrk="1" latinLnBrk="0" hangingPunct="1">
              <a:spcBef>
                <a:spcPct val="20000"/>
              </a:spcBef>
              <a:buFontTx/>
              <a:buNone/>
            </a:pPr>
            <a:r>
              <a:rPr lang="en-US" dirty="0" smtClean="0"/>
              <a:t>Fifth level</a:t>
            </a:r>
            <a:endParaRPr lang="en-US" dirty="0"/>
          </a:p>
        </p:txBody>
      </p:sp>
      <p:sp>
        <p:nvSpPr>
          <p:cNvPr id="18" name="Content Placeholder 2"/>
          <p:cNvSpPr>
            <a:spLocks noGrp="1"/>
          </p:cNvSpPr>
          <p:nvPr>
            <p:ph sz="half" idx="16"/>
          </p:nvPr>
        </p:nvSpPr>
        <p:spPr>
          <a:xfrm>
            <a:off x="22553010" y="6994268"/>
            <a:ext cx="9177619" cy="21724622"/>
          </a:xfrm>
          <a:prstGeom prst="rect">
            <a:avLst/>
          </a:prstGeom>
        </p:spPr>
        <p:txBody>
          <a:bodyPr lIns="0" tIns="0" rIns="0" bIns="0"/>
          <a:lstStyle>
            <a:lvl1pPr marL="0" indent="0">
              <a:lnSpc>
                <a:spcPct val="90000"/>
              </a:lnSpc>
              <a:spcBef>
                <a:spcPts val="0"/>
              </a:spcBef>
              <a:buNone/>
              <a:defRPr lang="en-US" sz="5800" b="1" kern="1200" dirty="0" smtClean="0">
                <a:solidFill>
                  <a:schemeClr val="accent3"/>
                </a:solidFill>
                <a:latin typeface="+mn-lt"/>
                <a:ea typeface="+mn-ea"/>
                <a:cs typeface="+mn-cs"/>
              </a:defRPr>
            </a:lvl1pPr>
            <a:lvl2pPr marL="2194560" indent="0">
              <a:spcBef>
                <a:spcPts val="0"/>
              </a:spcBef>
              <a:buNone/>
              <a:defRPr lang="en-US" sz="4800" kern="1200" dirty="0" smtClean="0">
                <a:solidFill>
                  <a:schemeClr val="tx1">
                    <a:lumMod val="75000"/>
                    <a:lumOff val="25000"/>
                  </a:schemeClr>
                </a:solidFill>
                <a:latin typeface="+mn-lt"/>
                <a:ea typeface="+mn-ea"/>
                <a:cs typeface="+mn-cs"/>
              </a:defRPr>
            </a:lvl2pPr>
            <a:lvl3pPr>
              <a:spcBef>
                <a:spcPts val="0"/>
              </a:spcBef>
              <a:defRPr lang="en-US" sz="4400" kern="1200" dirty="0" smtClean="0">
                <a:solidFill>
                  <a:schemeClr val="tx1">
                    <a:lumMod val="75000"/>
                    <a:lumOff val="25000"/>
                  </a:schemeClr>
                </a:solidFill>
                <a:latin typeface="+mn-lt"/>
                <a:ea typeface="+mn-ea"/>
                <a:cs typeface="+mn-cs"/>
              </a:defRPr>
            </a:lvl3pPr>
            <a:lvl4pPr marL="1371600" indent="-1143000">
              <a:spcBef>
                <a:spcPts val="0"/>
              </a:spcBef>
              <a:defRPr lang="en-US" sz="4200" kern="1200" dirty="0" smtClean="0">
                <a:solidFill>
                  <a:schemeClr val="tx1">
                    <a:lumMod val="75000"/>
                    <a:lumOff val="25000"/>
                  </a:schemeClr>
                </a:solidFill>
                <a:latin typeface="+mn-lt"/>
                <a:ea typeface="+mn-ea"/>
                <a:cs typeface="+mn-cs"/>
              </a:defRPr>
            </a:lvl4pPr>
            <a:lvl5pPr>
              <a:spcBef>
                <a:spcPts val="0"/>
              </a:spcBef>
              <a:defRPr lang="en-US" sz="4000" b="1" kern="1200" dirty="0">
                <a:solidFill>
                  <a:schemeClr val="tx1">
                    <a:lumMod val="75000"/>
                    <a:lumOff val="25000"/>
                  </a:schemeClr>
                </a:solidFill>
                <a:latin typeface="+mn-lt"/>
                <a:ea typeface="+mn-ea"/>
                <a:cs typeface="+mn-cs"/>
              </a:defRPr>
            </a:lvl5pPr>
            <a:lvl6pPr>
              <a:defRPr sz="8600"/>
            </a:lvl6pPr>
            <a:lvl7pPr>
              <a:defRPr sz="8600"/>
            </a:lvl7pPr>
            <a:lvl8pPr>
              <a:defRPr sz="8600"/>
            </a:lvl8pPr>
            <a:lvl9pPr>
              <a:defRPr sz="8600"/>
            </a:lvl9pPr>
          </a:lstStyle>
          <a:p>
            <a:pPr lvl="0"/>
            <a:r>
              <a:rPr lang="en-US" dirty="0" smtClean="0"/>
              <a:t>Click to edit Master text styles</a:t>
            </a:r>
          </a:p>
          <a:p>
            <a:pPr marL="0" lvl="1" indent="0" algn="l" defTabSz="2194560" rtl="0" eaLnBrk="1" latinLnBrk="0" hangingPunct="1">
              <a:spcBef>
                <a:spcPts val="0"/>
              </a:spcBef>
              <a:buFont typeface="Arial"/>
              <a:buNone/>
            </a:pPr>
            <a:r>
              <a:rPr lang="en-US" dirty="0" smtClean="0"/>
              <a:t>Second level</a:t>
            </a:r>
          </a:p>
          <a:p>
            <a:pPr marL="914400" lvl="2" indent="-685800" algn="l" defTabSz="2194560" rtl="0" eaLnBrk="1" latinLnBrk="0" hangingPunct="1">
              <a:spcBef>
                <a:spcPts val="0"/>
              </a:spcBef>
              <a:buClr>
                <a:schemeClr val="accent6">
                  <a:lumMod val="75000"/>
                </a:schemeClr>
              </a:buClr>
              <a:buFont typeface="Arial"/>
              <a:buChar char="•"/>
            </a:pPr>
            <a:r>
              <a:rPr lang="en-US" dirty="0" smtClean="0"/>
              <a:t>Third level</a:t>
            </a:r>
          </a:p>
          <a:p>
            <a:pPr marL="914400" lvl="3" indent="0" algn="l" defTabSz="2194560" rtl="0" eaLnBrk="1" latinLnBrk="0" hangingPunct="1">
              <a:spcBef>
                <a:spcPts val="0"/>
              </a:spcBef>
              <a:buFontTx/>
              <a:buNone/>
            </a:pPr>
            <a:r>
              <a:rPr lang="en-US" dirty="0" smtClean="0"/>
              <a:t>Fourth level</a:t>
            </a:r>
          </a:p>
          <a:p>
            <a:pPr marL="914400" lvl="4" indent="0" algn="l" defTabSz="2194560" rtl="0" eaLnBrk="1" latinLnBrk="0" hangingPunct="1">
              <a:spcBef>
                <a:spcPct val="20000"/>
              </a:spcBef>
              <a:buFontTx/>
              <a:buNone/>
            </a:pPr>
            <a:r>
              <a:rPr lang="en-US" dirty="0" smtClean="0"/>
              <a:t>Fifth level</a:t>
            </a:r>
            <a:endParaRPr lang="en-US" dirty="0"/>
          </a:p>
        </p:txBody>
      </p:sp>
      <p:sp>
        <p:nvSpPr>
          <p:cNvPr id="19" name="Content Placeholder 2"/>
          <p:cNvSpPr>
            <a:spLocks noGrp="1"/>
          </p:cNvSpPr>
          <p:nvPr>
            <p:ph sz="half" idx="17"/>
          </p:nvPr>
        </p:nvSpPr>
        <p:spPr>
          <a:xfrm>
            <a:off x="33120617" y="7146668"/>
            <a:ext cx="9177619" cy="21724622"/>
          </a:xfrm>
          <a:prstGeom prst="rect">
            <a:avLst/>
          </a:prstGeom>
        </p:spPr>
        <p:txBody>
          <a:bodyPr lIns="0" tIns="0" rIns="0" bIns="0"/>
          <a:lstStyle>
            <a:lvl1pPr marL="0" indent="0">
              <a:lnSpc>
                <a:spcPct val="90000"/>
              </a:lnSpc>
              <a:spcBef>
                <a:spcPts val="0"/>
              </a:spcBef>
              <a:buNone/>
              <a:defRPr lang="en-US" sz="5800" b="1" kern="1200" dirty="0" smtClean="0">
                <a:solidFill>
                  <a:schemeClr val="accent3"/>
                </a:solidFill>
                <a:latin typeface="+mn-lt"/>
                <a:ea typeface="+mn-ea"/>
                <a:cs typeface="+mn-cs"/>
              </a:defRPr>
            </a:lvl1pPr>
            <a:lvl2pPr marL="2194560" indent="0">
              <a:spcBef>
                <a:spcPts val="0"/>
              </a:spcBef>
              <a:buNone/>
              <a:defRPr lang="en-US" sz="4800" kern="1200" dirty="0" smtClean="0">
                <a:solidFill>
                  <a:schemeClr val="tx1">
                    <a:lumMod val="75000"/>
                    <a:lumOff val="25000"/>
                  </a:schemeClr>
                </a:solidFill>
                <a:latin typeface="+mn-lt"/>
                <a:ea typeface="+mn-ea"/>
                <a:cs typeface="+mn-cs"/>
              </a:defRPr>
            </a:lvl2pPr>
            <a:lvl3pPr>
              <a:spcBef>
                <a:spcPts val="0"/>
              </a:spcBef>
              <a:defRPr lang="en-US" sz="4400" kern="1200" dirty="0" smtClean="0">
                <a:solidFill>
                  <a:schemeClr val="tx1">
                    <a:lumMod val="75000"/>
                    <a:lumOff val="25000"/>
                  </a:schemeClr>
                </a:solidFill>
                <a:latin typeface="+mn-lt"/>
                <a:ea typeface="+mn-ea"/>
                <a:cs typeface="+mn-cs"/>
              </a:defRPr>
            </a:lvl3pPr>
            <a:lvl4pPr marL="1371600" indent="-1143000">
              <a:spcBef>
                <a:spcPts val="0"/>
              </a:spcBef>
              <a:defRPr lang="en-US" sz="4200" kern="1200" dirty="0" smtClean="0">
                <a:solidFill>
                  <a:schemeClr val="tx1">
                    <a:lumMod val="75000"/>
                    <a:lumOff val="25000"/>
                  </a:schemeClr>
                </a:solidFill>
                <a:latin typeface="+mn-lt"/>
                <a:ea typeface="+mn-ea"/>
                <a:cs typeface="+mn-cs"/>
              </a:defRPr>
            </a:lvl4pPr>
            <a:lvl5pPr>
              <a:spcBef>
                <a:spcPts val="0"/>
              </a:spcBef>
              <a:defRPr lang="en-US" sz="4000" b="1" kern="1200" dirty="0">
                <a:solidFill>
                  <a:schemeClr val="tx1">
                    <a:lumMod val="75000"/>
                    <a:lumOff val="25000"/>
                  </a:schemeClr>
                </a:solidFill>
                <a:latin typeface="+mn-lt"/>
                <a:ea typeface="+mn-ea"/>
                <a:cs typeface="+mn-cs"/>
              </a:defRPr>
            </a:lvl5pPr>
            <a:lvl6pPr>
              <a:defRPr sz="8600"/>
            </a:lvl6pPr>
            <a:lvl7pPr>
              <a:defRPr sz="8600"/>
            </a:lvl7pPr>
            <a:lvl8pPr>
              <a:defRPr sz="8600"/>
            </a:lvl8pPr>
            <a:lvl9pPr>
              <a:defRPr sz="8600"/>
            </a:lvl9pPr>
          </a:lstStyle>
          <a:p>
            <a:pPr lvl="0"/>
            <a:r>
              <a:rPr lang="en-US" dirty="0" smtClean="0"/>
              <a:t>Click to edit Master text styles</a:t>
            </a:r>
          </a:p>
          <a:p>
            <a:pPr marL="0" lvl="1" indent="0" algn="l" defTabSz="2194560" rtl="0" eaLnBrk="1" latinLnBrk="0" hangingPunct="1">
              <a:spcBef>
                <a:spcPts val="0"/>
              </a:spcBef>
              <a:buFont typeface="Arial"/>
              <a:buNone/>
            </a:pPr>
            <a:r>
              <a:rPr lang="en-US" dirty="0" smtClean="0"/>
              <a:t>Second level</a:t>
            </a:r>
          </a:p>
          <a:p>
            <a:pPr marL="914400" lvl="2" indent="-685800" algn="l" defTabSz="2194560" rtl="0" eaLnBrk="1" latinLnBrk="0" hangingPunct="1">
              <a:spcBef>
                <a:spcPts val="0"/>
              </a:spcBef>
              <a:buClr>
                <a:schemeClr val="accent6">
                  <a:lumMod val="75000"/>
                </a:schemeClr>
              </a:buClr>
              <a:buFont typeface="Arial"/>
              <a:buChar char="•"/>
            </a:pPr>
            <a:r>
              <a:rPr lang="en-US" dirty="0" smtClean="0"/>
              <a:t>Third level</a:t>
            </a:r>
          </a:p>
          <a:p>
            <a:pPr marL="914400" lvl="3" indent="0" algn="l" defTabSz="2194560" rtl="0" eaLnBrk="1" latinLnBrk="0" hangingPunct="1">
              <a:spcBef>
                <a:spcPts val="0"/>
              </a:spcBef>
              <a:buFontTx/>
              <a:buNone/>
            </a:pPr>
            <a:r>
              <a:rPr lang="en-US" dirty="0" smtClean="0"/>
              <a:t>Fourth level</a:t>
            </a:r>
          </a:p>
          <a:p>
            <a:pPr marL="914400" lvl="4" indent="0" algn="l" defTabSz="2194560" rtl="0" eaLnBrk="1" latinLnBrk="0" hangingPunct="1">
              <a:spcBef>
                <a:spcPct val="20000"/>
              </a:spcBef>
              <a:buFontTx/>
              <a:buNone/>
            </a:pPr>
            <a:r>
              <a:rPr lang="en-US" dirty="0" smtClean="0"/>
              <a:t>Fifth level</a:t>
            </a:r>
            <a:endParaRPr lang="en-US" dirty="0"/>
          </a:p>
        </p:txBody>
      </p:sp>
      <p:sp>
        <p:nvSpPr>
          <p:cNvPr id="20" name="Content Placeholder 13"/>
          <p:cNvSpPr>
            <a:spLocks noGrp="1"/>
          </p:cNvSpPr>
          <p:nvPr>
            <p:ph sz="quarter" idx="18" hasCustomPrompt="1"/>
          </p:nvPr>
        </p:nvSpPr>
        <p:spPr>
          <a:xfrm>
            <a:off x="22311359" y="30145414"/>
            <a:ext cx="20175169" cy="2645659"/>
          </a:xfrm>
          <a:prstGeom prst="rect">
            <a:avLst/>
          </a:prstGeom>
        </p:spPr>
        <p:txBody>
          <a:bodyPr lIns="0" tIns="0" rIns="0" bIns="0">
            <a:normAutofit/>
          </a:bodyPr>
          <a:lstStyle>
            <a:lvl1pPr marL="0" indent="0">
              <a:buFontTx/>
              <a:buNone/>
              <a:defRPr lang="en-US" sz="4800" b="0" kern="1200" dirty="0">
                <a:solidFill>
                  <a:schemeClr val="bg1"/>
                </a:solidFill>
                <a:latin typeface="Arial"/>
                <a:ea typeface="+mn-ea"/>
                <a:cs typeface="Arial"/>
              </a:defRPr>
            </a:lvl1pPr>
          </a:lstStyle>
          <a:p>
            <a:pPr marL="0" lvl="0" algn="l" defTabSz="2194560" rtl="0" eaLnBrk="1" latinLnBrk="0" hangingPunct="1"/>
            <a:r>
              <a:rPr lang="en-US" dirty="0" smtClean="0"/>
              <a:t>Click to edit text</a:t>
            </a:r>
            <a:endParaRPr lang="en-US" dirty="0"/>
          </a:p>
        </p:txBody>
      </p:sp>
    </p:spTree>
    <p:extLst>
      <p:ext uri="{BB962C8B-B14F-4D97-AF65-F5344CB8AC3E}">
        <p14:creationId xmlns:p14="http://schemas.microsoft.com/office/powerpoint/2010/main" val="7965967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1"/>
            <a:ext cx="39502080" cy="17931483"/>
          </a:xfrm>
          <a:prstGeom prst="rect">
            <a:avLst/>
          </a:prstGeom>
        </p:spPr>
        <p:txBody>
          <a:bodyPr vert="horz" lIns="438912" tIns="219456" rIns="438912" bIns="219456" rtlCol="0" anchor="ctr">
            <a:normAutofit/>
          </a:bodyPr>
          <a:lstStyle/>
          <a:p>
            <a:r>
              <a:rPr lang="en-US" dirty="0" smtClean="0"/>
              <a:t>Choose  </a:t>
            </a:r>
            <a:br>
              <a:rPr lang="en-US" dirty="0" smtClean="0"/>
            </a:br>
            <a:r>
              <a:rPr lang="en-US" dirty="0" smtClean="0"/>
              <a:t>2 column,  </a:t>
            </a:r>
            <a:br>
              <a:rPr lang="en-US" dirty="0" smtClean="0"/>
            </a:br>
            <a:r>
              <a:rPr lang="en-US" dirty="0" smtClean="0"/>
              <a:t>3 column, or  </a:t>
            </a:r>
            <a:br>
              <a:rPr lang="en-US" dirty="0" smtClean="0"/>
            </a:br>
            <a:r>
              <a:rPr lang="en-US" dirty="0" smtClean="0"/>
              <a:t>4 column master </a:t>
            </a:r>
            <a:br>
              <a:rPr lang="en-US" dirty="0" smtClean="0"/>
            </a:br>
            <a:r>
              <a:rPr lang="en-US" dirty="0" smtClean="0"/>
              <a:t>from “Slide Master” list</a:t>
            </a:r>
            <a:endParaRPr lang="en-US" dirty="0"/>
          </a:p>
        </p:txBody>
      </p:sp>
    </p:spTree>
    <p:extLst>
      <p:ext uri="{BB962C8B-B14F-4D97-AF65-F5344CB8AC3E}">
        <p14:creationId xmlns:p14="http://schemas.microsoft.com/office/powerpoint/2010/main" val="9547041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3" r:id="rId3"/>
  </p:sldLayoutIdLst>
  <p:timing>
    <p:tnLst>
      <p:par>
        <p:cTn id="1" dur="indefinite" restart="never" nodeType="tmRoot"/>
      </p:par>
    </p:tnLst>
  </p:timing>
  <p:txStyles>
    <p:titleStyle>
      <a:lvl1pPr algn="ctr" defTabSz="2194560" rtl="0" eaLnBrk="1" latinLnBrk="0" hangingPunct="1">
        <a:spcBef>
          <a:spcPct val="0"/>
        </a:spcBef>
        <a:buNone/>
        <a:defRPr sz="21100" kern="1200" baseline="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emf"/><Relationship Id="rId7" Type="http://schemas.openxmlformats.org/officeDocument/2006/relationships/hyperlink" Target="mailto:lmarler1@vols.utk.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mailto:wade.bishop@utk.edu" TargetMode="External"/><Relationship Id="rId4" Type="http://schemas.openxmlformats.org/officeDocument/2006/relationships/image" Target="../media/image3.emf"/><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9608942"/>
            <a:ext cx="43891200" cy="3429000"/>
          </a:xfrm>
          <a:prstGeom prst="rect">
            <a:avLst/>
          </a:prstGeom>
        </p:spPr>
      </p:pic>
      <p:pic>
        <p:nvPicPr>
          <p:cNvPr id="6" name="Picture 5"/>
          <p:cNvPicPr>
            <a:picLocks noChangeAspect="1"/>
          </p:cNvPicPr>
          <p:nvPr/>
        </p:nvPicPr>
        <p:blipFill>
          <a:blip r:embed="rId4"/>
          <a:stretch>
            <a:fillRect/>
          </a:stretch>
        </p:blipFill>
        <p:spPr>
          <a:xfrm>
            <a:off x="956263" y="30347811"/>
            <a:ext cx="18706987" cy="2135390"/>
          </a:xfrm>
          <a:prstGeom prst="rect">
            <a:avLst/>
          </a:prstGeom>
        </p:spPr>
      </p:pic>
      <p:sp>
        <p:nvSpPr>
          <p:cNvPr id="8" name="TextBox 7"/>
          <p:cNvSpPr txBox="1"/>
          <p:nvPr/>
        </p:nvSpPr>
        <p:spPr>
          <a:xfrm>
            <a:off x="1229012" y="6862156"/>
            <a:ext cx="9354137" cy="1152984"/>
          </a:xfrm>
          <a:prstGeom prst="rect">
            <a:avLst/>
          </a:prstGeom>
          <a:noFill/>
        </p:spPr>
        <p:txBody>
          <a:bodyPr wrap="square" lIns="0" tIns="0" rIns="0" bIns="0" rtlCol="0">
            <a:noAutofit/>
          </a:bodyPr>
          <a:lstStyle/>
          <a:p>
            <a:endParaRPr lang="en-US" sz="3200" b="1" dirty="0"/>
          </a:p>
        </p:txBody>
      </p:sp>
      <p:sp>
        <p:nvSpPr>
          <p:cNvPr id="11" name="Rectangle 10"/>
          <p:cNvSpPr/>
          <p:nvPr/>
        </p:nvSpPr>
        <p:spPr>
          <a:xfrm>
            <a:off x="531721" y="735939"/>
            <a:ext cx="26964250" cy="3046988"/>
          </a:xfrm>
          <a:prstGeom prst="rect">
            <a:avLst/>
          </a:prstGeom>
        </p:spPr>
        <p:txBody>
          <a:bodyPr wrap="square">
            <a:spAutoFit/>
          </a:bodyPr>
          <a:lstStyle/>
          <a:p>
            <a:pPr lvl="0"/>
            <a:r>
              <a:rPr lang="en-US" sz="9600" b="1" dirty="0" smtClean="0">
                <a:solidFill>
                  <a:schemeClr val="bg1"/>
                </a:solidFill>
              </a:rPr>
              <a:t>HIPGEO (Harvesting </a:t>
            </a:r>
            <a:r>
              <a:rPr lang="en-US" sz="9600" b="1" dirty="0">
                <a:solidFill>
                  <a:schemeClr val="bg1"/>
                </a:solidFill>
              </a:rPr>
              <a:t>Information Partnerships for Geospatial Data Education and </a:t>
            </a:r>
            <a:r>
              <a:rPr lang="en-US" sz="9600" b="1" dirty="0" smtClean="0">
                <a:solidFill>
                  <a:schemeClr val="bg1"/>
                </a:solidFill>
              </a:rPr>
              <a:t>Outreach)</a:t>
            </a:r>
            <a:endParaRPr lang="en-US" sz="10000" b="1" dirty="0">
              <a:solidFill>
                <a:schemeClr val="bg1"/>
              </a:solidFill>
              <a:latin typeface="Arial"/>
              <a:cs typeface="Arial"/>
            </a:endParaRPr>
          </a:p>
        </p:txBody>
      </p:sp>
      <p:sp>
        <p:nvSpPr>
          <p:cNvPr id="18" name="TextBox 17"/>
          <p:cNvSpPr txBox="1"/>
          <p:nvPr/>
        </p:nvSpPr>
        <p:spPr>
          <a:xfrm>
            <a:off x="1208014" y="5159161"/>
            <a:ext cx="12736585" cy="22606189"/>
          </a:xfrm>
          <a:prstGeom prst="rect">
            <a:avLst/>
          </a:prstGeom>
          <a:noFill/>
        </p:spPr>
        <p:txBody>
          <a:bodyPr wrap="square" lIns="0" tIns="0" rIns="0" bIns="0" rtlCol="0">
            <a:spAutoFit/>
          </a:bodyPr>
          <a:lstStyle/>
          <a:p>
            <a:pPr algn="just"/>
            <a:r>
              <a:rPr lang="en-US" sz="5000" b="1" dirty="0" smtClean="0">
                <a:solidFill>
                  <a:schemeClr val="accent5">
                    <a:lumMod val="75000"/>
                  </a:schemeClr>
                </a:solidFill>
              </a:rPr>
              <a:t>Purpose</a:t>
            </a:r>
          </a:p>
          <a:p>
            <a:pPr algn="just"/>
            <a:r>
              <a:rPr lang="en-US" sz="3800" dirty="0"/>
              <a:t>The </a:t>
            </a:r>
            <a:r>
              <a:rPr lang="en-US" sz="3800" dirty="0" smtClean="0"/>
              <a:t>purpose </a:t>
            </a:r>
            <a:r>
              <a:rPr lang="en-US" sz="3800" dirty="0"/>
              <a:t>of this project </a:t>
            </a:r>
            <a:r>
              <a:rPr lang="en-US" sz="3800" dirty="0" smtClean="0"/>
              <a:t>is to </a:t>
            </a:r>
            <a:r>
              <a:rPr lang="en-US" sz="3800" dirty="0"/>
              <a:t>create a potential partner directory to grow the ESIP Federation </a:t>
            </a:r>
            <a:r>
              <a:rPr lang="en-US" sz="3800" dirty="0" smtClean="0"/>
              <a:t>membership. </a:t>
            </a:r>
          </a:p>
          <a:p>
            <a:pPr algn="just"/>
            <a:endParaRPr lang="en-US" sz="3500" b="1" dirty="0" smtClean="0">
              <a:solidFill>
                <a:schemeClr val="accent5">
                  <a:lumMod val="75000"/>
                </a:schemeClr>
              </a:solidFill>
            </a:endParaRPr>
          </a:p>
          <a:p>
            <a:pPr algn="just"/>
            <a:r>
              <a:rPr lang="en-US" sz="5000" b="1" dirty="0" smtClean="0">
                <a:solidFill>
                  <a:schemeClr val="accent5">
                    <a:lumMod val="75000"/>
                  </a:schemeClr>
                </a:solidFill>
              </a:rPr>
              <a:t>Process</a:t>
            </a:r>
            <a:endParaRPr lang="en-US" sz="5000" b="1" dirty="0">
              <a:solidFill>
                <a:schemeClr val="bg1">
                  <a:lumMod val="65000"/>
                </a:schemeClr>
              </a:solidFill>
            </a:endParaRPr>
          </a:p>
          <a:p>
            <a:pPr algn="just"/>
            <a:r>
              <a:rPr lang="en-US" sz="3800" dirty="0"/>
              <a:t>Following a review of the current ESIP membership directory, a test strategy for finding potential partners was created. ESIP Partner Types I and II were targeted by developing an entity list to guide the search process. The search was conducted using a </a:t>
            </a:r>
            <a:r>
              <a:rPr lang="en-US" sz="3800" dirty="0" smtClean="0"/>
              <a:t>search </a:t>
            </a:r>
            <a:r>
              <a:rPr lang="en-US" sz="3800" dirty="0"/>
              <a:t>engine. After testing the strategy on Maryland, the entity list was refined. Research was done within regions based on the NOAA U.S. Climate Regions with additional divisions for Alaska/Hawaii and US Territories/District of Columbia.</a:t>
            </a:r>
          </a:p>
          <a:p>
            <a:pPr algn="just"/>
            <a:endParaRPr lang="en-US" sz="3800" dirty="0"/>
          </a:p>
          <a:p>
            <a:pPr algn="just"/>
            <a:r>
              <a:rPr lang="en-US" sz="3800" dirty="0"/>
              <a:t>This entity list was used on a first round of states after which non-productive entity types were eliminated. The final search strategy involved looking for four types of entities 1) land-grant universities, 2) research institutes or organizations affiliated with land-grant university research, 3) state associations and agencies, 4) specific regional or state divisions of U.S. Departments. </a:t>
            </a:r>
          </a:p>
          <a:p>
            <a:pPr algn="just"/>
            <a:endParaRPr lang="en-US" sz="3800" dirty="0"/>
          </a:p>
          <a:p>
            <a:pPr algn="just"/>
            <a:r>
              <a:rPr lang="en-US" sz="3800" dirty="0"/>
              <a:t>Potential members were cross-checked against the current member directory to avoid duplication. Information collected included name and contact information, affiliation and funding, and notes on type of research or data collected. Potential members were listed in the directory at the most specific level for which contact information was available (e.g. labs, research groups, divisions). Partner type was assigned based on ESIP guidelines.  Data was merged for simple analysis. </a:t>
            </a:r>
            <a:endParaRPr lang="en-US" sz="3800" dirty="0" smtClean="0"/>
          </a:p>
          <a:p>
            <a:pPr algn="just"/>
            <a:endParaRPr lang="en-US" sz="3600" dirty="0" smtClean="0"/>
          </a:p>
          <a:p>
            <a:pPr algn="just"/>
            <a:r>
              <a:rPr lang="en-US" sz="5000" b="1" dirty="0">
                <a:solidFill>
                  <a:schemeClr val="accent5">
                    <a:lumMod val="75000"/>
                  </a:schemeClr>
                </a:solidFill>
              </a:rPr>
              <a:t>Preliminary Findings</a:t>
            </a:r>
          </a:p>
          <a:p>
            <a:r>
              <a:rPr lang="en-US" sz="3800" dirty="0"/>
              <a:t>Potential partners are involved in rich and diverse research and data collection. A directory of </a:t>
            </a:r>
            <a:r>
              <a:rPr lang="en-US" sz="3800" dirty="0" smtClean="0"/>
              <a:t>1,344 </a:t>
            </a:r>
            <a:r>
              <a:rPr lang="en-US" sz="3800" dirty="0"/>
              <a:t>potential members was created. Breakdown by region and ESIP Partnership Type is presented in the Table</a:t>
            </a:r>
            <a:r>
              <a:rPr lang="en-US" sz="3800" dirty="0" smtClean="0"/>
              <a:t>.</a:t>
            </a:r>
            <a:endParaRPr lang="en-US" sz="3800" dirty="0"/>
          </a:p>
        </p:txBody>
      </p:sp>
      <p:sp>
        <p:nvSpPr>
          <p:cNvPr id="20" name="TextBox 19"/>
          <p:cNvSpPr txBox="1"/>
          <p:nvPr/>
        </p:nvSpPr>
        <p:spPr>
          <a:xfrm>
            <a:off x="29339159" y="5209185"/>
            <a:ext cx="13800927" cy="23006298"/>
          </a:xfrm>
          <a:prstGeom prst="rect">
            <a:avLst/>
          </a:prstGeom>
          <a:noFill/>
        </p:spPr>
        <p:txBody>
          <a:bodyPr wrap="square" lIns="0" tIns="0" rIns="0" bIns="0" rtlCol="0">
            <a:spAutoFit/>
          </a:bodyPr>
          <a:lstStyle/>
          <a:p>
            <a:pPr algn="just">
              <a:lnSpc>
                <a:spcPct val="90000"/>
              </a:lnSpc>
            </a:pPr>
            <a:r>
              <a:rPr lang="en-US" sz="5000" b="1" dirty="0" smtClean="0">
                <a:solidFill>
                  <a:schemeClr val="accent5">
                    <a:lumMod val="75000"/>
                  </a:schemeClr>
                </a:solidFill>
              </a:rPr>
              <a:t>Discussion</a:t>
            </a:r>
          </a:p>
          <a:p>
            <a:r>
              <a:rPr lang="en-US" sz="3800" dirty="0"/>
              <a:t>This study shows </a:t>
            </a:r>
            <a:r>
              <a:rPr lang="en-US" sz="3800" dirty="0" smtClean="0"/>
              <a:t>there is great </a:t>
            </a:r>
            <a:r>
              <a:rPr lang="en-US" sz="3800" dirty="0"/>
              <a:t>potential to expand ESIP </a:t>
            </a:r>
            <a:r>
              <a:rPr lang="en-US" sz="3800" dirty="0" smtClean="0"/>
              <a:t>membership. </a:t>
            </a:r>
            <a:r>
              <a:rPr lang="en-US" sz="3800" dirty="0"/>
              <a:t>The directory created is just a sampling of earth science related information and work being done. It could be expanded by  1) increasing the type and number of universities </a:t>
            </a:r>
            <a:r>
              <a:rPr lang="en-US" sz="3800" dirty="0" smtClean="0"/>
              <a:t>screened; </a:t>
            </a:r>
            <a:r>
              <a:rPr lang="en-US" sz="3800" dirty="0"/>
              <a:t>2) further exploring US government departments, particularly the USDA and </a:t>
            </a:r>
            <a:r>
              <a:rPr lang="en-US" sz="3800" dirty="0" smtClean="0"/>
              <a:t>USGS; </a:t>
            </a:r>
            <a:r>
              <a:rPr lang="en-US" sz="3800" dirty="0"/>
              <a:t>3) following up on leads </a:t>
            </a:r>
            <a:r>
              <a:rPr lang="en-US" sz="3800" dirty="0" smtClean="0"/>
              <a:t>outside the </a:t>
            </a:r>
            <a:r>
              <a:rPr lang="en-US" sz="3800" dirty="0"/>
              <a:t>scope of the study for </a:t>
            </a:r>
            <a:r>
              <a:rPr lang="en-US" sz="3800" dirty="0" smtClean="0"/>
              <a:t>related </a:t>
            </a:r>
            <a:r>
              <a:rPr lang="en-US" sz="3800" dirty="0"/>
              <a:t>professional </a:t>
            </a:r>
            <a:r>
              <a:rPr lang="en-US" sz="3800" dirty="0" smtClean="0"/>
              <a:t>organizations; </a:t>
            </a:r>
            <a:r>
              <a:rPr lang="en-US" sz="3800" dirty="0"/>
              <a:t>and 4) social networking. </a:t>
            </a:r>
          </a:p>
          <a:p>
            <a:r>
              <a:rPr lang="en-US" sz="3800" dirty="0"/>
              <a:t> </a:t>
            </a:r>
          </a:p>
          <a:p>
            <a:r>
              <a:rPr lang="en-US" sz="3800" dirty="0"/>
              <a:t>While the major contribution of this work is as a tool to expand ESIP Federation membership, it may also serve as a reference resource for the type of research being done and data being collected. Creating a controlled set of keywords to categorize the research generally may expand the usefulness of this directory allowing for </a:t>
            </a:r>
            <a:r>
              <a:rPr lang="en-US" sz="3800" dirty="0" smtClean="0"/>
              <a:t>retrieval </a:t>
            </a:r>
            <a:r>
              <a:rPr lang="en-US" sz="3800" dirty="0"/>
              <a:t>of specific types of earth science </a:t>
            </a:r>
            <a:r>
              <a:rPr lang="en-US" sz="3800" dirty="0" smtClean="0"/>
              <a:t>data.</a:t>
            </a:r>
          </a:p>
          <a:p>
            <a:endParaRPr lang="en-US" sz="3200" dirty="0" smtClean="0"/>
          </a:p>
          <a:p>
            <a:pPr algn="just"/>
            <a:r>
              <a:rPr lang="en-US" sz="5000" b="1" dirty="0" smtClean="0">
                <a:solidFill>
                  <a:schemeClr val="accent5">
                    <a:lumMod val="75000"/>
                  </a:schemeClr>
                </a:solidFill>
              </a:rPr>
              <a:t>Next Steps</a:t>
            </a:r>
          </a:p>
          <a:p>
            <a:r>
              <a:rPr lang="en-US" sz="3800" dirty="0"/>
              <a:t>ESIP may use this directory in a number of ways to increase </a:t>
            </a:r>
            <a:r>
              <a:rPr lang="en-US" sz="3800" dirty="0" smtClean="0"/>
              <a:t>membership:</a:t>
            </a:r>
            <a:endParaRPr lang="en-US" sz="3800" dirty="0"/>
          </a:p>
          <a:p>
            <a:pPr marL="571500" lvl="0" indent="-571500">
              <a:buFont typeface="Arial" panose="020B0604020202020204" pitchFamily="34" charset="0"/>
              <a:buChar char="•"/>
            </a:pPr>
            <a:r>
              <a:rPr lang="en-US" sz="3800" dirty="0"/>
              <a:t>Targeted short but informative direct email</a:t>
            </a:r>
          </a:p>
          <a:p>
            <a:pPr marL="571500" lvl="0" indent="-571500">
              <a:buFont typeface="Arial" panose="020B0604020202020204" pitchFamily="34" charset="0"/>
              <a:buChar char="•"/>
            </a:pPr>
            <a:r>
              <a:rPr lang="en-US" sz="3800" dirty="0"/>
              <a:t>Physical mailing</a:t>
            </a:r>
          </a:p>
          <a:p>
            <a:pPr marL="571500" lvl="0" indent="-571500">
              <a:buFont typeface="Arial" panose="020B0604020202020204" pitchFamily="34" charset="0"/>
              <a:buChar char="•"/>
            </a:pPr>
            <a:r>
              <a:rPr lang="en-US" sz="3800" dirty="0"/>
              <a:t>Regional invitations to ESIP meetings with incentive discount for attending</a:t>
            </a:r>
          </a:p>
          <a:p>
            <a:pPr marL="571500" lvl="0" indent="-571500">
              <a:buFont typeface="Arial" panose="020B0604020202020204" pitchFamily="34" charset="0"/>
              <a:buChar char="•"/>
            </a:pPr>
            <a:r>
              <a:rPr lang="en-US" sz="3800" dirty="0"/>
              <a:t>Planning future meetings in areas where large numbers of potential members have been identified or in areas where few members currently </a:t>
            </a:r>
            <a:r>
              <a:rPr lang="en-US" sz="3800" dirty="0" smtClean="0"/>
              <a:t>reside</a:t>
            </a:r>
            <a:endParaRPr lang="en-US" sz="3800" dirty="0"/>
          </a:p>
          <a:p>
            <a:pPr marL="571500" lvl="0" indent="-571500">
              <a:buFont typeface="Arial" panose="020B0604020202020204" pitchFamily="34" charset="0"/>
              <a:buChar char="•"/>
            </a:pPr>
            <a:r>
              <a:rPr lang="en-US" sz="3800" dirty="0"/>
              <a:t>Start an “Every Member Recruit a Member” campaign—Current members scan directory to identify potential partners they know or with whom they have a shared research </a:t>
            </a:r>
            <a:r>
              <a:rPr lang="en-US" sz="3800" dirty="0" smtClean="0"/>
              <a:t>interest</a:t>
            </a:r>
          </a:p>
          <a:p>
            <a:pPr marL="571500" lvl="0" indent="-571500">
              <a:buFont typeface="Arial" panose="020B0604020202020204" pitchFamily="34" charset="0"/>
              <a:buChar char="•"/>
            </a:pPr>
            <a:r>
              <a:rPr lang="en-US" sz="3800" dirty="0" smtClean="0"/>
              <a:t>Allow </a:t>
            </a:r>
            <a:r>
              <a:rPr lang="en-US" sz="3800" dirty="0"/>
              <a:t>potential members outside the continental U.S. </a:t>
            </a:r>
            <a:r>
              <a:rPr lang="en-US" sz="3800" dirty="0" smtClean="0"/>
              <a:t>to </a:t>
            </a:r>
            <a:r>
              <a:rPr lang="en-US" sz="3800" dirty="0"/>
              <a:t>participate remotely in ESIP meetings or </a:t>
            </a:r>
            <a:r>
              <a:rPr lang="en-US" sz="3800" dirty="0" smtClean="0"/>
              <a:t>sessions</a:t>
            </a:r>
            <a:endParaRPr lang="en-US" sz="3800" dirty="0"/>
          </a:p>
          <a:p>
            <a:pPr marL="571500" lvl="0" indent="-571500">
              <a:buFont typeface="Arial" panose="020B0604020202020204" pitchFamily="34" charset="0"/>
              <a:buChar char="•"/>
            </a:pPr>
            <a:r>
              <a:rPr lang="en-US" sz="3800" dirty="0"/>
              <a:t>Create a Type V partnership type </a:t>
            </a:r>
            <a:r>
              <a:rPr lang="en-US" sz="3800" dirty="0" smtClean="0"/>
              <a:t>to invite  related professional organizations </a:t>
            </a:r>
            <a:r>
              <a:rPr lang="en-US" sz="3800" dirty="0"/>
              <a:t>to develop a working relationship with </a:t>
            </a:r>
            <a:r>
              <a:rPr lang="en-US" sz="3800" dirty="0" smtClean="0"/>
              <a:t>ESIP</a:t>
            </a:r>
            <a:endParaRPr lang="en-US" sz="3800" dirty="0"/>
          </a:p>
          <a:p>
            <a:pPr marL="571500" lvl="0" indent="-571500">
              <a:buFont typeface="Arial" panose="020B0604020202020204" pitchFamily="34" charset="0"/>
              <a:buChar char="•"/>
            </a:pPr>
            <a:r>
              <a:rPr lang="en-US" sz="3800" dirty="0"/>
              <a:t>Visit related professional organization meetings to increase awareness of ESIP and the Federation’s visibility through booths or poster </a:t>
            </a:r>
            <a:r>
              <a:rPr lang="en-US" sz="3800" dirty="0" smtClean="0"/>
              <a:t>presentations</a:t>
            </a:r>
            <a:endParaRPr lang="en-US" sz="3800" b="1" dirty="0" smtClean="0">
              <a:solidFill>
                <a:schemeClr val="accent5">
                  <a:lumMod val="75000"/>
                </a:schemeClr>
              </a:solidFill>
            </a:endParaRPr>
          </a:p>
        </p:txBody>
      </p:sp>
      <p:sp>
        <p:nvSpPr>
          <p:cNvPr id="22" name="TextBox 21"/>
          <p:cNvSpPr txBox="1"/>
          <p:nvPr/>
        </p:nvSpPr>
        <p:spPr>
          <a:xfrm>
            <a:off x="28545460" y="2227147"/>
            <a:ext cx="6158865" cy="2031325"/>
          </a:xfrm>
          <a:prstGeom prst="rect">
            <a:avLst/>
          </a:prstGeom>
          <a:noFill/>
        </p:spPr>
        <p:txBody>
          <a:bodyPr wrap="square" rtlCol="0">
            <a:spAutoFit/>
          </a:bodyPr>
          <a:lstStyle/>
          <a:p>
            <a:r>
              <a:rPr lang="en-US" sz="4500" dirty="0" smtClean="0">
                <a:solidFill>
                  <a:schemeClr val="bg1"/>
                </a:solidFill>
              </a:rPr>
              <a:t>Wade Bishop, PhD, </a:t>
            </a:r>
          </a:p>
          <a:p>
            <a:r>
              <a:rPr lang="en-US" sz="4500" dirty="0" smtClean="0">
                <a:solidFill>
                  <a:schemeClr val="bg1"/>
                </a:solidFill>
              </a:rPr>
              <a:t>Assistant Professor</a:t>
            </a:r>
          </a:p>
          <a:p>
            <a:r>
              <a:rPr lang="en-US" sz="3600" dirty="0" smtClean="0">
                <a:hlinkClick r:id="rId5"/>
              </a:rPr>
              <a:t>wade.bishop@utk.edu</a:t>
            </a:r>
            <a:endParaRPr lang="en-US" sz="3600"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40316" y="161862"/>
            <a:ext cx="15250884" cy="1985218"/>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33953514" y="2226594"/>
            <a:ext cx="6534818" cy="2092881"/>
          </a:xfrm>
          <a:prstGeom prst="rect">
            <a:avLst/>
          </a:prstGeom>
          <a:noFill/>
        </p:spPr>
        <p:txBody>
          <a:bodyPr wrap="square" rtlCol="0">
            <a:spAutoFit/>
          </a:bodyPr>
          <a:lstStyle/>
          <a:p>
            <a:r>
              <a:rPr lang="en-US" sz="4500" dirty="0" smtClean="0">
                <a:solidFill>
                  <a:schemeClr val="bg1"/>
                </a:solidFill>
              </a:rPr>
              <a:t>Jeni Trimmer</a:t>
            </a:r>
          </a:p>
          <a:p>
            <a:r>
              <a:rPr lang="en-US" sz="4500" dirty="0" smtClean="0">
                <a:solidFill>
                  <a:schemeClr val="bg1"/>
                </a:solidFill>
              </a:rPr>
              <a:t>Graduate Assistant </a:t>
            </a:r>
            <a:r>
              <a:rPr lang="en-US" sz="3600" u="sng" dirty="0" smtClean="0">
                <a:hlinkClick r:id="rId7"/>
              </a:rPr>
              <a:t>jtrimmer@vols.utk.edu</a:t>
            </a:r>
            <a:endParaRPr lang="en-US" sz="3600" dirty="0">
              <a:solidFill>
                <a:schemeClr val="bg1"/>
              </a:solidFill>
            </a:endParaRPr>
          </a:p>
        </p:txBody>
      </p:sp>
      <p:sp>
        <p:nvSpPr>
          <p:cNvPr id="15" name="TextBox 14"/>
          <p:cNvSpPr txBox="1"/>
          <p:nvPr/>
        </p:nvSpPr>
        <p:spPr>
          <a:xfrm>
            <a:off x="38976090" y="2201509"/>
            <a:ext cx="6534818" cy="2031325"/>
          </a:xfrm>
          <a:prstGeom prst="rect">
            <a:avLst/>
          </a:prstGeom>
          <a:noFill/>
        </p:spPr>
        <p:txBody>
          <a:bodyPr wrap="square" rtlCol="0">
            <a:spAutoFit/>
          </a:bodyPr>
          <a:lstStyle/>
          <a:p>
            <a:r>
              <a:rPr lang="en-US" sz="4500" dirty="0" smtClean="0">
                <a:solidFill>
                  <a:schemeClr val="bg1"/>
                </a:solidFill>
              </a:rPr>
              <a:t>Lara Marler</a:t>
            </a:r>
          </a:p>
          <a:p>
            <a:r>
              <a:rPr lang="en-US" sz="4500" dirty="0" smtClean="0">
                <a:solidFill>
                  <a:schemeClr val="bg1"/>
                </a:solidFill>
              </a:rPr>
              <a:t>Graduate Assistant </a:t>
            </a:r>
            <a:r>
              <a:rPr lang="en-US" sz="3600" u="sng" dirty="0" smtClean="0">
                <a:hlinkClick r:id="rId7"/>
              </a:rPr>
              <a:t>lmarler1@vols.utk.edu</a:t>
            </a:r>
            <a:endParaRPr lang="en-US" sz="3600" dirty="0">
              <a:solidFill>
                <a:schemeClr val="bg1"/>
              </a:solidFill>
            </a:endParaRPr>
          </a:p>
        </p:txBody>
      </p:sp>
      <p:sp>
        <p:nvSpPr>
          <p:cNvPr id="19" name="TextBox 18"/>
          <p:cNvSpPr txBox="1"/>
          <p:nvPr/>
        </p:nvSpPr>
        <p:spPr>
          <a:xfrm>
            <a:off x="15045136" y="5361591"/>
            <a:ext cx="13800927" cy="584775"/>
          </a:xfrm>
          <a:prstGeom prst="rect">
            <a:avLst/>
          </a:prstGeom>
          <a:noFill/>
        </p:spPr>
        <p:txBody>
          <a:bodyPr wrap="square" lIns="0" tIns="0" rIns="0" bIns="0" rtlCol="0">
            <a:spAutoFit/>
          </a:bodyPr>
          <a:lstStyle/>
          <a:p>
            <a:r>
              <a:rPr lang="en-US" sz="3800" dirty="0" smtClean="0"/>
              <a:t>Table. </a:t>
            </a:r>
            <a:r>
              <a:rPr lang="en-US" sz="3800" i="1" dirty="0" smtClean="0"/>
              <a:t>Summary of Potential Partnership by Type and Region</a:t>
            </a:r>
            <a:endParaRPr lang="en-US" sz="3800" i="1" dirty="0"/>
          </a:p>
        </p:txBody>
      </p:sp>
      <p:graphicFrame>
        <p:nvGraphicFramePr>
          <p:cNvPr id="7" name="Table 6"/>
          <p:cNvGraphicFramePr>
            <a:graphicFrameLocks noGrp="1"/>
          </p:cNvGraphicFramePr>
          <p:nvPr>
            <p:extLst>
              <p:ext uri="{D42A27DB-BD31-4B8C-83A1-F6EECF244321}">
                <p14:modId xmlns:p14="http://schemas.microsoft.com/office/powerpoint/2010/main" val="500253755"/>
              </p:ext>
            </p:extLst>
          </p:nvPr>
        </p:nvGraphicFramePr>
        <p:xfrm>
          <a:off x="14886108" y="6344070"/>
          <a:ext cx="13497421" cy="8167055"/>
        </p:xfrm>
        <a:graphic>
          <a:graphicData uri="http://schemas.openxmlformats.org/drawingml/2006/table">
            <a:tbl>
              <a:tblPr firstRow="1" firstCol="1" bandRow="1">
                <a:tableStyleId>{F5AB1C69-6EDB-4FF4-983F-18BD219EF322}</a:tableStyleId>
              </a:tblPr>
              <a:tblGrid>
                <a:gridCol w="5193171"/>
                <a:gridCol w="1516428"/>
                <a:gridCol w="1299796"/>
                <a:gridCol w="1263690"/>
                <a:gridCol w="1227586"/>
                <a:gridCol w="974847"/>
                <a:gridCol w="1010952"/>
                <a:gridCol w="1010951"/>
              </a:tblGrid>
              <a:tr h="628235">
                <a:tc>
                  <a:txBody>
                    <a:bodyPr/>
                    <a:lstStyle/>
                    <a:p>
                      <a:pPr marL="0" marR="0">
                        <a:spcBef>
                          <a:spcPts val="0"/>
                        </a:spcBef>
                        <a:spcAft>
                          <a:spcPts val="0"/>
                        </a:spcAft>
                      </a:pPr>
                      <a:r>
                        <a:rPr lang="en-US" sz="4100" dirty="0">
                          <a:effectLst/>
                        </a:rPr>
                        <a:t>Area</a:t>
                      </a:r>
                      <a:endParaRPr lang="en-US" sz="4100" dirty="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Total</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dirty="0" smtClean="0">
                          <a:effectLst/>
                        </a:rPr>
                        <a:t>I</a:t>
                      </a:r>
                      <a:endParaRPr lang="en-US" sz="4100" dirty="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dirty="0">
                          <a:effectLst/>
                        </a:rPr>
                        <a:t>%</a:t>
                      </a:r>
                      <a:endParaRPr lang="en-US" sz="4100" dirty="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dirty="0" smtClean="0">
                          <a:effectLst/>
                        </a:rPr>
                        <a:t>  </a:t>
                      </a:r>
                      <a:r>
                        <a:rPr lang="en-US" sz="4100" dirty="0">
                          <a:effectLst/>
                        </a:rPr>
                        <a:t>II</a:t>
                      </a:r>
                      <a:endParaRPr lang="en-US" sz="4100" dirty="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dirty="0">
                          <a:effectLst/>
                        </a:rPr>
                        <a:t>%</a:t>
                      </a:r>
                      <a:endParaRPr lang="en-US" sz="4100" dirty="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dirty="0" smtClean="0">
                          <a:effectLst/>
                        </a:rPr>
                        <a:t>III</a:t>
                      </a:r>
                      <a:endParaRPr lang="en-US" sz="4100" dirty="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dirty="0">
                          <a:effectLst/>
                        </a:rPr>
                        <a:t>%</a:t>
                      </a:r>
                      <a:endParaRPr lang="en-US" sz="4100" dirty="0">
                        <a:effectLst/>
                        <a:latin typeface="Calibri"/>
                        <a:ea typeface="Calibri"/>
                        <a:cs typeface="Times New Roman"/>
                      </a:endParaRPr>
                    </a:p>
                  </a:txBody>
                  <a:tcPr marL="78529" marR="78529" marT="0" marB="0"/>
                </a:tc>
              </a:tr>
              <a:tr h="628235">
                <a:tc>
                  <a:txBody>
                    <a:bodyPr/>
                    <a:lstStyle/>
                    <a:p>
                      <a:pPr marL="0" marR="0">
                        <a:spcBef>
                          <a:spcPts val="0"/>
                        </a:spcBef>
                        <a:spcAft>
                          <a:spcPts val="0"/>
                        </a:spcAft>
                      </a:pPr>
                      <a:r>
                        <a:rPr lang="en-US" sz="4100">
                          <a:effectLst/>
                        </a:rPr>
                        <a:t>United States</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1344</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dirty="0">
                          <a:effectLst/>
                        </a:rPr>
                        <a:t>520</a:t>
                      </a:r>
                      <a:endParaRPr lang="en-US" sz="4100" dirty="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39</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709</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53</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115</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9</a:t>
                      </a:r>
                      <a:endParaRPr lang="en-US" sz="4100">
                        <a:effectLst/>
                        <a:latin typeface="Calibri"/>
                        <a:ea typeface="Calibri"/>
                        <a:cs typeface="Times New Roman"/>
                      </a:endParaRPr>
                    </a:p>
                  </a:txBody>
                  <a:tcPr marL="78529" marR="78529" marT="0" marB="0"/>
                </a:tc>
              </a:tr>
              <a:tr h="628235">
                <a:tc>
                  <a:txBody>
                    <a:bodyPr/>
                    <a:lstStyle/>
                    <a:p>
                      <a:pPr marL="0" marR="0">
                        <a:spcBef>
                          <a:spcPts val="0"/>
                        </a:spcBef>
                        <a:spcAft>
                          <a:spcPts val="0"/>
                        </a:spcAft>
                      </a:pPr>
                      <a:r>
                        <a:rPr lang="en-US" sz="4100">
                          <a:effectLst/>
                        </a:rPr>
                        <a:t>Northwest</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61</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40</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66</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19</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31</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2</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3</a:t>
                      </a:r>
                      <a:endParaRPr lang="en-US" sz="4100">
                        <a:effectLst/>
                        <a:latin typeface="Calibri"/>
                        <a:ea typeface="Calibri"/>
                        <a:cs typeface="Times New Roman"/>
                      </a:endParaRPr>
                    </a:p>
                  </a:txBody>
                  <a:tcPr marL="78529" marR="78529" marT="0" marB="0"/>
                </a:tc>
              </a:tr>
              <a:tr h="628235">
                <a:tc>
                  <a:txBody>
                    <a:bodyPr/>
                    <a:lstStyle/>
                    <a:p>
                      <a:pPr marL="0" marR="0">
                        <a:spcBef>
                          <a:spcPts val="0"/>
                        </a:spcBef>
                        <a:spcAft>
                          <a:spcPts val="0"/>
                        </a:spcAft>
                      </a:pPr>
                      <a:r>
                        <a:rPr lang="en-US" sz="4100">
                          <a:effectLst/>
                        </a:rPr>
                        <a:t>West</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95</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42</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44</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47</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49</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6</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6</a:t>
                      </a:r>
                      <a:endParaRPr lang="en-US" sz="4100">
                        <a:effectLst/>
                        <a:latin typeface="Calibri"/>
                        <a:ea typeface="Calibri"/>
                        <a:cs typeface="Times New Roman"/>
                      </a:endParaRPr>
                    </a:p>
                  </a:txBody>
                  <a:tcPr marL="78529" marR="78529" marT="0" marB="0"/>
                </a:tc>
              </a:tr>
              <a:tr h="628235">
                <a:tc>
                  <a:txBody>
                    <a:bodyPr/>
                    <a:lstStyle/>
                    <a:p>
                      <a:pPr marL="0" marR="0">
                        <a:spcBef>
                          <a:spcPts val="0"/>
                        </a:spcBef>
                        <a:spcAft>
                          <a:spcPts val="0"/>
                        </a:spcAft>
                      </a:pPr>
                      <a:r>
                        <a:rPr lang="en-US" sz="4100">
                          <a:effectLst/>
                        </a:rPr>
                        <a:t>West North Central</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72</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32</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44</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40</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56</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0</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0</a:t>
                      </a:r>
                      <a:endParaRPr lang="en-US" sz="4100">
                        <a:effectLst/>
                        <a:latin typeface="Calibri"/>
                        <a:ea typeface="Calibri"/>
                        <a:cs typeface="Times New Roman"/>
                      </a:endParaRPr>
                    </a:p>
                  </a:txBody>
                  <a:tcPr marL="78529" marR="78529" marT="0" marB="0"/>
                </a:tc>
              </a:tr>
              <a:tr h="628235">
                <a:tc>
                  <a:txBody>
                    <a:bodyPr/>
                    <a:lstStyle/>
                    <a:p>
                      <a:pPr marL="0" marR="0">
                        <a:spcBef>
                          <a:spcPts val="0"/>
                        </a:spcBef>
                        <a:spcAft>
                          <a:spcPts val="0"/>
                        </a:spcAft>
                      </a:pPr>
                      <a:r>
                        <a:rPr lang="en-US" sz="4100">
                          <a:effectLst/>
                        </a:rPr>
                        <a:t>Southwest</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78</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38</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49</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38</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49</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2</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3</a:t>
                      </a:r>
                      <a:endParaRPr lang="en-US" sz="4100">
                        <a:effectLst/>
                        <a:latin typeface="Calibri"/>
                        <a:ea typeface="Calibri"/>
                        <a:cs typeface="Times New Roman"/>
                      </a:endParaRPr>
                    </a:p>
                  </a:txBody>
                  <a:tcPr marL="78529" marR="78529" marT="0" marB="0"/>
                </a:tc>
              </a:tr>
              <a:tr h="628235">
                <a:tc>
                  <a:txBody>
                    <a:bodyPr/>
                    <a:lstStyle/>
                    <a:p>
                      <a:pPr marL="0" marR="0">
                        <a:spcBef>
                          <a:spcPts val="0"/>
                        </a:spcBef>
                        <a:spcAft>
                          <a:spcPts val="0"/>
                        </a:spcAft>
                      </a:pPr>
                      <a:r>
                        <a:rPr lang="en-US" sz="4100">
                          <a:effectLst/>
                        </a:rPr>
                        <a:t>East North Central</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84</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33</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39</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42</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50</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9</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11</a:t>
                      </a:r>
                      <a:endParaRPr lang="en-US" sz="4100">
                        <a:effectLst/>
                        <a:latin typeface="Calibri"/>
                        <a:ea typeface="Calibri"/>
                        <a:cs typeface="Times New Roman"/>
                      </a:endParaRPr>
                    </a:p>
                  </a:txBody>
                  <a:tcPr marL="78529" marR="78529" marT="0" marB="0"/>
                </a:tc>
              </a:tr>
              <a:tr h="628235">
                <a:tc>
                  <a:txBody>
                    <a:bodyPr/>
                    <a:lstStyle/>
                    <a:p>
                      <a:pPr marL="0" marR="0">
                        <a:spcBef>
                          <a:spcPts val="0"/>
                        </a:spcBef>
                        <a:spcAft>
                          <a:spcPts val="0"/>
                        </a:spcAft>
                      </a:pPr>
                      <a:r>
                        <a:rPr lang="en-US" sz="4100">
                          <a:effectLst/>
                        </a:rPr>
                        <a:t>South</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191</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75</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39</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102</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53</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14</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7</a:t>
                      </a:r>
                      <a:endParaRPr lang="en-US" sz="4100">
                        <a:effectLst/>
                        <a:latin typeface="Calibri"/>
                        <a:ea typeface="Calibri"/>
                        <a:cs typeface="Times New Roman"/>
                      </a:endParaRPr>
                    </a:p>
                  </a:txBody>
                  <a:tcPr marL="78529" marR="78529" marT="0" marB="0"/>
                </a:tc>
              </a:tr>
              <a:tr h="628235">
                <a:tc>
                  <a:txBody>
                    <a:bodyPr/>
                    <a:lstStyle/>
                    <a:p>
                      <a:pPr marL="0" marR="0">
                        <a:spcBef>
                          <a:spcPts val="0"/>
                        </a:spcBef>
                        <a:spcAft>
                          <a:spcPts val="0"/>
                        </a:spcAft>
                      </a:pPr>
                      <a:r>
                        <a:rPr lang="en-US" sz="4100">
                          <a:effectLst/>
                        </a:rPr>
                        <a:t>Central</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178</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67</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38</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89</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50</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22</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12</a:t>
                      </a:r>
                      <a:endParaRPr lang="en-US" sz="4100">
                        <a:effectLst/>
                        <a:latin typeface="Calibri"/>
                        <a:ea typeface="Calibri"/>
                        <a:cs typeface="Times New Roman"/>
                      </a:endParaRPr>
                    </a:p>
                  </a:txBody>
                  <a:tcPr marL="78529" marR="78529" marT="0" marB="0"/>
                </a:tc>
              </a:tr>
              <a:tr h="628235">
                <a:tc>
                  <a:txBody>
                    <a:bodyPr/>
                    <a:lstStyle/>
                    <a:p>
                      <a:pPr marL="0" marR="0">
                        <a:spcBef>
                          <a:spcPts val="0"/>
                        </a:spcBef>
                        <a:spcAft>
                          <a:spcPts val="0"/>
                        </a:spcAft>
                      </a:pPr>
                      <a:r>
                        <a:rPr lang="en-US" sz="4100">
                          <a:effectLst/>
                        </a:rPr>
                        <a:t>Northeast</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298</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83</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28</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184</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62</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31</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10</a:t>
                      </a:r>
                      <a:endParaRPr lang="en-US" sz="4100">
                        <a:effectLst/>
                        <a:latin typeface="Calibri"/>
                        <a:ea typeface="Calibri"/>
                        <a:cs typeface="Times New Roman"/>
                      </a:endParaRPr>
                    </a:p>
                  </a:txBody>
                  <a:tcPr marL="78529" marR="78529" marT="0" marB="0"/>
                </a:tc>
              </a:tr>
              <a:tr h="628235">
                <a:tc>
                  <a:txBody>
                    <a:bodyPr/>
                    <a:lstStyle/>
                    <a:p>
                      <a:pPr marL="0" marR="0">
                        <a:spcBef>
                          <a:spcPts val="0"/>
                        </a:spcBef>
                        <a:spcAft>
                          <a:spcPts val="0"/>
                        </a:spcAft>
                      </a:pPr>
                      <a:r>
                        <a:rPr lang="en-US" sz="4100">
                          <a:effectLst/>
                        </a:rPr>
                        <a:t>Southeast</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177</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55</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31</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97</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55</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25</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14</a:t>
                      </a:r>
                      <a:endParaRPr lang="en-US" sz="4100">
                        <a:effectLst/>
                        <a:latin typeface="Calibri"/>
                        <a:ea typeface="Calibri"/>
                        <a:cs typeface="Times New Roman"/>
                      </a:endParaRPr>
                    </a:p>
                  </a:txBody>
                  <a:tcPr marL="78529" marR="78529" marT="0" marB="0"/>
                </a:tc>
              </a:tr>
              <a:tr h="628235">
                <a:tc>
                  <a:txBody>
                    <a:bodyPr/>
                    <a:lstStyle/>
                    <a:p>
                      <a:pPr marL="0" marR="0">
                        <a:spcBef>
                          <a:spcPts val="0"/>
                        </a:spcBef>
                        <a:spcAft>
                          <a:spcPts val="0"/>
                        </a:spcAft>
                      </a:pPr>
                      <a:r>
                        <a:rPr lang="en-US" sz="4100">
                          <a:effectLst/>
                        </a:rPr>
                        <a:t>Alaska/Hawaii</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73</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37</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51</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33</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45</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3</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4</a:t>
                      </a:r>
                      <a:endParaRPr lang="en-US" sz="4100">
                        <a:effectLst/>
                        <a:latin typeface="Calibri"/>
                        <a:ea typeface="Calibri"/>
                        <a:cs typeface="Times New Roman"/>
                      </a:endParaRPr>
                    </a:p>
                  </a:txBody>
                  <a:tcPr marL="78529" marR="78529" marT="0" marB="0"/>
                </a:tc>
              </a:tr>
              <a:tr h="628235">
                <a:tc>
                  <a:txBody>
                    <a:bodyPr/>
                    <a:lstStyle/>
                    <a:p>
                      <a:pPr marL="0" marR="0">
                        <a:spcBef>
                          <a:spcPts val="0"/>
                        </a:spcBef>
                        <a:spcAft>
                          <a:spcPts val="0"/>
                        </a:spcAft>
                      </a:pPr>
                      <a:r>
                        <a:rPr lang="en-US" sz="4100">
                          <a:effectLst/>
                        </a:rPr>
                        <a:t>Territories/DC</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36</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17</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47</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18</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50</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a:effectLst/>
                        </a:rPr>
                        <a:t>1</a:t>
                      </a:r>
                      <a:endParaRPr lang="en-US" sz="4100">
                        <a:effectLst/>
                        <a:latin typeface="Calibri"/>
                        <a:ea typeface="Calibri"/>
                        <a:cs typeface="Times New Roman"/>
                      </a:endParaRPr>
                    </a:p>
                  </a:txBody>
                  <a:tcPr marL="78529" marR="78529" marT="0" marB="0"/>
                </a:tc>
                <a:tc>
                  <a:txBody>
                    <a:bodyPr/>
                    <a:lstStyle/>
                    <a:p>
                      <a:pPr marL="0" marR="0" algn="r">
                        <a:spcBef>
                          <a:spcPts val="0"/>
                        </a:spcBef>
                        <a:spcAft>
                          <a:spcPts val="0"/>
                        </a:spcAft>
                      </a:pPr>
                      <a:r>
                        <a:rPr lang="en-US" sz="4100" dirty="0">
                          <a:effectLst/>
                        </a:rPr>
                        <a:t>3</a:t>
                      </a:r>
                      <a:endParaRPr lang="en-US" sz="4100" dirty="0">
                        <a:effectLst/>
                        <a:latin typeface="Calibri"/>
                        <a:ea typeface="Calibri"/>
                        <a:cs typeface="Times New Roman"/>
                      </a:endParaRPr>
                    </a:p>
                  </a:txBody>
                  <a:tcPr marL="78529" marR="78529" marT="0" marB="0"/>
                </a:tc>
              </a:tr>
            </a:tbl>
          </a:graphicData>
        </a:graphic>
      </p:graphicFrame>
      <p:sp>
        <p:nvSpPr>
          <p:cNvPr id="21" name="TextBox 20"/>
          <p:cNvSpPr txBox="1"/>
          <p:nvPr/>
        </p:nvSpPr>
        <p:spPr>
          <a:xfrm>
            <a:off x="15045136" y="24779915"/>
            <a:ext cx="13800927" cy="1169551"/>
          </a:xfrm>
          <a:prstGeom prst="rect">
            <a:avLst/>
          </a:prstGeom>
          <a:noFill/>
        </p:spPr>
        <p:txBody>
          <a:bodyPr wrap="square" lIns="0" tIns="0" rIns="0" bIns="0" rtlCol="0">
            <a:spAutoFit/>
          </a:bodyPr>
          <a:lstStyle/>
          <a:p>
            <a:r>
              <a:rPr lang="en-US" sz="3800" dirty="0"/>
              <a:t>Several websites for associations and programs outside the scope of the current project were identified during the </a:t>
            </a:r>
            <a:r>
              <a:rPr lang="en-US" sz="3800" dirty="0" smtClean="0"/>
              <a:t>search. </a:t>
            </a:r>
          </a:p>
        </p:txBody>
      </p:sp>
      <p:grpSp>
        <p:nvGrpSpPr>
          <p:cNvPr id="9" name="Group 8"/>
          <p:cNvGrpSpPr/>
          <p:nvPr/>
        </p:nvGrpSpPr>
        <p:grpSpPr>
          <a:xfrm>
            <a:off x="15561618" y="15067745"/>
            <a:ext cx="13078698" cy="8213639"/>
            <a:chOff x="15045136" y="17766209"/>
            <a:chExt cx="9364430" cy="5881017"/>
          </a:xfrm>
        </p:grpSpPr>
        <p:pic>
          <p:nvPicPr>
            <p:cNvPr id="25" name="Picture 2" descr="Nine Climate Regions Map"/>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1667" b="100000" l="2125" r="99750"/>
                      </a14:imgEffect>
                    </a14:imgLayer>
                  </a14:imgProps>
                </a:ext>
                <a:ext uri="{28A0092B-C50C-407E-A947-70E740481C1C}">
                  <a14:useLocalDpi xmlns:a14="http://schemas.microsoft.com/office/drawing/2010/main" val="0"/>
                </a:ext>
              </a:extLst>
            </a:blip>
            <a:srcRect t="11806"/>
            <a:stretch/>
          </p:blipFill>
          <p:spPr bwMode="auto">
            <a:xfrm>
              <a:off x="15045136" y="17766209"/>
              <a:ext cx="9107636" cy="588101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9944747" y="23145376"/>
              <a:ext cx="4464819" cy="461665"/>
            </a:xfrm>
            <a:prstGeom prst="rect">
              <a:avLst/>
            </a:prstGeom>
            <a:noFill/>
          </p:spPr>
          <p:txBody>
            <a:bodyPr wrap="square" rtlCol="0">
              <a:spAutoFit/>
            </a:bodyPr>
            <a:lstStyle/>
            <a:p>
              <a:r>
                <a:rPr lang="en-US" sz="2400" dirty="0"/>
                <a:t>http://www.cpc.ncep.noaa.gov/</a:t>
              </a:r>
            </a:p>
          </p:txBody>
        </p:sp>
      </p:grpSp>
      <p:sp>
        <p:nvSpPr>
          <p:cNvPr id="27" name="TextBox 26"/>
          <p:cNvSpPr txBox="1"/>
          <p:nvPr/>
        </p:nvSpPr>
        <p:spPr>
          <a:xfrm>
            <a:off x="15168386" y="23394742"/>
            <a:ext cx="13800927" cy="584775"/>
          </a:xfrm>
          <a:prstGeom prst="rect">
            <a:avLst/>
          </a:prstGeom>
          <a:noFill/>
        </p:spPr>
        <p:txBody>
          <a:bodyPr wrap="square" lIns="0" tIns="0" rIns="0" bIns="0" rtlCol="0">
            <a:spAutoFit/>
          </a:bodyPr>
          <a:lstStyle/>
          <a:p>
            <a:r>
              <a:rPr lang="en-US" sz="3800" dirty="0" smtClean="0"/>
              <a:t>Figure. </a:t>
            </a:r>
            <a:r>
              <a:rPr lang="en-US" sz="3800" i="1" dirty="0" smtClean="0"/>
              <a:t>NOAA Climate Regions Map</a:t>
            </a:r>
            <a:endParaRPr lang="en-US" sz="3800" i="1" dirty="0"/>
          </a:p>
        </p:txBody>
      </p:sp>
    </p:spTree>
    <p:extLst>
      <p:ext uri="{BB962C8B-B14F-4D97-AF65-F5344CB8AC3E}">
        <p14:creationId xmlns:p14="http://schemas.microsoft.com/office/powerpoint/2010/main" val="39847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UT PresPosterformat">
  <a:themeElements>
    <a:clrScheme name="Custom 3">
      <a:dk1>
        <a:sysClr val="windowText" lastClr="000000"/>
      </a:dk1>
      <a:lt1>
        <a:sysClr val="window" lastClr="FFFFFF"/>
      </a:lt1>
      <a:dk2>
        <a:srgbClr val="4E5B6F"/>
      </a:dk2>
      <a:lt2>
        <a:srgbClr val="CCCC99"/>
      </a:lt2>
      <a:accent1>
        <a:srgbClr val="7FD13B"/>
      </a:accent1>
      <a:accent2>
        <a:srgbClr val="EA157A"/>
      </a:accent2>
      <a:accent3>
        <a:srgbClr val="FF9933"/>
      </a:accent3>
      <a:accent4>
        <a:srgbClr val="00ADDC"/>
      </a:accent4>
      <a:accent5>
        <a:srgbClr val="738AC8"/>
      </a:accent5>
      <a:accent6>
        <a:srgbClr val="1AB39F"/>
      </a:accent6>
      <a:hlink>
        <a:srgbClr val="EB8803"/>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UT PresPosterformat.potx</Template>
  <TotalTime>1340</TotalTime>
  <Words>551</Words>
  <Application>Microsoft Office PowerPoint</Application>
  <PresentationFormat>Custom</PresentationFormat>
  <Paragraphs>144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UT PresPosterformat</vt:lpstr>
      <vt:lpstr>PowerPoint Presentation</vt:lpstr>
    </vt:vector>
  </TitlesOfParts>
  <Company>Creative Communications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Thomas</dc:creator>
  <cp:lastModifiedBy>bradleywadebishop@live.com</cp:lastModifiedBy>
  <cp:revision>90</cp:revision>
  <dcterms:created xsi:type="dcterms:W3CDTF">2012-04-03T13:12:42Z</dcterms:created>
  <dcterms:modified xsi:type="dcterms:W3CDTF">2015-12-30T18:43:21Z</dcterms:modified>
</cp:coreProperties>
</file>