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1"/>
  </p:notesMasterIdLst>
  <p:sldIdLst>
    <p:sldId id="256" r:id="rId2"/>
    <p:sldId id="277" r:id="rId3"/>
    <p:sldId id="276" r:id="rId4"/>
    <p:sldId id="258" r:id="rId5"/>
    <p:sldId id="259" r:id="rId6"/>
    <p:sldId id="260" r:id="rId7"/>
    <p:sldId id="269" r:id="rId8"/>
    <p:sldId id="264" r:id="rId9"/>
    <p:sldId id="265" r:id="rId10"/>
  </p:sldIdLst>
  <p:sldSz cx="13004800" cy="97536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78" autoAdjust="0"/>
  </p:normalViewPr>
  <p:slideViewPr>
    <p:cSldViewPr snapToGrid="0" snapToObjects="1" showGuides="1">
      <p:cViewPr varScale="1">
        <p:scale>
          <a:sx n="51" d="100"/>
          <a:sy n="51" d="100"/>
        </p:scale>
        <p:origin x="-1008" y="-96"/>
      </p:cViewPr>
      <p:guideLst>
        <p:guide orient="horz" pos="3129"/>
        <p:guide pos="34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lnSpc>
                <a:spcPct val="145833"/>
              </a:lnSpc>
              <a:spcBef>
                <a:spcPts val="0"/>
              </a:spcBef>
              <a:spcAft>
                <a:spcPts val="0"/>
              </a:spcAft>
              <a:defRPr sz="2400" b="0" i="0" u="none" strike="noStrike" cap="none" baseline="0">
                <a:solidFill>
                  <a:srgbClr val="572E2D"/>
                </a:solidFill>
                <a:latin typeface="Arial"/>
                <a:ea typeface="Arial"/>
                <a:cs typeface="Arial"/>
                <a:sym typeface="Arial"/>
              </a:defRPr>
            </a:lvl1pPr>
            <a:lvl2pPr marL="342830" marR="0" indent="-12629" algn="l" rtl="0">
              <a:lnSpc>
                <a:spcPct val="145833"/>
              </a:lnSpc>
              <a:spcBef>
                <a:spcPts val="0"/>
              </a:spcBef>
              <a:spcAft>
                <a:spcPts val="0"/>
              </a:spcAft>
              <a:defRPr sz="2400" b="0" i="0" u="none" strike="noStrike" cap="none" baseline="0">
                <a:solidFill>
                  <a:srgbClr val="572E2D"/>
                </a:solidFill>
                <a:latin typeface="Arial"/>
                <a:ea typeface="Arial"/>
                <a:cs typeface="Arial"/>
                <a:sym typeface="Arial"/>
              </a:defRPr>
            </a:lvl2pPr>
            <a:lvl3pPr marL="685658" marR="0" indent="-12558" algn="l" rtl="0">
              <a:lnSpc>
                <a:spcPct val="145833"/>
              </a:lnSpc>
              <a:spcBef>
                <a:spcPts val="0"/>
              </a:spcBef>
              <a:spcAft>
                <a:spcPts val="0"/>
              </a:spcAft>
              <a:defRPr sz="2400" b="0" i="0" u="none" strike="noStrike" cap="none" baseline="0">
                <a:solidFill>
                  <a:srgbClr val="572E2D"/>
                </a:solidFill>
                <a:latin typeface="Arial"/>
                <a:ea typeface="Arial"/>
                <a:cs typeface="Arial"/>
                <a:sym typeface="Arial"/>
              </a:defRPr>
            </a:lvl3pPr>
            <a:lvl4pPr marL="1028490" marR="0" indent="-12490" algn="l" rtl="0">
              <a:lnSpc>
                <a:spcPct val="145833"/>
              </a:lnSpc>
              <a:spcBef>
                <a:spcPts val="0"/>
              </a:spcBef>
              <a:spcAft>
                <a:spcPts val="0"/>
              </a:spcAft>
              <a:defRPr sz="2400" b="0" i="0" u="none" strike="noStrike" cap="none" baseline="0">
                <a:solidFill>
                  <a:srgbClr val="572E2D"/>
                </a:solidFill>
                <a:latin typeface="Arial"/>
                <a:ea typeface="Arial"/>
                <a:cs typeface="Arial"/>
                <a:sym typeface="Arial"/>
              </a:defRPr>
            </a:lvl4pPr>
            <a:lvl5pPr marL="1371319" marR="0" indent="-12419" algn="l" rtl="0">
              <a:lnSpc>
                <a:spcPct val="145833"/>
              </a:lnSpc>
              <a:spcBef>
                <a:spcPts val="0"/>
              </a:spcBef>
              <a:spcAft>
                <a:spcPts val="0"/>
              </a:spcAft>
              <a:defRPr sz="2400" b="0" i="0" u="none" strike="noStrike" cap="none" baseline="0">
                <a:solidFill>
                  <a:srgbClr val="572E2D"/>
                </a:solidFill>
                <a:latin typeface="Arial"/>
                <a:ea typeface="Arial"/>
                <a:cs typeface="Arial"/>
                <a:sym typeface="Arial"/>
              </a:defRPr>
            </a:lvl5pPr>
            <a:lvl6pPr marL="2285534" marR="0" indent="-12233" algn="l" rtl="0">
              <a:spcBef>
                <a:spcPts val="0"/>
              </a:spcBef>
              <a:defRPr sz="1100" b="0" i="0" u="none" strike="noStrike" cap="none" baseline="0">
                <a:solidFill>
                  <a:schemeClr val="dk1"/>
                </a:solidFill>
                <a:latin typeface="Calibri"/>
                <a:ea typeface="Calibri"/>
                <a:cs typeface="Calibri"/>
                <a:sym typeface="Calibri"/>
              </a:defRPr>
            </a:lvl6pPr>
            <a:lvl7pPr marL="2742637" marR="0" indent="-12137" algn="l" rtl="0">
              <a:spcBef>
                <a:spcPts val="0"/>
              </a:spcBef>
              <a:defRPr sz="1100" b="0" i="0" u="none" strike="noStrike" cap="none" baseline="0">
                <a:solidFill>
                  <a:schemeClr val="dk1"/>
                </a:solidFill>
                <a:latin typeface="Calibri"/>
                <a:ea typeface="Calibri"/>
                <a:cs typeface="Calibri"/>
                <a:sym typeface="Calibri"/>
              </a:defRPr>
            </a:lvl7pPr>
            <a:lvl8pPr marL="3199745" marR="0" indent="-12045" algn="l" rtl="0">
              <a:spcBef>
                <a:spcPts val="0"/>
              </a:spcBef>
              <a:defRPr sz="1100" b="0" i="0" u="none" strike="noStrike" cap="none" baseline="0">
                <a:solidFill>
                  <a:schemeClr val="dk1"/>
                </a:solidFill>
                <a:latin typeface="Calibri"/>
                <a:ea typeface="Calibri"/>
                <a:cs typeface="Calibri"/>
                <a:sym typeface="Calibri"/>
              </a:defRPr>
            </a:lvl8pPr>
            <a:lvl9pPr marL="3656852" marR="0" indent="-11951" algn="l" rtl="0">
              <a:spcBef>
                <a:spcPts val="0"/>
              </a:spcBef>
              <a:defRPr sz="1100" b="0" i="0" u="none" strike="noStrike" cap="none" baseline="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461475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75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45833"/>
              </a:lnSpc>
              <a:spcBef>
                <a:spcPts val="0"/>
              </a:spcBef>
              <a:spcAft>
                <a:spcPts val="0"/>
              </a:spcAft>
              <a:buSzPct val="25000"/>
              <a:buNone/>
            </a:pPr>
            <a:r>
              <a:rPr lang="en-US" sz="2400" b="0" i="0" u="none" strike="noStrike" cap="none" baseline="0">
                <a:solidFill>
                  <a:srgbClr val="572E2D"/>
                </a:solidFill>
                <a:latin typeface="Arial"/>
                <a:ea typeface="Arial"/>
                <a:cs typeface="Arial"/>
                <a:sym typeface="Arial"/>
              </a:rPr>
              <a:t>The challenges associated with big data are not solved by individuals or even by organizations. More the challenges we are facing are more social than technical. Nilofer goes on to write that connected people with shared interests and goals can create “virtual circles to produce returns for any company that serves their needs. </a:t>
            </a: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3600" b="0" i="0" u="none" strike="noStrike" cap="none" baseline="0">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45833"/>
              </a:lnSpc>
              <a:spcBef>
                <a:spcPts val="0"/>
              </a:spcBef>
              <a:spcAft>
                <a:spcPts val="0"/>
              </a:spcAft>
              <a:buClr>
                <a:srgbClr val="572E2D"/>
              </a:buClr>
              <a:buSzPct val="25000"/>
              <a:buFont typeface="Arial"/>
              <a:buNone/>
            </a:pPr>
            <a:r>
              <a:rPr lang="en-US" sz="2400" b="0" i="0" u="none" strike="noStrike" cap="none" baseline="0" dirty="0" smtClean="0">
                <a:solidFill>
                  <a:srgbClr val="572E2D"/>
                </a:solidFill>
                <a:latin typeface="Arial"/>
                <a:ea typeface="Arial"/>
                <a:cs typeface="Arial"/>
                <a:sym typeface="Arial"/>
              </a:rPr>
              <a:t>We are seeing a shift into the social era, and ESIP embodies collaboration across sector.  </a:t>
            </a:r>
            <a:r>
              <a:rPr lang="en-US" sz="2400" b="0" i="0" u="none" strike="noStrike" cap="none" baseline="0" dirty="0">
                <a:solidFill>
                  <a:srgbClr val="572E2D"/>
                </a:solidFill>
                <a:latin typeface="Arial"/>
                <a:ea typeface="Arial"/>
                <a:cs typeface="Arial"/>
                <a:sym typeface="Arial"/>
              </a:rPr>
              <a:t>is a community of technical practitioners that come together across domains, sectors, the data lifecycle </a:t>
            </a:r>
            <a:r>
              <a:rPr lang="en-US" sz="2400" b="0" i="0" u="none" strike="noStrike" cap="none" baseline="0" dirty="0" smtClean="0">
                <a:solidFill>
                  <a:srgbClr val="572E2D"/>
                </a:solidFill>
                <a:latin typeface="Arial"/>
                <a:ea typeface="Arial"/>
                <a:cs typeface="Arial"/>
                <a:sym typeface="Arial"/>
              </a:rPr>
              <a:t>.</a:t>
            </a:r>
            <a:endParaRPr lang="en-US"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Clr>
                <a:srgbClr val="572E2D"/>
              </a:buClr>
              <a:buFont typeface="Arial"/>
              <a:buNone/>
            </a:pPr>
            <a:endParaRPr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Clr>
                <a:srgbClr val="572E2D"/>
              </a:buClr>
              <a:buFont typeface="Arial"/>
              <a:buNone/>
            </a:pPr>
            <a:endParaRPr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None/>
            </a:pPr>
            <a:endParaRPr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None/>
            </a:pPr>
            <a:endParaRPr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SzPct val="25000"/>
              <a:buNone/>
            </a:pPr>
            <a:r>
              <a:rPr lang="en-US" sz="2400" b="0" i="0" u="none" strike="noStrike" cap="none" baseline="0" dirty="0">
                <a:solidFill>
                  <a:srgbClr val="572E2D"/>
                </a:solidFill>
                <a:latin typeface="Arial"/>
                <a:ea typeface="Arial"/>
                <a:cs typeface="Arial"/>
                <a:sym typeface="Arial"/>
              </a:rPr>
              <a:t>Benefits of Engaging with Community:</a:t>
            </a:r>
          </a:p>
          <a:p>
            <a:pPr marL="0" marR="0" lvl="0" indent="0" algn="l" rtl="0">
              <a:lnSpc>
                <a:spcPct val="145833"/>
              </a:lnSpc>
              <a:spcBef>
                <a:spcPts val="0"/>
              </a:spcBef>
              <a:spcAft>
                <a:spcPts val="0"/>
              </a:spcAft>
              <a:buNone/>
            </a:pPr>
            <a:endParaRPr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SzPct val="25000"/>
              <a:buNone/>
            </a:pPr>
            <a:r>
              <a:rPr lang="en-US" sz="2400" b="0" i="0" u="none" strike="noStrike" cap="none" baseline="0" dirty="0">
                <a:solidFill>
                  <a:srgbClr val="572E2D"/>
                </a:solidFill>
                <a:latin typeface="Arial"/>
                <a:ea typeface="Arial"/>
                <a:cs typeface="Arial"/>
                <a:sym typeface="Arial"/>
              </a:rPr>
              <a:t>Enhance staff knowledge through peer knowledge exchange</a:t>
            </a:r>
          </a:p>
          <a:p>
            <a:pPr marL="0" marR="0" lvl="0" indent="0" algn="l" rtl="0">
              <a:lnSpc>
                <a:spcPct val="145833"/>
              </a:lnSpc>
              <a:spcBef>
                <a:spcPts val="0"/>
              </a:spcBef>
              <a:spcAft>
                <a:spcPts val="0"/>
              </a:spcAft>
              <a:buSzPct val="25000"/>
              <a:buNone/>
            </a:pPr>
            <a:r>
              <a:rPr lang="en-US" sz="2400" b="0" i="0" u="none" strike="noStrike" cap="none" baseline="0" dirty="0">
                <a:solidFill>
                  <a:srgbClr val="572E2D"/>
                </a:solidFill>
                <a:latin typeface="Arial"/>
                <a:ea typeface="Arial"/>
                <a:cs typeface="Arial"/>
                <a:sym typeface="Arial"/>
              </a:rPr>
              <a:t>Take away new technologies</a:t>
            </a:r>
          </a:p>
          <a:p>
            <a:pPr marL="0" marR="0" lvl="0" indent="0" algn="l" rtl="0">
              <a:lnSpc>
                <a:spcPct val="145833"/>
              </a:lnSpc>
              <a:spcBef>
                <a:spcPts val="0"/>
              </a:spcBef>
              <a:spcAft>
                <a:spcPts val="0"/>
              </a:spcAft>
              <a:buSzPct val="25000"/>
              <a:buNone/>
            </a:pPr>
            <a:r>
              <a:rPr lang="en-US" sz="2400" b="0" i="0" u="none" strike="noStrike" cap="none" baseline="0" dirty="0">
                <a:solidFill>
                  <a:srgbClr val="572E2D"/>
                </a:solidFill>
                <a:latin typeface="Arial"/>
                <a:ea typeface="Arial"/>
                <a:cs typeface="Arial"/>
                <a:sym typeface="Arial"/>
              </a:rPr>
              <a:t>Identify new collaborations</a:t>
            </a:r>
          </a:p>
          <a:p>
            <a:pPr marL="0" marR="0" lvl="0" indent="0" algn="l" rtl="0">
              <a:lnSpc>
                <a:spcPct val="145833"/>
              </a:lnSpc>
              <a:spcBef>
                <a:spcPts val="0"/>
              </a:spcBef>
              <a:spcAft>
                <a:spcPts val="0"/>
              </a:spcAft>
              <a:buSzPct val="25000"/>
              <a:buNone/>
            </a:pPr>
            <a:r>
              <a:rPr lang="en-US" sz="2400" b="0" i="0" u="none" strike="noStrike" cap="none" baseline="0" dirty="0">
                <a:solidFill>
                  <a:srgbClr val="572E2D"/>
                </a:solidFill>
                <a:latin typeface="Arial"/>
                <a:ea typeface="Arial"/>
                <a:cs typeface="Arial"/>
                <a:sym typeface="Arial"/>
              </a:rPr>
              <a:t>Leverage scarce resources through reuse, repurpose</a:t>
            </a:r>
          </a:p>
          <a:p>
            <a:pPr marL="0" marR="0" lvl="0" indent="0" algn="l" rtl="0">
              <a:lnSpc>
                <a:spcPct val="145833"/>
              </a:lnSpc>
              <a:spcBef>
                <a:spcPts val="0"/>
              </a:spcBef>
              <a:spcAft>
                <a:spcPts val="0"/>
              </a:spcAft>
              <a:buSzPct val="25000"/>
              <a:buNone/>
            </a:pPr>
            <a:r>
              <a:rPr lang="en-US" sz="2400" b="0" i="0" u="none" strike="noStrike" cap="none" baseline="0" dirty="0">
                <a:solidFill>
                  <a:srgbClr val="572E2D"/>
                </a:solidFill>
                <a:latin typeface="Arial"/>
                <a:ea typeface="Arial"/>
                <a:cs typeface="Arial"/>
                <a:sym typeface="Arial"/>
              </a:rPr>
              <a:t>Help define community best practices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94444"/>
              </a:lnSpc>
              <a:spcBef>
                <a:spcPts val="0"/>
              </a:spcBef>
              <a:spcAft>
                <a:spcPts val="0"/>
              </a:spcAft>
              <a:buClr>
                <a:srgbClr val="572E2D"/>
              </a:buClr>
              <a:buSzPct val="25000"/>
              <a:buFont typeface="Arial"/>
              <a:buNone/>
            </a:pPr>
            <a:r>
              <a:rPr lang="en-US" sz="1800" b="0" i="0" u="none" strike="noStrike" cap="none" baseline="0" dirty="0" smtClean="0">
                <a:solidFill>
                  <a:srgbClr val="572E2D"/>
                </a:solidFill>
                <a:latin typeface="Arial"/>
                <a:ea typeface="Arial"/>
                <a:cs typeface="Arial"/>
                <a:sym typeface="Arial"/>
              </a:rPr>
              <a:t>We don’t build software or hardware. We connect people and organizations that can spread what they have learned through ESIP and implemented what they have learned. </a:t>
            </a:r>
          </a:p>
          <a:p>
            <a:pPr marL="0" marR="0" lvl="0" indent="0" algn="l" rtl="0">
              <a:lnSpc>
                <a:spcPct val="194444"/>
              </a:lnSpc>
              <a:spcBef>
                <a:spcPts val="0"/>
              </a:spcBef>
              <a:spcAft>
                <a:spcPts val="0"/>
              </a:spcAft>
              <a:buClr>
                <a:srgbClr val="572E2D"/>
              </a:buClr>
              <a:buSzPct val="25000"/>
              <a:buFont typeface="Arial"/>
              <a:buNone/>
            </a:pPr>
            <a:endParaRPr lang="en-US" sz="1800" b="0" i="0" u="none" strike="noStrike" cap="none" baseline="0" dirty="0" smtClean="0">
              <a:solidFill>
                <a:srgbClr val="572E2D"/>
              </a:solidFill>
              <a:latin typeface="Arial"/>
              <a:ea typeface="Arial"/>
              <a:cs typeface="Arial"/>
              <a:sym typeface="Arial"/>
            </a:endParaRPr>
          </a:p>
          <a:p>
            <a:pPr marL="0" marR="0" lvl="0" indent="0" algn="l" rtl="0">
              <a:lnSpc>
                <a:spcPct val="194444"/>
              </a:lnSpc>
              <a:spcBef>
                <a:spcPts val="0"/>
              </a:spcBef>
              <a:spcAft>
                <a:spcPts val="0"/>
              </a:spcAft>
              <a:buClr>
                <a:srgbClr val="572E2D"/>
              </a:buClr>
              <a:buSzPct val="25000"/>
              <a:buFont typeface="Arial"/>
              <a:buNone/>
            </a:pPr>
            <a:r>
              <a:rPr lang="en-US" sz="1800" b="0" i="0" u="none" strike="noStrike" cap="none" baseline="0" dirty="0" smtClean="0">
                <a:solidFill>
                  <a:srgbClr val="572E2D"/>
                </a:solidFill>
                <a:latin typeface="Arial"/>
                <a:ea typeface="Arial"/>
                <a:cs typeface="Arial"/>
                <a:sym typeface="Arial"/>
              </a:rPr>
              <a:t>Building on this meeting, we’re continuing on to Frontiers in Earth </a:t>
            </a:r>
            <a:r>
              <a:rPr lang="en-US" sz="1800" b="0" i="0" u="none" strike="noStrike" cap="none" baseline="0" dirty="0" err="1" smtClean="0">
                <a:solidFill>
                  <a:srgbClr val="572E2D"/>
                </a:solidFill>
                <a:latin typeface="Arial"/>
                <a:ea typeface="Arial"/>
                <a:cs typeface="Arial"/>
                <a:sym typeface="Arial"/>
              </a:rPr>
              <a:t>ScienceExample</a:t>
            </a:r>
            <a:r>
              <a:rPr lang="en-US" sz="1800" b="0" i="0" u="none" strike="noStrike" cap="none" baseline="0" dirty="0" smtClean="0">
                <a:solidFill>
                  <a:srgbClr val="572E2D"/>
                </a:solidFill>
                <a:latin typeface="Arial"/>
                <a:ea typeface="Arial"/>
                <a:cs typeface="Arial"/>
                <a:sym typeface="Arial"/>
              </a:rPr>
              <a:t>: The discovery cluster has come together. </a:t>
            </a:r>
          </a:p>
          <a:p>
            <a:pPr marL="0" marR="0" lvl="0" indent="0" algn="l" rtl="0">
              <a:lnSpc>
                <a:spcPct val="194444"/>
              </a:lnSpc>
              <a:spcBef>
                <a:spcPts val="0"/>
              </a:spcBef>
              <a:spcAft>
                <a:spcPts val="0"/>
              </a:spcAft>
              <a:buClr>
                <a:srgbClr val="572E2D"/>
              </a:buClr>
              <a:buSzPct val="25000"/>
              <a:buFont typeface="Arial"/>
              <a:buNone/>
            </a:pPr>
            <a:endParaRPr lang="en-US" sz="1800" b="0" i="0" u="none" strike="noStrike" cap="none" baseline="0" dirty="0" smtClean="0">
              <a:solidFill>
                <a:srgbClr val="572E2D"/>
              </a:solidFill>
              <a:latin typeface="Arial"/>
              <a:ea typeface="Arial"/>
              <a:cs typeface="Arial"/>
              <a:sym typeface="Arial"/>
            </a:endParaRPr>
          </a:p>
          <a:p>
            <a:pPr marL="0" marR="0" lvl="0" indent="0" algn="l" rtl="0">
              <a:lnSpc>
                <a:spcPct val="194444"/>
              </a:lnSpc>
              <a:spcBef>
                <a:spcPts val="0"/>
              </a:spcBef>
              <a:spcAft>
                <a:spcPts val="0"/>
              </a:spcAft>
              <a:buClr>
                <a:srgbClr val="572E2D"/>
              </a:buClr>
              <a:buSzPct val="25000"/>
              <a:buFont typeface="Arial"/>
              <a:buNone/>
            </a:pPr>
            <a:r>
              <a:rPr lang="en-US" sz="1800" b="0" i="0" u="none" strike="noStrike" cap="none" baseline="0" dirty="0" smtClean="0">
                <a:solidFill>
                  <a:srgbClr val="572E2D"/>
                </a:solidFill>
                <a:latin typeface="Arial"/>
                <a:ea typeface="Arial"/>
                <a:cs typeface="Arial"/>
                <a:sym typeface="Arial"/>
              </a:rPr>
              <a:t> All </a:t>
            </a:r>
            <a:r>
              <a:rPr lang="en-US" sz="1800" b="0" i="0" u="none" strike="noStrike" cap="none" baseline="0" dirty="0">
                <a:solidFill>
                  <a:srgbClr val="572E2D"/>
                </a:solidFill>
                <a:latin typeface="Arial"/>
                <a:ea typeface="Arial"/>
                <a:cs typeface="Arial"/>
                <a:sym typeface="Arial"/>
              </a:rPr>
              <a:t>this to say – Together, ESIP enables </a:t>
            </a:r>
            <a:r>
              <a:rPr lang="en-US" sz="1800" dirty="0"/>
              <a:t>interoperability</a:t>
            </a:r>
            <a:r>
              <a:rPr lang="en-US" sz="1800" b="0" i="0" u="none" strike="noStrike" cap="none" baseline="0" dirty="0">
                <a:solidFill>
                  <a:srgbClr val="572E2D"/>
                </a:solidFill>
                <a:latin typeface="Arial"/>
                <a:ea typeface="Arial"/>
                <a:cs typeface="Arial"/>
                <a:sym typeface="Arial"/>
              </a:rPr>
              <a:t> by aligning distributed groups and connecting at the </a:t>
            </a:r>
            <a:r>
              <a:rPr lang="en-US" sz="1800" b="0" i="0" u="none" strike="noStrike" cap="none" baseline="0" dirty="0" err="1">
                <a:solidFill>
                  <a:srgbClr val="572E2D"/>
                </a:solidFill>
                <a:latin typeface="Arial"/>
                <a:ea typeface="Arial"/>
                <a:cs typeface="Arial"/>
                <a:sym typeface="Arial"/>
              </a:rPr>
              <a:t>humanware</a:t>
            </a:r>
            <a:r>
              <a:rPr lang="en-US" sz="1800" b="0" i="0" u="none" strike="noStrike" cap="none" baseline="0" dirty="0">
                <a:solidFill>
                  <a:srgbClr val="572E2D"/>
                </a:solidFill>
                <a:latin typeface="Arial"/>
                <a:ea typeface="Arial"/>
                <a:cs typeface="Arial"/>
                <a:sym typeface="Arial"/>
              </a:rPr>
              <a:t>/humans/organization level to exchange best practices and </a:t>
            </a:r>
            <a:r>
              <a:rPr lang="en-US" sz="1800" b="0" i="0" u="none" strike="noStrike" cap="none" baseline="0" dirty="0" smtClean="0">
                <a:solidFill>
                  <a:srgbClr val="572E2D"/>
                </a:solidFill>
                <a:latin typeface="Arial"/>
                <a:ea typeface="Arial"/>
                <a:cs typeface="Arial"/>
                <a:sym typeface="Arial"/>
              </a:rPr>
              <a:t>lessons learned. </a:t>
            </a:r>
            <a:endParaRPr lang="en-US" sz="1800" b="0" i="0" u="none" strike="noStrike" cap="none" baseline="0" dirty="0">
              <a:solidFill>
                <a:srgbClr val="572E2D"/>
              </a:solidFill>
              <a:latin typeface="Arial"/>
              <a:ea typeface="Arial"/>
              <a:cs typeface="Arial"/>
              <a:sym typeface="Arial"/>
            </a:endParaRPr>
          </a:p>
        </p:txBody>
      </p:sp>
      <p:sp>
        <p:nvSpPr>
          <p:cNvPr id="190" name="Shape 19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rgbClr val="000000"/>
              </a:buClr>
              <a:buSzPct val="25000"/>
              <a:buFont typeface="Arial"/>
              <a:buNone/>
            </a:pPr>
            <a:r>
              <a:rPr lang="en-US" sz="1200" b="0" i="0" u="none" strike="noStrike" cap="none" baseline="0">
                <a:solidFill>
                  <a:srgbClr val="000000"/>
                </a:solidFill>
                <a:latin typeface="Helvetica Neue"/>
                <a:ea typeface="Helvetica Neue"/>
                <a:cs typeface="Helvetica Neue"/>
                <a:sym typeface="Helvetica Neue"/>
              </a:rPr>
              <a:t>*</a:t>
            </a:r>
          </a:p>
        </p:txBody>
      </p:sp>
      <p:sp>
        <p:nvSpPr>
          <p:cNvPr id="191" name="Shape 191"/>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rgbClr val="000000"/>
              </a:buClr>
              <a:buSzPct val="25000"/>
              <a:buFont typeface="Helvetica Neue"/>
              <a:buNone/>
            </a:pPr>
            <a:r>
              <a:rPr lang="en-US" sz="3600" b="0" i="0" u="none" strike="noStrike" cap="none" baseline="0">
                <a:solidFill>
                  <a:srgbClr val="000000"/>
                </a:solidFill>
                <a:latin typeface="Helvetica Neue"/>
                <a:ea typeface="Helvetica Neue"/>
                <a:cs typeface="Helvetica Neue"/>
                <a:sym typeface="Helvetica Neue"/>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45833"/>
              </a:lnSpc>
              <a:spcBef>
                <a:spcPts val="0"/>
              </a:spcBef>
              <a:spcAft>
                <a:spcPts val="0"/>
              </a:spcAft>
              <a:buClr>
                <a:srgbClr val="572E2D"/>
              </a:buClr>
              <a:buSzPct val="25000"/>
              <a:buFont typeface="Arial"/>
              <a:buNone/>
            </a:pPr>
            <a:r>
              <a:rPr lang="en-US" sz="2400" b="0" i="0" u="none" strike="noStrike" cap="none" baseline="0" dirty="0">
                <a:solidFill>
                  <a:srgbClr val="572E2D"/>
                </a:solidFill>
                <a:latin typeface="Arial"/>
                <a:ea typeface="Arial"/>
                <a:cs typeface="Arial"/>
                <a:sym typeface="Arial"/>
              </a:rPr>
              <a:t>Let’s continue the conversation on Big Data at </a:t>
            </a:r>
            <a:r>
              <a:rPr lang="en-US" sz="2400" b="0" i="0" u="none" strike="noStrike" cap="none" baseline="0" dirty="0" smtClean="0">
                <a:solidFill>
                  <a:srgbClr val="572E2D"/>
                </a:solidFill>
                <a:latin typeface="Arial"/>
                <a:ea typeface="Arial"/>
                <a:cs typeface="Arial"/>
                <a:sym typeface="Arial"/>
              </a:rPr>
              <a:t>ESIP. </a:t>
            </a:r>
            <a:r>
              <a:rPr lang="en-US" sz="2400" b="0" i="0" u="none" strike="noStrike" cap="none" baseline="0" dirty="0" smtClean="0">
                <a:solidFill>
                  <a:srgbClr val="572E2D"/>
                </a:solidFill>
                <a:latin typeface="Arial"/>
                <a:ea typeface="Arial"/>
                <a:cs typeface="Arial"/>
                <a:sym typeface="Arial"/>
              </a:rPr>
              <a:t>ESIP is a </a:t>
            </a:r>
            <a:r>
              <a:rPr lang="en-US" sz="2400" b="0" i="0" u="none" strike="noStrike" cap="none" baseline="0" dirty="0" err="1" smtClean="0">
                <a:solidFill>
                  <a:srgbClr val="572E2D"/>
                </a:solidFill>
                <a:latin typeface="Arial"/>
                <a:ea typeface="Arial"/>
                <a:cs typeface="Arial"/>
                <a:sym typeface="Arial"/>
              </a:rPr>
              <a:t>formum</a:t>
            </a:r>
            <a:r>
              <a:rPr lang="en-US" sz="2400" b="0" i="0" u="none" strike="noStrike" cap="none" baseline="0" dirty="0" smtClean="0">
                <a:solidFill>
                  <a:srgbClr val="572E2D"/>
                </a:solidFill>
                <a:latin typeface="Arial"/>
                <a:ea typeface="Arial"/>
                <a:cs typeface="Arial"/>
                <a:sym typeface="Arial"/>
              </a:rPr>
              <a:t> for coming together around technic</a:t>
            </a:r>
            <a:endParaRPr lang="en-US" sz="2400" b="0" i="0" u="none" strike="noStrike" cap="none" baseline="0" dirty="0">
              <a:solidFill>
                <a:srgbClr val="572E2D"/>
              </a:solidFill>
              <a:latin typeface="Arial"/>
              <a:ea typeface="Arial"/>
              <a:cs typeface="Arial"/>
              <a:sym typeface="Arial"/>
            </a:endParaRPr>
          </a:p>
          <a:p>
            <a:pPr marL="0" marR="0" lvl="0" indent="0" algn="l" rtl="0">
              <a:lnSpc>
                <a:spcPct val="145833"/>
              </a:lnSpc>
              <a:spcBef>
                <a:spcPts val="0"/>
              </a:spcBef>
              <a:spcAft>
                <a:spcPts val="0"/>
              </a:spcAft>
              <a:buNone/>
            </a:pPr>
            <a:endParaRPr sz="2400" b="0" i="0" u="none" strike="noStrike" cap="none" baseline="0" dirty="0">
              <a:solidFill>
                <a:srgbClr val="572E2D"/>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p:nvPr/>
        </p:nvSpPr>
        <p:spPr>
          <a:xfrm>
            <a:off x="1888947" y="1842347"/>
            <a:ext cx="9226906" cy="4484105"/>
          </a:xfrm>
          <a:prstGeom prst="rect">
            <a:avLst/>
          </a:prstGeom>
          <a:noFill/>
          <a:ln w="9525" cap="flat" cmpd="sng">
            <a:solidFill>
              <a:schemeClr val="lt1"/>
            </a:solidFill>
            <a:prstDash val="solid"/>
            <a:round/>
            <a:headEnd type="none" w="med" len="med"/>
            <a:tailEnd type="none" w="med" len="med"/>
          </a:ln>
        </p:spPr>
        <p:txBody>
          <a:bodyPr lIns="130025" tIns="65000" rIns="130025" bIns="65000" anchor="t" anchorCtr="0">
            <a:noAutofit/>
          </a:bodyPr>
          <a:lstStyle/>
          <a:p>
            <a:pPr marL="0" marR="0" lvl="0" indent="0" algn="l" rtl="0">
              <a:spcBef>
                <a:spcPts val="0"/>
              </a:spcBef>
              <a:spcAft>
                <a:spcPts val="0"/>
              </a:spcAft>
              <a:buClr>
                <a:srgbClr val="6DB7D7"/>
              </a:buClr>
              <a:buFont typeface="Noto Symbol"/>
              <a:buNone/>
            </a:pPr>
            <a:endParaRPr sz="4600" b="0" i="0" u="none" strike="noStrike" cap="none" baseline="0">
              <a:solidFill>
                <a:srgbClr val="595959"/>
              </a:solidFill>
              <a:latin typeface="Source Sans Pro"/>
              <a:ea typeface="Source Sans Pro"/>
              <a:cs typeface="Source Sans Pro"/>
              <a:sym typeface="Source Sans Pro"/>
            </a:endParaRPr>
          </a:p>
        </p:txBody>
      </p:sp>
      <p:sp>
        <p:nvSpPr>
          <p:cNvPr id="12" name="Shape 12"/>
          <p:cNvSpPr txBox="1">
            <a:spLocks noGrp="1"/>
          </p:cNvSpPr>
          <p:nvPr>
            <p:ph type="ctrTitle"/>
          </p:nvPr>
        </p:nvSpPr>
        <p:spPr>
          <a:xfrm>
            <a:off x="1881489" y="2167466"/>
            <a:ext cx="9241825" cy="2453144"/>
          </a:xfrm>
          <a:prstGeom prst="rect">
            <a:avLst/>
          </a:prstGeom>
          <a:noFill/>
          <a:ln>
            <a:noFill/>
          </a:ln>
        </p:spPr>
        <p:txBody>
          <a:bodyPr lIns="91425" tIns="91425" rIns="91425" bIns="91425" anchor="b" anchorCtr="0"/>
          <a:lstStyle>
            <a:lvl1pPr marL="0" marR="0" indent="0" algn="ctr" rtl="0">
              <a:spcBef>
                <a:spcPts val="0"/>
              </a:spcBef>
              <a:buClr>
                <a:srgbClr val="6DB7D7"/>
              </a:buClr>
              <a:buFont typeface="Noto Symbol"/>
              <a:buNone/>
              <a:defRPr sz="6500" b="0" i="0" u="none" strike="noStrike" cap="none" baseline="0">
                <a:solidFill>
                  <a:schemeClr val="accent1"/>
                </a:solidFill>
                <a:latin typeface="Source Sans Pro"/>
                <a:ea typeface="Source Sans Pro"/>
                <a:cs typeface="Source Sans Pro"/>
                <a:sym typeface="Sour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881488" y="4691932"/>
            <a:ext cx="9241825" cy="1303667"/>
          </a:xfrm>
          <a:prstGeom prst="rect">
            <a:avLst/>
          </a:prstGeom>
          <a:noFill/>
          <a:ln>
            <a:noFill/>
          </a:ln>
        </p:spPr>
        <p:txBody>
          <a:bodyPr lIns="91425" tIns="91425" rIns="91425" bIns="91425" anchor="t" anchorCtr="0"/>
          <a:lstStyle>
            <a:lvl1pPr marL="0" marR="0" indent="0" algn="ctr" rtl="0">
              <a:spcBef>
                <a:spcPts val="427"/>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1pPr>
            <a:lvl2pPr marL="650130" marR="0" indent="-2429" algn="ctr" rtl="0">
              <a:spcBef>
                <a:spcPts val="853"/>
              </a:spcBef>
              <a:buClr>
                <a:srgbClr val="205C77"/>
              </a:buClr>
              <a:buFont typeface="Noto Symbol"/>
              <a:buNone/>
              <a:defRPr sz="3100" b="0" i="0" u="none" strike="noStrike" cap="none" baseline="0">
                <a:solidFill>
                  <a:srgbClr val="888888"/>
                </a:solidFill>
                <a:latin typeface="Source Sans Pro"/>
                <a:ea typeface="Source Sans Pro"/>
                <a:cs typeface="Source Sans Pro"/>
                <a:sym typeface="Source Sans Pro"/>
              </a:defRPr>
            </a:lvl2pPr>
            <a:lvl3pPr marL="1300259" marR="0" indent="-4859" algn="ctr" rtl="0">
              <a:spcBef>
                <a:spcPts val="853"/>
              </a:spcBef>
              <a:buClr>
                <a:srgbClr val="6DB7D7"/>
              </a:buClr>
              <a:buFont typeface="Noto Symbol"/>
              <a:buNone/>
              <a:defRPr sz="2800" b="0" i="0" u="none" strike="noStrike" cap="none" baseline="0">
                <a:solidFill>
                  <a:srgbClr val="888888"/>
                </a:solidFill>
                <a:latin typeface="Source Sans Pro"/>
                <a:ea typeface="Source Sans Pro"/>
                <a:cs typeface="Source Sans Pro"/>
                <a:sym typeface="Source Sans Pro"/>
              </a:defRPr>
            </a:lvl3pPr>
            <a:lvl4pPr marL="1950391" marR="0" indent="-7291" algn="ctr" rtl="0">
              <a:spcBef>
                <a:spcPts val="853"/>
              </a:spcBef>
              <a:buClr>
                <a:srgbClr val="205C77"/>
              </a:buClr>
              <a:buFont typeface="Noto Symbol"/>
              <a:buNone/>
              <a:defRPr sz="2600" b="0" i="0" u="none" strike="noStrike" cap="none" baseline="0">
                <a:solidFill>
                  <a:srgbClr val="888888"/>
                </a:solidFill>
                <a:latin typeface="Source Sans Pro"/>
                <a:ea typeface="Source Sans Pro"/>
                <a:cs typeface="Source Sans Pro"/>
                <a:sym typeface="Source Sans Pro"/>
              </a:defRPr>
            </a:lvl4pPr>
            <a:lvl5pPr marL="2600520" marR="0" indent="-9719" algn="ctr" rtl="0">
              <a:spcBef>
                <a:spcPts val="853"/>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5pPr>
            <a:lvl6pPr marL="3250650" marR="0" indent="-12150" algn="ctr" rtl="0">
              <a:spcBef>
                <a:spcPts val="520"/>
              </a:spcBef>
              <a:buClr>
                <a:schemeClr val="accent2"/>
              </a:buClr>
              <a:buFont typeface="Noto Symbol"/>
              <a:buNone/>
              <a:defRPr sz="2600" b="0" i="0" u="none" strike="noStrike" cap="none" baseline="0">
                <a:solidFill>
                  <a:srgbClr val="888888"/>
                </a:solidFill>
                <a:latin typeface="Source Sans Pro"/>
                <a:ea typeface="Source Sans Pro"/>
                <a:cs typeface="Source Sans Pro"/>
                <a:sym typeface="Source Sans Pro"/>
              </a:defRPr>
            </a:lvl6pPr>
            <a:lvl7pPr marL="3900782" marR="0" indent="-1882" algn="ctr" rtl="0">
              <a:spcBef>
                <a:spcPts val="520"/>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7pPr>
            <a:lvl8pPr marL="4550909" marR="0" indent="-4309" algn="ctr" rtl="0">
              <a:spcBef>
                <a:spcPts val="520"/>
              </a:spcBef>
              <a:buClr>
                <a:schemeClr val="accent2"/>
              </a:buClr>
              <a:buFont typeface="Noto Symbol"/>
              <a:buNone/>
              <a:defRPr sz="2600" b="0" i="0" u="none" strike="noStrike" cap="none" baseline="0">
                <a:solidFill>
                  <a:srgbClr val="888888"/>
                </a:solidFill>
                <a:latin typeface="Source Sans Pro"/>
                <a:ea typeface="Source Sans Pro"/>
                <a:cs typeface="Source Sans Pro"/>
                <a:sym typeface="Source Sans Pro"/>
              </a:defRPr>
            </a:lvl8pPr>
            <a:lvl9pPr marL="5201041" marR="0" indent="-6741" algn="ctr" rtl="0">
              <a:spcBef>
                <a:spcPts val="520"/>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9pPr>
          </a:lstStyle>
          <a:p>
            <a:endParaRPr/>
          </a:p>
        </p:txBody>
      </p:sp>
      <p:sp>
        <p:nvSpPr>
          <p:cNvPr id="14" name="Shape 14"/>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15" name="Shape 15"/>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16" name="Shape 16"/>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58612" y="870217"/>
            <a:ext cx="5802020" cy="1652692"/>
          </a:xfrm>
          <a:prstGeom prst="rect">
            <a:avLst/>
          </a:prstGeom>
          <a:noFill/>
          <a:ln>
            <a:noFill/>
          </a:ln>
        </p:spPr>
        <p:txBody>
          <a:bodyPr lIns="91425" tIns="91425" rIns="91425" bIns="91425" anchor="b" anchorCtr="0"/>
          <a:lstStyle>
            <a:lvl1pPr algn="ctr" rtl="0">
              <a:spcBef>
                <a:spcPts val="0"/>
              </a:spcBef>
              <a:defRPr sz="51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758612" y="2542727"/>
            <a:ext cx="5802020" cy="5290882"/>
          </a:xfrm>
          <a:prstGeom prst="rect">
            <a:avLst/>
          </a:prstGeom>
          <a:noFill/>
          <a:ln>
            <a:noFill/>
          </a:ln>
        </p:spPr>
        <p:txBody>
          <a:bodyPr lIns="91425" tIns="91425" rIns="91425" bIns="91425" anchor="t" anchorCtr="0"/>
          <a:lstStyle>
            <a:lvl1pPr marL="0" indent="0" algn="ctr" rtl="0">
              <a:spcBef>
                <a:spcPts val="853"/>
              </a:spcBef>
              <a:buFont typeface="Source Sans Pro"/>
              <a:buNone/>
              <a:defRPr sz="2600"/>
            </a:lvl1pPr>
            <a:lvl2pPr marL="650130" indent="-2429" rtl="0">
              <a:spcBef>
                <a:spcPts val="0"/>
              </a:spcBef>
              <a:buFont typeface="Source Sans Pro"/>
              <a:buNone/>
              <a:defRPr sz="1700"/>
            </a:lvl2pPr>
            <a:lvl3pPr marL="1300259" indent="-4859" rtl="0">
              <a:spcBef>
                <a:spcPts val="0"/>
              </a:spcBef>
              <a:buFont typeface="Source Sans Pro"/>
              <a:buNone/>
              <a:defRPr sz="1400"/>
            </a:lvl3pPr>
            <a:lvl4pPr marL="1950391" indent="-7291" rtl="0">
              <a:spcBef>
                <a:spcPts val="0"/>
              </a:spcBef>
              <a:buFont typeface="Source Sans Pro"/>
              <a:buNone/>
              <a:defRPr sz="1300"/>
            </a:lvl4pPr>
            <a:lvl5pPr marL="2600520" indent="-9719" rtl="0">
              <a:spcBef>
                <a:spcPts val="0"/>
              </a:spcBef>
              <a:buFont typeface="Source Sans Pro"/>
              <a:buNone/>
              <a:defRPr sz="1300"/>
            </a:lvl5pPr>
            <a:lvl6pPr marL="3250650" indent="-12150" rtl="0">
              <a:spcBef>
                <a:spcPts val="0"/>
              </a:spcBef>
              <a:buFont typeface="Source Sans Pro"/>
              <a:buNone/>
              <a:defRPr sz="1300"/>
            </a:lvl6pPr>
            <a:lvl7pPr marL="3900782" indent="-1882" rtl="0">
              <a:spcBef>
                <a:spcPts val="0"/>
              </a:spcBef>
              <a:buFont typeface="Source Sans Pro"/>
              <a:buNone/>
              <a:defRPr sz="1300"/>
            </a:lvl7pPr>
            <a:lvl8pPr marL="4550909" indent="-4309" rtl="0">
              <a:spcBef>
                <a:spcPts val="0"/>
              </a:spcBef>
              <a:buFont typeface="Source Sans Pro"/>
              <a:buNone/>
              <a:defRPr sz="1300"/>
            </a:lvl8pPr>
            <a:lvl9pPr marL="5201041" indent="-6741" rtl="0">
              <a:spcBef>
                <a:spcPts val="0"/>
              </a:spcBef>
              <a:buFont typeface="Source Sans Pro"/>
              <a:buNone/>
              <a:defRPr sz="1300"/>
            </a:lvl9pPr>
          </a:lstStyle>
          <a:p>
            <a:endParaRPr/>
          </a:p>
        </p:txBody>
      </p:sp>
      <p:sp>
        <p:nvSpPr>
          <p:cNvPr id="71" name="Shape 71"/>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72" name="Shape 72"/>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73" name="Shape 73"/>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
        <p:nvSpPr>
          <p:cNvPr id="74" name="Shape 74"/>
          <p:cNvSpPr>
            <a:spLocks noGrp="1"/>
          </p:cNvSpPr>
          <p:nvPr>
            <p:ph type="pic" idx="2"/>
          </p:nvPr>
        </p:nvSpPr>
        <p:spPr>
          <a:xfrm>
            <a:off x="7239989" y="511139"/>
            <a:ext cx="5201920" cy="7563486"/>
          </a:xfrm>
          <a:prstGeom prst="rect">
            <a:avLst/>
          </a:prstGeom>
          <a:noFill/>
          <a:ln w="9525" cap="flat" cmpd="sng">
            <a:solidFill>
              <a:schemeClr val="lt1"/>
            </a:solidFill>
            <a:prstDash val="solid"/>
            <a:round/>
            <a:headEnd type="none" w="med" len="med"/>
            <a:tailEnd type="none" w="med" len="med"/>
          </a:ln>
        </p:spPr>
        <p:txBody>
          <a:bodyPr lIns="91425" tIns="91425" rIns="91425" bIns="91425" anchor="ctr" anchorCtr="0"/>
          <a:lstStyle>
            <a:lvl1pPr marL="0" marR="0" indent="0" algn="l" rtl="0">
              <a:spcBef>
                <a:spcPts val="2844"/>
              </a:spcBef>
              <a:spcAft>
                <a:spcPts val="0"/>
              </a:spcAft>
              <a:buClr>
                <a:srgbClr val="6DB7D7"/>
              </a:buClr>
              <a:buFont typeface="Noto Symbol"/>
              <a:buNone/>
              <a:defRPr sz="4600" b="0" i="0" u="none" strike="noStrike" cap="none" baseline="0">
                <a:solidFill>
                  <a:srgbClr val="595959"/>
                </a:solidFill>
                <a:latin typeface="Source Sans Pro"/>
                <a:ea typeface="Source Sans Pro"/>
                <a:cs typeface="Source Sans Pro"/>
                <a:sym typeface="Source Sans Pro"/>
              </a:defRPr>
            </a:lvl1pPr>
            <a:lvl2pPr marL="650130" marR="0" indent="-2429" algn="ctr" rtl="0">
              <a:spcBef>
                <a:spcPts val="0"/>
              </a:spcBef>
              <a:spcAft>
                <a:spcPts val="0"/>
              </a:spcAft>
              <a:buClr>
                <a:srgbClr val="000000"/>
              </a:buClr>
              <a:buFont typeface="Helvetica Neue"/>
              <a:buNone/>
              <a:defRPr sz="4000" b="0" i="0" u="none" strike="noStrike" cap="none" baseline="0">
                <a:solidFill>
                  <a:srgbClr val="000000"/>
                </a:solidFill>
                <a:latin typeface="Helvetica Neue"/>
                <a:ea typeface="Helvetica Neue"/>
                <a:cs typeface="Helvetica Neue"/>
                <a:sym typeface="Helvetica Neue"/>
              </a:defRPr>
            </a:lvl2pPr>
            <a:lvl3pPr marL="1300259" marR="0" indent="-4859" algn="ctr" rtl="0">
              <a:spcBef>
                <a:spcPts val="0"/>
              </a:spcBef>
              <a:spcAft>
                <a:spcPts val="0"/>
              </a:spcAft>
              <a:buClr>
                <a:srgbClr val="000000"/>
              </a:buClr>
              <a:buFont typeface="Helvetica Neue"/>
              <a:buNone/>
              <a:defRPr sz="3400" b="0" i="0" u="none" strike="noStrike" cap="none" baseline="0">
                <a:solidFill>
                  <a:srgbClr val="000000"/>
                </a:solidFill>
                <a:latin typeface="Helvetica Neue"/>
                <a:ea typeface="Helvetica Neue"/>
                <a:cs typeface="Helvetica Neue"/>
                <a:sym typeface="Helvetica Neue"/>
              </a:defRPr>
            </a:lvl3pPr>
            <a:lvl4pPr marL="1950391" marR="0" indent="-7291" algn="ctr" rtl="0">
              <a:spcBef>
                <a:spcPts val="0"/>
              </a:spcBef>
              <a:spcAft>
                <a:spcPts val="0"/>
              </a:spcAft>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4pPr>
            <a:lvl5pPr marL="2600520" marR="0" indent="-9719" algn="ctr" rtl="0">
              <a:spcBef>
                <a:spcPts val="0"/>
              </a:spcBef>
              <a:spcAft>
                <a:spcPts val="0"/>
              </a:spcAft>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5pPr>
            <a:lvl6pPr marL="3250650" marR="0" indent="-12150"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6pPr>
            <a:lvl7pPr marL="3900782" marR="0" indent="-1882"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7pPr>
            <a:lvl8pPr marL="4550909" marR="0" indent="-4309"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8pPr>
            <a:lvl9pPr marL="5201041" marR="0" indent="-6741"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787400" y="228601"/>
            <a:ext cx="11437904" cy="990002"/>
          </a:xfrm>
          <a:prstGeom prst="rect">
            <a:avLst/>
          </a:prstGeom>
          <a:noFill/>
          <a:ln>
            <a:noFill/>
          </a:ln>
        </p:spPr>
        <p:txBody>
          <a:bodyPr lIns="91425" tIns="91425" rIns="91425" bIns="91425" anchor="b" anchorCtr="0"/>
          <a:lstStyle>
            <a:lvl1pPr algn="ctr" rtl="0">
              <a:spcBef>
                <a:spcPts val="0"/>
              </a:spcBef>
              <a:buClr>
                <a:schemeClr val="accent1"/>
              </a:buClr>
              <a:buFont typeface="Source Sans Pro"/>
              <a:buNone/>
              <a:defRPr sz="6000">
                <a:solidFill>
                  <a:schemeClr val="accent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3226082" y="-539891"/>
            <a:ext cx="6548121" cy="11437904"/>
          </a:xfrm>
          <a:prstGeom prst="rect">
            <a:avLst/>
          </a:prstGeom>
          <a:noFill/>
          <a:ln>
            <a:noFill/>
          </a:ln>
        </p:spPr>
        <p:txBody>
          <a:bodyPr lIns="91425" tIns="91425" rIns="91425" bIns="91425" anchor="t" anchorCtr="0"/>
          <a:lstStyle>
            <a:lvl1pPr rtl="0">
              <a:spcBef>
                <a:spcPts val="0"/>
              </a:spcBef>
              <a:defRPr sz="3400">
                <a:solidFill>
                  <a:srgbClr val="595959"/>
                </a:solidFill>
                <a:latin typeface="Source Sans Pro"/>
                <a:ea typeface="Source Sans Pro"/>
                <a:cs typeface="Source Sans Pro"/>
                <a:sym typeface="Source Sans Pro"/>
              </a:defRPr>
            </a:lvl1pPr>
            <a:lvl2pPr rtl="0">
              <a:spcBef>
                <a:spcPts val="0"/>
              </a:spcBef>
              <a:defRPr sz="3100">
                <a:solidFill>
                  <a:srgbClr val="595959"/>
                </a:solidFill>
                <a:latin typeface="Source Sans Pro"/>
                <a:ea typeface="Source Sans Pro"/>
                <a:cs typeface="Source Sans Pro"/>
                <a:sym typeface="Source Sans Pro"/>
              </a:defRPr>
            </a:lvl2pPr>
            <a:lvl3pPr rtl="0">
              <a:spcBef>
                <a:spcPts val="0"/>
              </a:spcBef>
              <a:defRPr sz="2800">
                <a:solidFill>
                  <a:srgbClr val="595959"/>
                </a:solidFill>
                <a:latin typeface="Source Sans Pro"/>
                <a:ea typeface="Source Sans Pro"/>
                <a:cs typeface="Source Sans Pro"/>
                <a:sym typeface="Source Sans Pro"/>
              </a:defRPr>
            </a:lvl3pPr>
            <a:lvl4pPr rtl="0">
              <a:spcBef>
                <a:spcPts val="0"/>
              </a:spcBef>
              <a:defRPr sz="2600">
                <a:solidFill>
                  <a:srgbClr val="595959"/>
                </a:solidFill>
                <a:latin typeface="Source Sans Pro"/>
                <a:ea typeface="Source Sans Pro"/>
                <a:cs typeface="Source Sans Pro"/>
                <a:sym typeface="Source Sans Pro"/>
              </a:defRPr>
            </a:lvl4pPr>
            <a:lvl5pPr rtl="0">
              <a:spcBef>
                <a:spcPts val="0"/>
              </a:spcBef>
              <a:defRPr/>
            </a:lvl5pPr>
            <a:lvl6pPr rtl="0">
              <a:spcBef>
                <a:spcPts val="0"/>
              </a:spcBef>
              <a:defRPr sz="2600">
                <a:solidFill>
                  <a:srgbClr val="595959"/>
                </a:solidFill>
                <a:latin typeface="Source Sans Pro"/>
                <a:ea typeface="Source Sans Pro"/>
                <a:cs typeface="Source Sans Pro"/>
                <a:sym typeface="Source Sans Pro"/>
              </a:defRPr>
            </a:lvl6pPr>
            <a:lvl7pPr rtl="0">
              <a:spcBef>
                <a:spcPts val="0"/>
              </a:spcBef>
              <a:defRPr sz="2600">
                <a:solidFill>
                  <a:srgbClr val="595959"/>
                </a:solidFill>
                <a:latin typeface="Source Sans Pro"/>
                <a:ea typeface="Source Sans Pro"/>
                <a:cs typeface="Source Sans Pro"/>
                <a:sym typeface="Source Sans Pro"/>
              </a:defRPr>
            </a:lvl7pPr>
            <a:lvl8pPr rtl="0">
              <a:spcBef>
                <a:spcPts val="0"/>
              </a:spcBef>
              <a:defRPr sz="2600">
                <a:solidFill>
                  <a:srgbClr val="595959"/>
                </a:solidFill>
                <a:latin typeface="Source Sans Pro"/>
                <a:ea typeface="Source Sans Pro"/>
                <a:cs typeface="Source Sans Pro"/>
                <a:sym typeface="Source Sans Pro"/>
              </a:defRPr>
            </a:lvl8pPr>
            <a:lvl9pPr rtl="0">
              <a:spcBef>
                <a:spcPts val="0"/>
              </a:spcBef>
              <a:defRPr sz="2600">
                <a:solidFill>
                  <a:srgbClr val="595959"/>
                </a:solidFill>
                <a:latin typeface="Source Sans Pro"/>
                <a:ea typeface="Source Sans Pro"/>
                <a:cs typeface="Source Sans Pro"/>
                <a:sym typeface="Source Sans Pro"/>
              </a:defRPr>
            </a:lvl9pPr>
          </a:lstStyle>
          <a:p>
            <a:endParaRPr/>
          </a:p>
        </p:txBody>
      </p:sp>
      <p:sp>
        <p:nvSpPr>
          <p:cNvPr id="78" name="Shape 78"/>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79" name="Shape 79"/>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80" name="Shape 80"/>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7600558" y="3404730"/>
            <a:ext cx="7929315" cy="2167466"/>
          </a:xfrm>
          <a:prstGeom prst="rect">
            <a:avLst/>
          </a:prstGeom>
          <a:noFill/>
          <a:ln>
            <a:noFill/>
          </a:ln>
        </p:spPr>
        <p:txBody>
          <a:bodyPr lIns="91425" tIns="91425" rIns="91425" bIns="91425" anchor="b" anchorCtr="0"/>
          <a:lstStyle>
            <a:lvl1pPr algn="ctr" rtl="0">
              <a:spcBef>
                <a:spcPts val="0"/>
              </a:spcBef>
              <a:buClr>
                <a:schemeClr val="accent1"/>
              </a:buClr>
              <a:buFont typeface="Source Sans Pro"/>
              <a:buNone/>
              <a:defRPr sz="6000">
                <a:solidFill>
                  <a:schemeClr val="accent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rot="5400000">
            <a:off x="1573671" y="-268674"/>
            <a:ext cx="7929315" cy="9514276"/>
          </a:xfrm>
          <a:prstGeom prst="rect">
            <a:avLst/>
          </a:prstGeom>
          <a:noFill/>
          <a:ln>
            <a:noFill/>
          </a:ln>
        </p:spPr>
        <p:txBody>
          <a:bodyPr lIns="91425" tIns="91425" rIns="91425" bIns="91425" anchor="t" anchorCtr="0"/>
          <a:lstStyle>
            <a:lvl1pPr rtl="0">
              <a:spcBef>
                <a:spcPts val="0"/>
              </a:spcBef>
              <a:defRPr sz="3400">
                <a:solidFill>
                  <a:srgbClr val="595959"/>
                </a:solidFill>
                <a:latin typeface="Source Sans Pro"/>
                <a:ea typeface="Source Sans Pro"/>
                <a:cs typeface="Source Sans Pro"/>
                <a:sym typeface="Source Sans Pro"/>
              </a:defRPr>
            </a:lvl1pPr>
            <a:lvl2pPr rtl="0">
              <a:spcBef>
                <a:spcPts val="0"/>
              </a:spcBef>
              <a:defRPr sz="3100">
                <a:solidFill>
                  <a:srgbClr val="595959"/>
                </a:solidFill>
                <a:latin typeface="Source Sans Pro"/>
                <a:ea typeface="Source Sans Pro"/>
                <a:cs typeface="Source Sans Pro"/>
                <a:sym typeface="Source Sans Pro"/>
              </a:defRPr>
            </a:lvl2pPr>
            <a:lvl3pPr rtl="0">
              <a:spcBef>
                <a:spcPts val="0"/>
              </a:spcBef>
              <a:defRPr sz="2800">
                <a:solidFill>
                  <a:srgbClr val="595959"/>
                </a:solidFill>
                <a:latin typeface="Source Sans Pro"/>
                <a:ea typeface="Source Sans Pro"/>
                <a:cs typeface="Source Sans Pro"/>
                <a:sym typeface="Source Sans Pro"/>
              </a:defRPr>
            </a:lvl3pPr>
            <a:lvl4pPr rtl="0">
              <a:spcBef>
                <a:spcPts val="0"/>
              </a:spcBef>
              <a:defRPr sz="2600">
                <a:solidFill>
                  <a:srgbClr val="595959"/>
                </a:solidFill>
                <a:latin typeface="Source Sans Pro"/>
                <a:ea typeface="Source Sans Pro"/>
                <a:cs typeface="Source Sans Pro"/>
                <a:sym typeface="Source Sans Pro"/>
              </a:defRPr>
            </a:lvl4pPr>
            <a:lvl5pPr rtl="0">
              <a:spcBef>
                <a:spcPts val="0"/>
              </a:spcBef>
              <a:defRPr/>
            </a:lvl5pPr>
            <a:lvl6pPr rtl="0">
              <a:spcBef>
                <a:spcPts val="0"/>
              </a:spcBef>
              <a:defRPr sz="2600">
                <a:solidFill>
                  <a:srgbClr val="595959"/>
                </a:solidFill>
                <a:latin typeface="Source Sans Pro"/>
                <a:ea typeface="Source Sans Pro"/>
                <a:cs typeface="Source Sans Pro"/>
                <a:sym typeface="Source Sans Pro"/>
              </a:defRPr>
            </a:lvl6pPr>
            <a:lvl7pPr rtl="0">
              <a:spcBef>
                <a:spcPts val="0"/>
              </a:spcBef>
              <a:defRPr sz="2600">
                <a:solidFill>
                  <a:srgbClr val="595959"/>
                </a:solidFill>
                <a:latin typeface="Source Sans Pro"/>
                <a:ea typeface="Source Sans Pro"/>
                <a:cs typeface="Source Sans Pro"/>
                <a:sym typeface="Source Sans Pro"/>
              </a:defRPr>
            </a:lvl7pPr>
            <a:lvl8pPr rtl="0">
              <a:spcBef>
                <a:spcPts val="0"/>
              </a:spcBef>
              <a:defRPr sz="2600">
                <a:solidFill>
                  <a:srgbClr val="595959"/>
                </a:solidFill>
                <a:latin typeface="Source Sans Pro"/>
                <a:ea typeface="Source Sans Pro"/>
                <a:cs typeface="Source Sans Pro"/>
                <a:sym typeface="Source Sans Pro"/>
              </a:defRPr>
            </a:lvl8pPr>
            <a:lvl9pPr rtl="0">
              <a:spcBef>
                <a:spcPts val="0"/>
              </a:spcBef>
              <a:defRPr sz="2600">
                <a:solidFill>
                  <a:srgbClr val="595959"/>
                </a:solidFill>
                <a:latin typeface="Source Sans Pro"/>
                <a:ea typeface="Source Sans Pro"/>
                <a:cs typeface="Source Sans Pro"/>
                <a:sym typeface="Source Sans Pro"/>
              </a:defRPr>
            </a:lvl9pPr>
          </a:lstStyle>
          <a:p>
            <a:endParaRPr/>
          </a:p>
        </p:txBody>
      </p:sp>
      <p:sp>
        <p:nvSpPr>
          <p:cNvPr id="84" name="Shape 84"/>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85" name="Shape 85"/>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86" name="Shape 86"/>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87400" y="228603"/>
            <a:ext cx="11437904" cy="122078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781191" y="1905000"/>
            <a:ext cx="11437904" cy="6548121"/>
          </a:xfrm>
          <a:prstGeom prst="rect">
            <a:avLst/>
          </a:prstGeom>
          <a:noFill/>
          <a:ln>
            <a:noFill/>
          </a:ln>
        </p:spPr>
        <p:txBody>
          <a:bodyPr lIns="91425" tIns="91425" rIns="91425" bIns="91425" anchor="t" anchorCtr="0"/>
          <a:lstStyle>
            <a:lvl1pPr rtl="0">
              <a:spcBef>
                <a:spcPts val="0"/>
              </a:spcBef>
              <a:defRPr sz="3400">
                <a:solidFill>
                  <a:srgbClr val="595959"/>
                </a:solidFill>
                <a:latin typeface="Source Sans Pro"/>
                <a:ea typeface="Source Sans Pro"/>
                <a:cs typeface="Source Sans Pro"/>
                <a:sym typeface="Source Sans Pro"/>
              </a:defRPr>
            </a:lvl1pPr>
            <a:lvl2pPr rtl="0">
              <a:spcBef>
                <a:spcPts val="0"/>
              </a:spcBef>
              <a:defRPr sz="3100">
                <a:solidFill>
                  <a:srgbClr val="595959"/>
                </a:solidFill>
                <a:latin typeface="Source Sans Pro"/>
                <a:ea typeface="Source Sans Pro"/>
                <a:cs typeface="Source Sans Pro"/>
                <a:sym typeface="Source Sans Pro"/>
              </a:defRPr>
            </a:lvl2pPr>
            <a:lvl3pPr rtl="0">
              <a:spcBef>
                <a:spcPts val="0"/>
              </a:spcBef>
              <a:defRPr sz="2800">
                <a:solidFill>
                  <a:srgbClr val="595959"/>
                </a:solidFill>
                <a:latin typeface="Source Sans Pro"/>
                <a:ea typeface="Source Sans Pro"/>
                <a:cs typeface="Source Sans Pro"/>
                <a:sym typeface="Source Sans Pro"/>
              </a:defRPr>
            </a:lvl3pPr>
            <a:lvl4pPr rtl="0">
              <a:spcBef>
                <a:spcPts val="0"/>
              </a:spcBef>
              <a:defRPr sz="2600">
                <a:solidFill>
                  <a:srgbClr val="595959"/>
                </a:solidFill>
                <a:latin typeface="Source Sans Pro"/>
                <a:ea typeface="Source Sans Pro"/>
                <a:cs typeface="Source Sans Pro"/>
                <a:sym typeface="Source Sans Pro"/>
              </a:defRPr>
            </a:lvl4pPr>
            <a:lvl5pPr rtl="0">
              <a:spcBef>
                <a:spcPts val="0"/>
              </a:spcBef>
              <a:defRPr/>
            </a:lvl5pPr>
            <a:lvl6pPr rtl="0">
              <a:spcBef>
                <a:spcPts val="0"/>
              </a:spcBef>
              <a:defRPr sz="2600">
                <a:solidFill>
                  <a:srgbClr val="595959"/>
                </a:solidFill>
                <a:latin typeface="Source Sans Pro"/>
                <a:ea typeface="Source Sans Pro"/>
                <a:cs typeface="Source Sans Pro"/>
                <a:sym typeface="Source Sans Pro"/>
              </a:defRPr>
            </a:lvl6pPr>
            <a:lvl7pPr rtl="0">
              <a:spcBef>
                <a:spcPts val="0"/>
              </a:spcBef>
              <a:defRPr sz="2600">
                <a:solidFill>
                  <a:srgbClr val="595959"/>
                </a:solidFill>
                <a:latin typeface="Source Sans Pro"/>
                <a:ea typeface="Source Sans Pro"/>
                <a:cs typeface="Source Sans Pro"/>
                <a:sym typeface="Source Sans Pro"/>
              </a:defRPr>
            </a:lvl7pPr>
            <a:lvl8pPr rtl="0">
              <a:spcBef>
                <a:spcPts val="0"/>
              </a:spcBef>
              <a:defRPr sz="2600">
                <a:solidFill>
                  <a:srgbClr val="595959"/>
                </a:solidFill>
                <a:latin typeface="Source Sans Pro"/>
                <a:ea typeface="Source Sans Pro"/>
                <a:cs typeface="Source Sans Pro"/>
                <a:sym typeface="Source Sans Pro"/>
              </a:defRPr>
            </a:lvl8pPr>
            <a:lvl9pPr rtl="0">
              <a:spcBef>
                <a:spcPts val="0"/>
              </a:spcBef>
              <a:defRPr sz="2600">
                <a:solidFill>
                  <a:srgbClr val="595959"/>
                </a:solidFill>
                <a:latin typeface="Source Sans Pro"/>
                <a:ea typeface="Source Sans Pro"/>
                <a:cs typeface="Source Sans Pro"/>
                <a:sym typeface="Source Sans Pro"/>
              </a:defRPr>
            </a:lvl9pPr>
          </a:lstStyle>
          <a:p>
            <a:endParaRPr/>
          </a:p>
        </p:txBody>
      </p:sp>
      <p:sp>
        <p:nvSpPr>
          <p:cNvPr id="20" name="Shape 20"/>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21" name="Shape 21"/>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22" name="Shape 22"/>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87400" y="228601"/>
            <a:ext cx="11437904" cy="990002"/>
          </a:xfrm>
          <a:prstGeom prst="rect">
            <a:avLst/>
          </a:prstGeom>
          <a:noFill/>
          <a:ln>
            <a:noFill/>
          </a:ln>
        </p:spPr>
        <p:txBody>
          <a:bodyPr lIns="91425" tIns="91425" rIns="91425" bIns="91425" anchor="b" anchorCtr="0"/>
          <a:lstStyle>
            <a:lvl1pPr algn="ctr" rtl="0">
              <a:spcBef>
                <a:spcPts val="0"/>
              </a:spcBef>
              <a:buClr>
                <a:schemeClr val="accent1"/>
              </a:buClr>
              <a:buFont typeface="Source Sans Pro"/>
              <a:buNone/>
              <a:defRPr sz="6000">
                <a:solidFill>
                  <a:schemeClr val="accent1"/>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26" name="Shape 26"/>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27" name="Shape 27"/>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87400" y="230785"/>
            <a:ext cx="11437904" cy="1218603"/>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81191" y="1752600"/>
            <a:ext cx="5462016" cy="6700520"/>
          </a:xfrm>
          <a:prstGeom prst="rect">
            <a:avLst/>
          </a:prstGeom>
          <a:noFill/>
          <a:ln>
            <a:noFill/>
          </a:ln>
        </p:spPr>
        <p:txBody>
          <a:bodyPr lIns="91425" tIns="91425" rIns="91425" bIns="91425" anchor="t" anchorCtr="0"/>
          <a:lstStyle>
            <a:lvl1pPr rtl="0">
              <a:spcBef>
                <a:spcPts val="2276"/>
              </a:spcBef>
              <a:defRPr sz="2800"/>
            </a:lvl1pPr>
            <a:lvl2pPr rtl="0">
              <a:spcBef>
                <a:spcPts val="0"/>
              </a:spcBef>
              <a:defRPr sz="2600"/>
            </a:lvl2pPr>
            <a:lvl3pPr rtl="0">
              <a:spcBef>
                <a:spcPts val="0"/>
              </a:spcBef>
              <a:defRPr sz="2600"/>
            </a:lvl3pPr>
            <a:lvl4pPr rtl="0">
              <a:spcBef>
                <a:spcPts val="0"/>
              </a:spcBef>
              <a:defRPr sz="2600"/>
            </a:lvl4pPr>
            <a:lvl5pPr rtl="0">
              <a:spcBef>
                <a:spcPts val="0"/>
              </a:spcBef>
              <a:defRPr sz="2600"/>
            </a:lvl5pPr>
            <a:lvl6pPr rtl="0">
              <a:spcBef>
                <a:spcPts val="0"/>
              </a:spcBef>
              <a:defRPr sz="2600"/>
            </a:lvl6pPr>
            <a:lvl7pPr rtl="0">
              <a:spcBef>
                <a:spcPts val="0"/>
              </a:spcBef>
              <a:defRPr sz="2600"/>
            </a:lvl7pPr>
            <a:lvl8pPr rtl="0">
              <a:spcBef>
                <a:spcPts val="0"/>
              </a:spcBef>
              <a:defRPr sz="2600"/>
            </a:lvl8pPr>
            <a:lvl9pPr rtl="0">
              <a:spcBef>
                <a:spcPts val="0"/>
              </a:spcBef>
              <a:defRPr sz="2600"/>
            </a:lvl9pPr>
          </a:lstStyle>
          <a:p>
            <a:endParaRPr/>
          </a:p>
        </p:txBody>
      </p:sp>
      <p:sp>
        <p:nvSpPr>
          <p:cNvPr id="31" name="Shape 31"/>
          <p:cNvSpPr txBox="1">
            <a:spLocks noGrp="1"/>
          </p:cNvSpPr>
          <p:nvPr>
            <p:ph type="body" idx="2"/>
          </p:nvPr>
        </p:nvSpPr>
        <p:spPr>
          <a:xfrm>
            <a:off x="6757078" y="1752600"/>
            <a:ext cx="5462016" cy="6700520"/>
          </a:xfrm>
          <a:prstGeom prst="rect">
            <a:avLst/>
          </a:prstGeom>
          <a:noFill/>
          <a:ln>
            <a:noFill/>
          </a:ln>
        </p:spPr>
        <p:txBody>
          <a:bodyPr lIns="91425" tIns="91425" rIns="91425" bIns="91425" anchor="t" anchorCtr="0"/>
          <a:lstStyle>
            <a:lvl1pPr rtl="0">
              <a:spcBef>
                <a:spcPts val="2276"/>
              </a:spcBef>
              <a:defRPr sz="2800"/>
            </a:lvl1pPr>
            <a:lvl2pPr rtl="0">
              <a:spcBef>
                <a:spcPts val="0"/>
              </a:spcBef>
              <a:defRPr sz="2600"/>
            </a:lvl2pPr>
            <a:lvl3pPr rtl="0">
              <a:spcBef>
                <a:spcPts val="0"/>
              </a:spcBef>
              <a:defRPr sz="2600"/>
            </a:lvl3pPr>
            <a:lvl4pPr rtl="0">
              <a:spcBef>
                <a:spcPts val="0"/>
              </a:spcBef>
              <a:defRPr sz="2600"/>
            </a:lvl4pPr>
            <a:lvl5pPr rtl="0">
              <a:spcBef>
                <a:spcPts val="0"/>
              </a:spcBef>
              <a:defRPr sz="2600"/>
            </a:lvl5pPr>
            <a:lvl6pPr rtl="0">
              <a:spcBef>
                <a:spcPts val="0"/>
              </a:spcBef>
              <a:defRPr sz="2600"/>
            </a:lvl6pPr>
            <a:lvl7pPr rtl="0">
              <a:spcBef>
                <a:spcPts val="0"/>
              </a:spcBef>
              <a:defRPr sz="2600"/>
            </a:lvl7pPr>
            <a:lvl8pPr rtl="0">
              <a:spcBef>
                <a:spcPts val="0"/>
              </a:spcBef>
              <a:defRPr sz="2600"/>
            </a:lvl8pPr>
            <a:lvl9pPr rtl="0">
              <a:spcBef>
                <a:spcPts val="0"/>
              </a:spcBef>
              <a:defRPr sz="2600"/>
            </a:lvl9pPr>
          </a:lstStyle>
          <a:p>
            <a:endParaRPr/>
          </a:p>
        </p:txBody>
      </p:sp>
      <p:sp>
        <p:nvSpPr>
          <p:cNvPr id="32" name="Shape 32"/>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33" name="Shape 33"/>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34" name="Shape 34"/>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517031" y="4768430"/>
            <a:ext cx="11970738" cy="2090701"/>
          </a:xfrm>
          <a:prstGeom prst="rect">
            <a:avLst/>
          </a:prstGeom>
          <a:noFill/>
          <a:ln>
            <a:noFill/>
          </a:ln>
        </p:spPr>
        <p:txBody>
          <a:bodyPr lIns="91425" tIns="91425" rIns="91425" bIns="91425" anchor="b" anchorCtr="0"/>
          <a:lstStyle>
            <a:lvl1pPr marL="0" marR="0" indent="0" algn="ctr" rtl="0">
              <a:spcBef>
                <a:spcPts val="0"/>
              </a:spcBef>
              <a:buClr>
                <a:schemeClr val="accent1"/>
              </a:buClr>
              <a:buFont typeface="Source Sans Pro"/>
              <a:buNone/>
              <a:defRPr sz="6000" b="0" i="0" u="none" strike="noStrike" cap="none" baseline="0">
                <a:solidFill>
                  <a:schemeClr val="accent1"/>
                </a:solidFill>
                <a:latin typeface="Source Sans Pro"/>
                <a:ea typeface="Source Sans Pro"/>
                <a:cs typeface="Source Sans Pro"/>
                <a:sym typeface="Sour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7" name="Shape 37"/>
          <p:cNvSpPr txBox="1">
            <a:spLocks noGrp="1"/>
          </p:cNvSpPr>
          <p:nvPr>
            <p:ph type="subTitle" idx="1"/>
          </p:nvPr>
        </p:nvSpPr>
        <p:spPr>
          <a:xfrm>
            <a:off x="517031" y="6785464"/>
            <a:ext cx="11970738" cy="1383354"/>
          </a:xfrm>
          <a:prstGeom prst="rect">
            <a:avLst/>
          </a:prstGeom>
          <a:noFill/>
          <a:ln>
            <a:noFill/>
          </a:ln>
        </p:spPr>
        <p:txBody>
          <a:bodyPr lIns="91425" tIns="91425" rIns="91425" bIns="91425" anchor="t" anchorCtr="0"/>
          <a:lstStyle>
            <a:lvl1pPr marL="0" marR="0" indent="0" algn="ctr" rtl="0">
              <a:spcBef>
                <a:spcPts val="427"/>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1pPr>
            <a:lvl2pPr marL="650130" marR="0" indent="-2429" algn="ctr" rtl="0">
              <a:spcBef>
                <a:spcPts val="853"/>
              </a:spcBef>
              <a:buClr>
                <a:srgbClr val="205C77"/>
              </a:buClr>
              <a:buFont typeface="Noto Symbol"/>
              <a:buNone/>
              <a:defRPr sz="3100" b="0" i="0" u="none" strike="noStrike" cap="none" baseline="0">
                <a:solidFill>
                  <a:srgbClr val="888888"/>
                </a:solidFill>
                <a:latin typeface="Source Sans Pro"/>
                <a:ea typeface="Source Sans Pro"/>
                <a:cs typeface="Source Sans Pro"/>
                <a:sym typeface="Source Sans Pro"/>
              </a:defRPr>
            </a:lvl2pPr>
            <a:lvl3pPr marL="1300259" marR="0" indent="-4859" algn="ctr" rtl="0">
              <a:spcBef>
                <a:spcPts val="853"/>
              </a:spcBef>
              <a:buClr>
                <a:srgbClr val="6DB7D7"/>
              </a:buClr>
              <a:buFont typeface="Noto Symbol"/>
              <a:buNone/>
              <a:defRPr sz="2800" b="0" i="0" u="none" strike="noStrike" cap="none" baseline="0">
                <a:solidFill>
                  <a:srgbClr val="888888"/>
                </a:solidFill>
                <a:latin typeface="Source Sans Pro"/>
                <a:ea typeface="Source Sans Pro"/>
                <a:cs typeface="Source Sans Pro"/>
                <a:sym typeface="Source Sans Pro"/>
              </a:defRPr>
            </a:lvl3pPr>
            <a:lvl4pPr marL="1950391" marR="0" indent="-7291" algn="ctr" rtl="0">
              <a:spcBef>
                <a:spcPts val="853"/>
              </a:spcBef>
              <a:buClr>
                <a:srgbClr val="205C77"/>
              </a:buClr>
              <a:buFont typeface="Noto Symbol"/>
              <a:buNone/>
              <a:defRPr sz="2600" b="0" i="0" u="none" strike="noStrike" cap="none" baseline="0">
                <a:solidFill>
                  <a:srgbClr val="888888"/>
                </a:solidFill>
                <a:latin typeface="Source Sans Pro"/>
                <a:ea typeface="Source Sans Pro"/>
                <a:cs typeface="Source Sans Pro"/>
                <a:sym typeface="Source Sans Pro"/>
              </a:defRPr>
            </a:lvl4pPr>
            <a:lvl5pPr marL="2600520" marR="0" indent="-9719" algn="ctr" rtl="0">
              <a:spcBef>
                <a:spcPts val="853"/>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5pPr>
            <a:lvl6pPr marL="3250650" marR="0" indent="-12150" algn="ctr" rtl="0">
              <a:spcBef>
                <a:spcPts val="520"/>
              </a:spcBef>
              <a:buClr>
                <a:schemeClr val="accent2"/>
              </a:buClr>
              <a:buFont typeface="Noto Symbol"/>
              <a:buNone/>
              <a:defRPr sz="2600" b="0" i="0" u="none" strike="noStrike" cap="none" baseline="0">
                <a:solidFill>
                  <a:srgbClr val="888888"/>
                </a:solidFill>
                <a:latin typeface="Source Sans Pro"/>
                <a:ea typeface="Source Sans Pro"/>
                <a:cs typeface="Source Sans Pro"/>
                <a:sym typeface="Source Sans Pro"/>
              </a:defRPr>
            </a:lvl6pPr>
            <a:lvl7pPr marL="3900782" marR="0" indent="-1882" algn="ctr" rtl="0">
              <a:spcBef>
                <a:spcPts val="520"/>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7pPr>
            <a:lvl8pPr marL="4550909" marR="0" indent="-4309" algn="ctr" rtl="0">
              <a:spcBef>
                <a:spcPts val="520"/>
              </a:spcBef>
              <a:buClr>
                <a:schemeClr val="accent2"/>
              </a:buClr>
              <a:buFont typeface="Noto Symbol"/>
              <a:buNone/>
              <a:defRPr sz="2600" b="0" i="0" u="none" strike="noStrike" cap="none" baseline="0">
                <a:solidFill>
                  <a:srgbClr val="888888"/>
                </a:solidFill>
                <a:latin typeface="Source Sans Pro"/>
                <a:ea typeface="Source Sans Pro"/>
                <a:cs typeface="Source Sans Pro"/>
                <a:sym typeface="Source Sans Pro"/>
              </a:defRPr>
            </a:lvl8pPr>
            <a:lvl9pPr marL="5201041" marR="0" indent="-6741" algn="ctr" rtl="0">
              <a:spcBef>
                <a:spcPts val="520"/>
              </a:spcBef>
              <a:buClr>
                <a:srgbClr val="6DB7D7"/>
              </a:buClr>
              <a:buFont typeface="Noto Symbol"/>
              <a:buNone/>
              <a:defRPr sz="2600" b="0" i="0" u="none" strike="noStrike" cap="none" baseline="0">
                <a:solidFill>
                  <a:srgbClr val="888888"/>
                </a:solidFill>
                <a:latin typeface="Source Sans Pro"/>
                <a:ea typeface="Source Sans Pro"/>
                <a:cs typeface="Source Sans Pro"/>
                <a:sym typeface="Source Sans Pro"/>
              </a:defRPr>
            </a:lvl9pPr>
          </a:lstStyle>
          <a:p>
            <a:endParaRPr/>
          </a:p>
        </p:txBody>
      </p:sp>
      <p:sp>
        <p:nvSpPr>
          <p:cNvPr id="38" name="Shape 38"/>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39" name="Shape 39"/>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40" name="Shape 40"/>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
        <p:nvSpPr>
          <p:cNvPr id="41" name="Shape 41"/>
          <p:cNvSpPr>
            <a:spLocks noGrp="1"/>
          </p:cNvSpPr>
          <p:nvPr>
            <p:ph type="pic" idx="2"/>
          </p:nvPr>
        </p:nvSpPr>
        <p:spPr>
          <a:xfrm>
            <a:off x="527616" y="517031"/>
            <a:ext cx="11949568" cy="4034647"/>
          </a:xfrm>
          <a:prstGeom prst="rect">
            <a:avLst/>
          </a:prstGeom>
          <a:noFill/>
          <a:ln w="9525" cap="flat" cmpd="sng">
            <a:solidFill>
              <a:schemeClr val="lt1"/>
            </a:solidFill>
            <a:prstDash val="solid"/>
            <a:round/>
            <a:headEnd type="none" w="med" len="med"/>
            <a:tailEnd type="none" w="med" len="med"/>
          </a:ln>
        </p:spPr>
        <p:txBody>
          <a:bodyPr lIns="91425" tIns="91425" rIns="91425" bIns="91425" anchor="ctr" anchorCtr="0"/>
          <a:lstStyle>
            <a:lvl1pPr marL="0" marR="0" indent="0" algn="r" rtl="0">
              <a:spcBef>
                <a:spcPts val="0"/>
              </a:spcBef>
              <a:spcAft>
                <a:spcPts val="0"/>
              </a:spcAft>
              <a:buClr>
                <a:schemeClr val="lt1"/>
              </a:buClr>
              <a:buFont typeface="Helvetica Neue"/>
              <a:buNone/>
              <a:defRPr sz="4600" b="0" i="0" u="none" strike="noStrike" cap="none" baseline="0">
                <a:solidFill>
                  <a:schemeClr val="lt1"/>
                </a:solidFill>
                <a:latin typeface="Helvetica Neue"/>
                <a:ea typeface="Helvetica Neue"/>
                <a:cs typeface="Helvetica Neue"/>
                <a:sym typeface="Helvetica Neue"/>
              </a:defRPr>
            </a:lvl1pPr>
            <a:lvl2pPr marL="650130" marR="0" indent="-2429" algn="ctr" rtl="0">
              <a:spcBef>
                <a:spcPts val="0"/>
              </a:spcBef>
              <a:spcAft>
                <a:spcPts val="0"/>
              </a:spcAft>
              <a:buClr>
                <a:srgbClr val="000000"/>
              </a:buClr>
              <a:buFont typeface="Helvetica Neue"/>
              <a:buNone/>
              <a:defRPr sz="4000" b="0" i="0" u="none" strike="noStrike" cap="none" baseline="0">
                <a:solidFill>
                  <a:srgbClr val="000000"/>
                </a:solidFill>
                <a:latin typeface="Helvetica Neue"/>
                <a:ea typeface="Helvetica Neue"/>
                <a:cs typeface="Helvetica Neue"/>
                <a:sym typeface="Helvetica Neue"/>
              </a:defRPr>
            </a:lvl2pPr>
            <a:lvl3pPr marL="1300259" marR="0" indent="-4859" algn="ctr" rtl="0">
              <a:spcBef>
                <a:spcPts val="0"/>
              </a:spcBef>
              <a:spcAft>
                <a:spcPts val="0"/>
              </a:spcAft>
              <a:buClr>
                <a:srgbClr val="000000"/>
              </a:buClr>
              <a:buFont typeface="Helvetica Neue"/>
              <a:buNone/>
              <a:defRPr sz="3400" b="0" i="0" u="none" strike="noStrike" cap="none" baseline="0">
                <a:solidFill>
                  <a:srgbClr val="000000"/>
                </a:solidFill>
                <a:latin typeface="Helvetica Neue"/>
                <a:ea typeface="Helvetica Neue"/>
                <a:cs typeface="Helvetica Neue"/>
                <a:sym typeface="Helvetica Neue"/>
              </a:defRPr>
            </a:lvl3pPr>
            <a:lvl4pPr marL="1950391" marR="0" indent="-7291" algn="ctr" rtl="0">
              <a:spcBef>
                <a:spcPts val="0"/>
              </a:spcBef>
              <a:spcAft>
                <a:spcPts val="0"/>
              </a:spcAft>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4pPr>
            <a:lvl5pPr marL="2600520" marR="0" indent="-9719" algn="ctr" rtl="0">
              <a:spcBef>
                <a:spcPts val="0"/>
              </a:spcBef>
              <a:spcAft>
                <a:spcPts val="0"/>
              </a:spcAft>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5pPr>
            <a:lvl6pPr marL="3250650" marR="0" indent="-12150"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6pPr>
            <a:lvl7pPr marL="3900782" marR="0" indent="-1882"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7pPr>
            <a:lvl8pPr marL="4550909" marR="0" indent="-4309"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8pPr>
            <a:lvl9pPr marL="5201041" marR="0" indent="-6741" algn="l" rtl="0">
              <a:spcBef>
                <a:spcPts val="0"/>
              </a:spcBef>
              <a:buClr>
                <a:srgbClr val="000000"/>
              </a:buClr>
              <a:buFont typeface="Helvetica Neue"/>
              <a:buNone/>
              <a:defRPr sz="2800" b="0" i="0" u="none" strike="noStrike" cap="none" baseline="0">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81195" y="3417810"/>
            <a:ext cx="11458223" cy="1937173"/>
          </a:xfrm>
          <a:prstGeom prst="rect">
            <a:avLst/>
          </a:prstGeom>
          <a:noFill/>
          <a:ln>
            <a:noFill/>
          </a:ln>
        </p:spPr>
        <p:txBody>
          <a:bodyPr lIns="91425" tIns="91425" rIns="91425" bIns="91425" anchor="b" anchorCtr="0"/>
          <a:lstStyle>
            <a:lvl1pPr algn="ctr" rtl="0">
              <a:spcBef>
                <a:spcPts val="0"/>
              </a:spcBef>
              <a:defRPr sz="6500" b="0"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781195" y="5313433"/>
            <a:ext cx="11458223" cy="2133598"/>
          </a:xfrm>
          <a:prstGeom prst="rect">
            <a:avLst/>
          </a:prstGeom>
          <a:noFill/>
          <a:ln>
            <a:noFill/>
          </a:ln>
        </p:spPr>
        <p:txBody>
          <a:bodyPr lIns="91425" tIns="91425" rIns="91425" bIns="91425" anchor="t" anchorCtr="0"/>
          <a:lstStyle>
            <a:lvl1pPr marL="0" indent="0" algn="ctr" rtl="0">
              <a:spcBef>
                <a:spcPts val="427"/>
              </a:spcBef>
              <a:buClr>
                <a:srgbClr val="888888"/>
              </a:buClr>
              <a:buFont typeface="Source Sans Pro"/>
              <a:buNone/>
              <a:defRPr sz="2600">
                <a:solidFill>
                  <a:srgbClr val="888888"/>
                </a:solidFill>
              </a:defRPr>
            </a:lvl1pPr>
            <a:lvl2pPr marL="650130" indent="-2429" rtl="0">
              <a:spcBef>
                <a:spcPts val="0"/>
              </a:spcBef>
              <a:buClr>
                <a:srgbClr val="888888"/>
              </a:buClr>
              <a:buFont typeface="Source Sans Pro"/>
              <a:buNone/>
              <a:defRPr sz="2600">
                <a:solidFill>
                  <a:srgbClr val="888888"/>
                </a:solidFill>
              </a:defRPr>
            </a:lvl2pPr>
            <a:lvl3pPr marL="1300259" indent="-4859" rtl="0">
              <a:spcBef>
                <a:spcPts val="0"/>
              </a:spcBef>
              <a:buClr>
                <a:srgbClr val="888888"/>
              </a:buClr>
              <a:buFont typeface="Source Sans Pro"/>
              <a:buNone/>
              <a:defRPr sz="2300">
                <a:solidFill>
                  <a:srgbClr val="888888"/>
                </a:solidFill>
              </a:defRPr>
            </a:lvl3pPr>
            <a:lvl4pPr marL="1950391" indent="-7291" rtl="0">
              <a:spcBef>
                <a:spcPts val="0"/>
              </a:spcBef>
              <a:buClr>
                <a:srgbClr val="888888"/>
              </a:buClr>
              <a:buFont typeface="Source Sans Pro"/>
              <a:buNone/>
              <a:defRPr sz="2000">
                <a:solidFill>
                  <a:srgbClr val="888888"/>
                </a:solidFill>
              </a:defRPr>
            </a:lvl4pPr>
            <a:lvl5pPr marL="2600520" indent="-9719" rtl="0">
              <a:spcBef>
                <a:spcPts val="0"/>
              </a:spcBef>
              <a:buClr>
                <a:srgbClr val="888888"/>
              </a:buClr>
              <a:buFont typeface="Source Sans Pro"/>
              <a:buNone/>
              <a:defRPr sz="2000">
                <a:solidFill>
                  <a:srgbClr val="888888"/>
                </a:solidFill>
              </a:defRPr>
            </a:lvl5pPr>
            <a:lvl6pPr marL="3250650" indent="-12150" rtl="0">
              <a:spcBef>
                <a:spcPts val="0"/>
              </a:spcBef>
              <a:buClr>
                <a:srgbClr val="888888"/>
              </a:buClr>
              <a:buFont typeface="Source Sans Pro"/>
              <a:buNone/>
              <a:defRPr sz="2000">
                <a:solidFill>
                  <a:srgbClr val="888888"/>
                </a:solidFill>
              </a:defRPr>
            </a:lvl6pPr>
            <a:lvl7pPr marL="3900782" indent="-1882" rtl="0">
              <a:spcBef>
                <a:spcPts val="0"/>
              </a:spcBef>
              <a:buClr>
                <a:srgbClr val="888888"/>
              </a:buClr>
              <a:buFont typeface="Source Sans Pro"/>
              <a:buNone/>
              <a:defRPr sz="2000">
                <a:solidFill>
                  <a:srgbClr val="888888"/>
                </a:solidFill>
              </a:defRPr>
            </a:lvl7pPr>
            <a:lvl8pPr marL="4550909" indent="-4309" rtl="0">
              <a:spcBef>
                <a:spcPts val="0"/>
              </a:spcBef>
              <a:buClr>
                <a:srgbClr val="888888"/>
              </a:buClr>
              <a:buFont typeface="Source Sans Pro"/>
              <a:buNone/>
              <a:defRPr sz="2000">
                <a:solidFill>
                  <a:srgbClr val="888888"/>
                </a:solidFill>
              </a:defRPr>
            </a:lvl8pPr>
            <a:lvl9pPr marL="5201041" indent="-6741" rtl="0">
              <a:spcBef>
                <a:spcPts val="0"/>
              </a:spcBef>
              <a:buClr>
                <a:srgbClr val="888888"/>
              </a:buClr>
              <a:buFont typeface="Source Sans Pro"/>
              <a:buNone/>
              <a:defRPr sz="2000">
                <a:solidFill>
                  <a:srgbClr val="888888"/>
                </a:solidFill>
              </a:defRPr>
            </a:lvl9pPr>
          </a:lstStyle>
          <a:p>
            <a:endParaRPr/>
          </a:p>
        </p:txBody>
      </p:sp>
      <p:sp>
        <p:nvSpPr>
          <p:cNvPr id="45" name="Shape 45"/>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46" name="Shape 46"/>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47" name="Shape 47"/>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81189" y="152997"/>
            <a:ext cx="11437904" cy="190144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781189" y="2066808"/>
            <a:ext cx="5462016" cy="1067927"/>
          </a:xfrm>
          <a:prstGeom prst="rect">
            <a:avLst/>
          </a:prstGeom>
          <a:noFill/>
          <a:ln>
            <a:noFill/>
          </a:ln>
        </p:spPr>
        <p:txBody>
          <a:bodyPr lIns="91425" tIns="91425" rIns="91425" bIns="91425" anchor="b" anchorCtr="0"/>
          <a:lstStyle>
            <a:lvl1pPr marL="0" indent="0" algn="ctr" rtl="0">
              <a:spcBef>
                <a:spcPts val="0"/>
              </a:spcBef>
              <a:buClr>
                <a:srgbClr val="6DB7D7"/>
              </a:buClr>
              <a:buFont typeface="Source Sans Pro"/>
              <a:buNone/>
              <a:defRPr sz="3400" b="0">
                <a:solidFill>
                  <a:srgbClr val="6DB7D7"/>
                </a:solidFill>
              </a:defRPr>
            </a:lvl1pPr>
            <a:lvl2pPr marL="650130" indent="-2429" rtl="0">
              <a:spcBef>
                <a:spcPts val="0"/>
              </a:spcBef>
              <a:buFont typeface="Source Sans Pro"/>
              <a:buNone/>
              <a:defRPr sz="2800" b="1"/>
            </a:lvl2pPr>
            <a:lvl3pPr marL="1300259" indent="-4859" rtl="0">
              <a:spcBef>
                <a:spcPts val="0"/>
              </a:spcBef>
              <a:buFont typeface="Source Sans Pro"/>
              <a:buNone/>
              <a:defRPr sz="2600" b="1"/>
            </a:lvl3pPr>
            <a:lvl4pPr marL="1950391" indent="-7291" rtl="0">
              <a:spcBef>
                <a:spcPts val="0"/>
              </a:spcBef>
              <a:buFont typeface="Source Sans Pro"/>
              <a:buNone/>
              <a:defRPr sz="2300" b="1"/>
            </a:lvl4pPr>
            <a:lvl5pPr marL="2600520" indent="-9719" rtl="0">
              <a:spcBef>
                <a:spcPts val="0"/>
              </a:spcBef>
              <a:buFont typeface="Source Sans Pro"/>
              <a:buNone/>
              <a:defRPr sz="2300" b="1"/>
            </a:lvl5pPr>
            <a:lvl6pPr marL="3250650" indent="-12150" rtl="0">
              <a:spcBef>
                <a:spcPts val="0"/>
              </a:spcBef>
              <a:buFont typeface="Source Sans Pro"/>
              <a:buNone/>
              <a:defRPr sz="2300" b="1"/>
            </a:lvl6pPr>
            <a:lvl7pPr marL="3900782" indent="-1882" rtl="0">
              <a:spcBef>
                <a:spcPts val="0"/>
              </a:spcBef>
              <a:buFont typeface="Source Sans Pro"/>
              <a:buNone/>
              <a:defRPr sz="2300" b="1"/>
            </a:lvl7pPr>
            <a:lvl8pPr marL="4550909" indent="-4309" rtl="0">
              <a:spcBef>
                <a:spcPts val="0"/>
              </a:spcBef>
              <a:buFont typeface="Source Sans Pro"/>
              <a:buNone/>
              <a:defRPr sz="2300" b="1"/>
            </a:lvl8pPr>
            <a:lvl9pPr marL="5201041" indent="-6741" rtl="0">
              <a:spcBef>
                <a:spcPts val="0"/>
              </a:spcBef>
              <a:buFont typeface="Source Sans Pro"/>
              <a:buNone/>
              <a:defRPr sz="2300" b="1"/>
            </a:lvl9pPr>
          </a:lstStyle>
          <a:p>
            <a:endParaRPr/>
          </a:p>
        </p:txBody>
      </p:sp>
      <p:sp>
        <p:nvSpPr>
          <p:cNvPr id="51" name="Shape 51"/>
          <p:cNvSpPr txBox="1">
            <a:spLocks noGrp="1"/>
          </p:cNvSpPr>
          <p:nvPr>
            <p:ph type="body" idx="2"/>
          </p:nvPr>
        </p:nvSpPr>
        <p:spPr>
          <a:xfrm>
            <a:off x="781189" y="3338548"/>
            <a:ext cx="5462016" cy="5114573"/>
          </a:xfrm>
          <a:prstGeom prst="rect">
            <a:avLst/>
          </a:prstGeom>
          <a:noFill/>
          <a:ln>
            <a:noFill/>
          </a:ln>
        </p:spPr>
        <p:txBody>
          <a:bodyPr lIns="91425" tIns="91425" rIns="91425" bIns="91425" anchor="t" anchorCtr="0"/>
          <a:lstStyle>
            <a:lvl1pPr rtl="0">
              <a:spcBef>
                <a:spcPts val="2276"/>
              </a:spcBef>
              <a:defRPr sz="2800"/>
            </a:lvl1pPr>
            <a:lvl2pPr rtl="0">
              <a:spcBef>
                <a:spcPts val="0"/>
              </a:spcBef>
              <a:defRPr sz="2600"/>
            </a:lvl2pPr>
            <a:lvl3pPr rtl="0">
              <a:spcBef>
                <a:spcPts val="0"/>
              </a:spcBef>
              <a:defRPr sz="2600"/>
            </a:lvl3pPr>
            <a:lvl4pPr rtl="0">
              <a:spcBef>
                <a:spcPts val="0"/>
              </a:spcBef>
              <a:defRPr sz="2600"/>
            </a:lvl4pPr>
            <a:lvl5pPr rtl="0">
              <a:spcBef>
                <a:spcPts val="0"/>
              </a:spcBef>
              <a:defRPr sz="2600"/>
            </a:lvl5pPr>
            <a:lvl6pPr rtl="0">
              <a:spcBef>
                <a:spcPts val="0"/>
              </a:spcBef>
              <a:defRPr sz="2300"/>
            </a:lvl6pPr>
            <a:lvl7pPr rtl="0">
              <a:spcBef>
                <a:spcPts val="0"/>
              </a:spcBef>
              <a:defRPr sz="2300"/>
            </a:lvl7pPr>
            <a:lvl8pPr rtl="0">
              <a:spcBef>
                <a:spcPts val="0"/>
              </a:spcBef>
              <a:defRPr sz="2300"/>
            </a:lvl8pPr>
            <a:lvl9pPr rtl="0">
              <a:spcBef>
                <a:spcPts val="0"/>
              </a:spcBef>
              <a:defRPr sz="2300"/>
            </a:lvl9pPr>
          </a:lstStyle>
          <a:p>
            <a:endParaRPr/>
          </a:p>
        </p:txBody>
      </p:sp>
      <p:sp>
        <p:nvSpPr>
          <p:cNvPr id="52" name="Shape 52"/>
          <p:cNvSpPr txBox="1">
            <a:spLocks noGrp="1"/>
          </p:cNvSpPr>
          <p:nvPr>
            <p:ph type="body" idx="3"/>
          </p:nvPr>
        </p:nvSpPr>
        <p:spPr>
          <a:xfrm>
            <a:off x="6757077" y="2066808"/>
            <a:ext cx="5462016" cy="1067927"/>
          </a:xfrm>
          <a:prstGeom prst="rect">
            <a:avLst/>
          </a:prstGeom>
          <a:noFill/>
          <a:ln>
            <a:noFill/>
          </a:ln>
        </p:spPr>
        <p:txBody>
          <a:bodyPr lIns="91425" tIns="91425" rIns="91425" bIns="91425" anchor="b" anchorCtr="0"/>
          <a:lstStyle>
            <a:lvl1pPr marL="0" indent="0" algn="ctr" rtl="0">
              <a:spcBef>
                <a:spcPts val="0"/>
              </a:spcBef>
              <a:buClr>
                <a:srgbClr val="6DB7D7"/>
              </a:buClr>
              <a:buFont typeface="Source Sans Pro"/>
              <a:buNone/>
              <a:defRPr sz="3400" b="0">
                <a:solidFill>
                  <a:srgbClr val="6DB7D7"/>
                </a:solidFill>
              </a:defRPr>
            </a:lvl1pPr>
            <a:lvl2pPr marL="650130" indent="-2429" rtl="0">
              <a:spcBef>
                <a:spcPts val="0"/>
              </a:spcBef>
              <a:buFont typeface="Source Sans Pro"/>
              <a:buNone/>
              <a:defRPr sz="2800" b="1"/>
            </a:lvl2pPr>
            <a:lvl3pPr marL="1300259" indent="-4859" rtl="0">
              <a:spcBef>
                <a:spcPts val="0"/>
              </a:spcBef>
              <a:buFont typeface="Source Sans Pro"/>
              <a:buNone/>
              <a:defRPr sz="2600" b="1"/>
            </a:lvl3pPr>
            <a:lvl4pPr marL="1950391" indent="-7291" rtl="0">
              <a:spcBef>
                <a:spcPts val="0"/>
              </a:spcBef>
              <a:buFont typeface="Source Sans Pro"/>
              <a:buNone/>
              <a:defRPr sz="2300" b="1"/>
            </a:lvl4pPr>
            <a:lvl5pPr marL="2600520" indent="-9719" rtl="0">
              <a:spcBef>
                <a:spcPts val="0"/>
              </a:spcBef>
              <a:buFont typeface="Source Sans Pro"/>
              <a:buNone/>
              <a:defRPr sz="2300" b="1"/>
            </a:lvl5pPr>
            <a:lvl6pPr marL="3250650" indent="-12150" rtl="0">
              <a:spcBef>
                <a:spcPts val="0"/>
              </a:spcBef>
              <a:buFont typeface="Source Sans Pro"/>
              <a:buNone/>
              <a:defRPr sz="2300" b="1"/>
            </a:lvl6pPr>
            <a:lvl7pPr marL="3900782" indent="-1882" rtl="0">
              <a:spcBef>
                <a:spcPts val="0"/>
              </a:spcBef>
              <a:buFont typeface="Source Sans Pro"/>
              <a:buNone/>
              <a:defRPr sz="2300" b="1"/>
            </a:lvl7pPr>
            <a:lvl8pPr marL="4550909" indent="-4309" rtl="0">
              <a:spcBef>
                <a:spcPts val="0"/>
              </a:spcBef>
              <a:buFont typeface="Source Sans Pro"/>
              <a:buNone/>
              <a:defRPr sz="2300" b="1"/>
            </a:lvl8pPr>
            <a:lvl9pPr marL="5201041" indent="-6741" rtl="0">
              <a:spcBef>
                <a:spcPts val="0"/>
              </a:spcBef>
              <a:buFont typeface="Source Sans Pro"/>
              <a:buNone/>
              <a:defRPr sz="2300" b="1"/>
            </a:lvl9pPr>
          </a:lstStyle>
          <a:p>
            <a:endParaRPr/>
          </a:p>
        </p:txBody>
      </p:sp>
      <p:sp>
        <p:nvSpPr>
          <p:cNvPr id="53" name="Shape 53"/>
          <p:cNvSpPr txBox="1">
            <a:spLocks noGrp="1"/>
          </p:cNvSpPr>
          <p:nvPr>
            <p:ph type="body" idx="4"/>
          </p:nvPr>
        </p:nvSpPr>
        <p:spPr>
          <a:xfrm>
            <a:off x="6757077" y="3338548"/>
            <a:ext cx="5462016" cy="5114573"/>
          </a:xfrm>
          <a:prstGeom prst="rect">
            <a:avLst/>
          </a:prstGeom>
          <a:noFill/>
          <a:ln>
            <a:noFill/>
          </a:ln>
        </p:spPr>
        <p:txBody>
          <a:bodyPr lIns="91425" tIns="91425" rIns="91425" bIns="91425" anchor="t" anchorCtr="0"/>
          <a:lstStyle>
            <a:lvl1pPr rtl="0">
              <a:spcBef>
                <a:spcPts val="2276"/>
              </a:spcBef>
              <a:defRPr sz="2800"/>
            </a:lvl1pPr>
            <a:lvl2pPr rtl="0">
              <a:spcBef>
                <a:spcPts val="0"/>
              </a:spcBef>
              <a:defRPr sz="2600"/>
            </a:lvl2pPr>
            <a:lvl3pPr rtl="0">
              <a:spcBef>
                <a:spcPts val="0"/>
              </a:spcBef>
              <a:defRPr sz="2600"/>
            </a:lvl3pPr>
            <a:lvl4pPr rtl="0">
              <a:spcBef>
                <a:spcPts val="0"/>
              </a:spcBef>
              <a:defRPr sz="2600"/>
            </a:lvl4pPr>
            <a:lvl5pPr rtl="0">
              <a:spcBef>
                <a:spcPts val="0"/>
              </a:spcBef>
              <a:defRPr sz="2600"/>
            </a:lvl5pPr>
            <a:lvl6pPr rtl="0">
              <a:spcBef>
                <a:spcPts val="0"/>
              </a:spcBef>
              <a:defRPr sz="2300"/>
            </a:lvl6pPr>
            <a:lvl7pPr rtl="0">
              <a:spcBef>
                <a:spcPts val="0"/>
              </a:spcBef>
              <a:defRPr sz="2300"/>
            </a:lvl7pPr>
            <a:lvl8pPr rtl="0">
              <a:spcBef>
                <a:spcPts val="0"/>
              </a:spcBef>
              <a:defRPr sz="2300"/>
            </a:lvl8pPr>
            <a:lvl9pPr rtl="0">
              <a:spcBef>
                <a:spcPts val="0"/>
              </a:spcBef>
              <a:defRPr sz="2300"/>
            </a:lvl9pPr>
          </a:lstStyle>
          <a:p>
            <a:endParaRPr/>
          </a:p>
        </p:txBody>
      </p:sp>
      <p:sp>
        <p:nvSpPr>
          <p:cNvPr id="54" name="Shape 54"/>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55" name="Shape 55"/>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56" name="Shape 56"/>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59" name="Shape 59"/>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60" name="Shape 60"/>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58612" y="870217"/>
            <a:ext cx="5462016" cy="1652692"/>
          </a:xfrm>
          <a:prstGeom prst="rect">
            <a:avLst/>
          </a:prstGeom>
          <a:noFill/>
          <a:ln>
            <a:noFill/>
          </a:ln>
        </p:spPr>
        <p:txBody>
          <a:bodyPr lIns="91425" tIns="91425" rIns="91425" bIns="91425" anchor="b" anchorCtr="0"/>
          <a:lstStyle>
            <a:lvl1pPr algn="ctr" rtl="0">
              <a:spcBef>
                <a:spcPts val="0"/>
              </a:spcBef>
              <a:defRPr sz="51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6745350" y="523804"/>
            <a:ext cx="5462016" cy="7929315"/>
          </a:xfrm>
          <a:prstGeom prst="rect">
            <a:avLst/>
          </a:prstGeom>
          <a:noFill/>
          <a:ln>
            <a:noFill/>
          </a:ln>
        </p:spPr>
        <p:txBody>
          <a:bodyPr lIns="91425" tIns="91425" rIns="91425" bIns="91425" anchor="t" anchorCtr="0"/>
          <a:lstStyle>
            <a:lvl1pPr rtl="0">
              <a:spcBef>
                <a:spcPts val="2844"/>
              </a:spcBef>
              <a:defRPr sz="3100"/>
            </a:lvl1pPr>
            <a:lvl2pPr rtl="0">
              <a:spcBef>
                <a:spcPts val="0"/>
              </a:spcBef>
              <a:defRPr sz="2800"/>
            </a:lvl2pPr>
            <a:lvl3pPr rtl="0">
              <a:spcBef>
                <a:spcPts val="0"/>
              </a:spcBef>
              <a:defRPr sz="2600"/>
            </a:lvl3pPr>
            <a:lvl4pPr rtl="0">
              <a:spcBef>
                <a:spcPts val="0"/>
              </a:spcBef>
              <a:defRPr sz="2600"/>
            </a:lvl4pPr>
            <a:lvl5pPr rtl="0">
              <a:spcBef>
                <a:spcPts val="0"/>
              </a:spcBef>
              <a:defRPr sz="2600"/>
            </a:lvl5pPr>
            <a:lvl6pPr rtl="0">
              <a:spcBef>
                <a:spcPts val="0"/>
              </a:spcBef>
              <a:defRPr sz="2800"/>
            </a:lvl6pPr>
            <a:lvl7pPr rtl="0">
              <a:spcBef>
                <a:spcPts val="0"/>
              </a:spcBef>
              <a:defRPr sz="2800"/>
            </a:lvl7pPr>
            <a:lvl8pPr rtl="0">
              <a:spcBef>
                <a:spcPts val="0"/>
              </a:spcBef>
              <a:defRPr sz="2800"/>
            </a:lvl8pPr>
            <a:lvl9pPr rtl="0">
              <a:spcBef>
                <a:spcPts val="0"/>
              </a:spcBef>
              <a:defRPr sz="2800"/>
            </a:lvl9pPr>
          </a:lstStyle>
          <a:p>
            <a:endParaRPr/>
          </a:p>
        </p:txBody>
      </p:sp>
      <p:sp>
        <p:nvSpPr>
          <p:cNvPr id="64" name="Shape 64"/>
          <p:cNvSpPr txBox="1">
            <a:spLocks noGrp="1"/>
          </p:cNvSpPr>
          <p:nvPr>
            <p:ph type="body" idx="2"/>
          </p:nvPr>
        </p:nvSpPr>
        <p:spPr>
          <a:xfrm>
            <a:off x="758612" y="2542727"/>
            <a:ext cx="5462016" cy="5290882"/>
          </a:xfrm>
          <a:prstGeom prst="rect">
            <a:avLst/>
          </a:prstGeom>
          <a:noFill/>
          <a:ln>
            <a:noFill/>
          </a:ln>
        </p:spPr>
        <p:txBody>
          <a:bodyPr lIns="91425" tIns="91425" rIns="91425" bIns="91425" anchor="t" anchorCtr="0"/>
          <a:lstStyle>
            <a:lvl1pPr marL="0" indent="0" algn="ctr" rtl="0">
              <a:spcBef>
                <a:spcPts val="853"/>
              </a:spcBef>
              <a:buFont typeface="Source Sans Pro"/>
              <a:buNone/>
              <a:defRPr sz="2600"/>
            </a:lvl1pPr>
            <a:lvl2pPr marL="650130" indent="-2429" rtl="0">
              <a:spcBef>
                <a:spcPts val="0"/>
              </a:spcBef>
              <a:buFont typeface="Source Sans Pro"/>
              <a:buNone/>
              <a:defRPr sz="1700"/>
            </a:lvl2pPr>
            <a:lvl3pPr marL="1300259" indent="-4859" rtl="0">
              <a:spcBef>
                <a:spcPts val="0"/>
              </a:spcBef>
              <a:buFont typeface="Source Sans Pro"/>
              <a:buNone/>
              <a:defRPr sz="1400"/>
            </a:lvl3pPr>
            <a:lvl4pPr marL="1950391" indent="-7291" rtl="0">
              <a:spcBef>
                <a:spcPts val="0"/>
              </a:spcBef>
              <a:buFont typeface="Source Sans Pro"/>
              <a:buNone/>
              <a:defRPr sz="1300"/>
            </a:lvl4pPr>
            <a:lvl5pPr marL="2600520" indent="-9719" rtl="0">
              <a:spcBef>
                <a:spcPts val="0"/>
              </a:spcBef>
              <a:buFont typeface="Source Sans Pro"/>
              <a:buNone/>
              <a:defRPr sz="1300"/>
            </a:lvl5pPr>
            <a:lvl6pPr marL="3250650" indent="-12150" rtl="0">
              <a:spcBef>
                <a:spcPts val="0"/>
              </a:spcBef>
              <a:buFont typeface="Source Sans Pro"/>
              <a:buNone/>
              <a:defRPr sz="1300"/>
            </a:lvl6pPr>
            <a:lvl7pPr marL="3900782" indent="-1882" rtl="0">
              <a:spcBef>
                <a:spcPts val="0"/>
              </a:spcBef>
              <a:buFont typeface="Source Sans Pro"/>
              <a:buNone/>
              <a:defRPr sz="1300"/>
            </a:lvl7pPr>
            <a:lvl8pPr marL="4550909" indent="-4309" rtl="0">
              <a:spcBef>
                <a:spcPts val="0"/>
              </a:spcBef>
              <a:buFont typeface="Source Sans Pro"/>
              <a:buNone/>
              <a:defRPr sz="1300"/>
            </a:lvl8pPr>
            <a:lvl9pPr marL="5201041" indent="-6741" rtl="0">
              <a:spcBef>
                <a:spcPts val="0"/>
              </a:spcBef>
              <a:buFont typeface="Source Sans Pro"/>
              <a:buNone/>
              <a:defRPr sz="1300"/>
            </a:lvl9pPr>
          </a:lstStyle>
          <a:p>
            <a:endParaRPr/>
          </a:p>
        </p:txBody>
      </p:sp>
      <p:sp>
        <p:nvSpPr>
          <p:cNvPr id="65" name="Shape 65"/>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66" name="Shape 66"/>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67" name="Shape 67"/>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787400" y="228601"/>
            <a:ext cx="11437904" cy="990002"/>
          </a:xfrm>
          <a:prstGeom prst="rect">
            <a:avLst/>
          </a:prstGeom>
          <a:noFill/>
          <a:ln>
            <a:noFill/>
          </a:ln>
        </p:spPr>
        <p:txBody>
          <a:bodyPr lIns="91425" tIns="91425" rIns="91425" bIns="91425" anchor="b" anchorCtr="0"/>
          <a:lstStyle>
            <a:lvl1pPr marL="0" marR="0" indent="0" algn="ctr" rtl="0">
              <a:spcBef>
                <a:spcPts val="0"/>
              </a:spcBef>
              <a:buClr>
                <a:schemeClr val="accent1"/>
              </a:buClr>
              <a:buFont typeface="Source Sans Pro"/>
              <a:buNone/>
              <a:defRPr sz="6000" b="0" i="0" u="none" strike="noStrike" cap="none" baseline="0">
                <a:solidFill>
                  <a:schemeClr val="accent1"/>
                </a:solidFill>
                <a:latin typeface="Source Sans Pro"/>
                <a:ea typeface="Source Sans Pro"/>
                <a:cs typeface="Source Sans Pro"/>
                <a:sym typeface="Sour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781191" y="1905000"/>
            <a:ext cx="11437904" cy="6548121"/>
          </a:xfrm>
          <a:prstGeom prst="rect">
            <a:avLst/>
          </a:prstGeom>
          <a:noFill/>
          <a:ln>
            <a:noFill/>
          </a:ln>
        </p:spPr>
        <p:txBody>
          <a:bodyPr lIns="91425" tIns="91425" rIns="91425" bIns="91425" anchor="t" anchorCtr="0"/>
          <a:lstStyle>
            <a:lvl1pPr marL="496627" marR="0" indent="-259137" algn="l" rtl="0">
              <a:spcBef>
                <a:spcPts val="2844"/>
              </a:spcBef>
              <a:buClr>
                <a:srgbClr val="6DB7D7"/>
              </a:buClr>
              <a:buFont typeface="Noto Symbol"/>
              <a:buChar char="●"/>
              <a:defRPr sz="3400" b="0" i="0" u="none" strike="noStrike" cap="none" baseline="0">
                <a:solidFill>
                  <a:srgbClr val="595959"/>
                </a:solidFill>
                <a:latin typeface="Source Sans Pro"/>
                <a:ea typeface="Source Sans Pro"/>
                <a:cs typeface="Source Sans Pro"/>
                <a:sym typeface="Source Sans Pro"/>
              </a:defRPr>
            </a:lvl1pPr>
            <a:lvl2pPr marL="975195" marR="0" indent="-263360" algn="l" rtl="0">
              <a:spcBef>
                <a:spcPts val="853"/>
              </a:spcBef>
              <a:buClr>
                <a:srgbClr val="205C77"/>
              </a:buClr>
              <a:buFont typeface="Noto Symbol"/>
              <a:buChar char="●"/>
              <a:defRPr sz="3100" b="0" i="0" u="none" strike="noStrike" cap="none" baseline="0">
                <a:solidFill>
                  <a:srgbClr val="595959"/>
                </a:solidFill>
                <a:latin typeface="Source Sans Pro"/>
                <a:ea typeface="Source Sans Pro"/>
                <a:cs typeface="Source Sans Pro"/>
                <a:sym typeface="Source Sans Pro"/>
              </a:defRPr>
            </a:lvl2pPr>
            <a:lvl3pPr marL="1377011" marR="0" indent="-216230" algn="l" rtl="0">
              <a:spcBef>
                <a:spcPts val="853"/>
              </a:spcBef>
              <a:buClr>
                <a:srgbClr val="6DB7D7"/>
              </a:buClr>
              <a:buFont typeface="Noto Symbol"/>
              <a:buChar char="●"/>
              <a:defRPr sz="2800" b="0" i="0" u="none" strike="noStrike" cap="none" baseline="0">
                <a:solidFill>
                  <a:srgbClr val="595959"/>
                </a:solidFill>
                <a:latin typeface="Source Sans Pro"/>
                <a:ea typeface="Source Sans Pro"/>
                <a:cs typeface="Source Sans Pro"/>
                <a:sym typeface="Source Sans Pro"/>
              </a:defRPr>
            </a:lvl3pPr>
            <a:lvl4pPr marL="1796889" marR="0" indent="-243678" algn="l" rtl="0">
              <a:spcBef>
                <a:spcPts val="853"/>
              </a:spcBef>
              <a:buClr>
                <a:srgbClr val="205C77"/>
              </a:buClr>
              <a:buFont typeface="Noto Symbol"/>
              <a:buChar char="●"/>
              <a:defRPr sz="2600" b="0" i="0" u="none" strike="noStrike" cap="none" baseline="0">
                <a:solidFill>
                  <a:srgbClr val="595959"/>
                </a:solidFill>
                <a:latin typeface="Source Sans Pro"/>
                <a:ea typeface="Source Sans Pro"/>
                <a:cs typeface="Source Sans Pro"/>
                <a:sym typeface="Source Sans Pro"/>
              </a:defRPr>
            </a:lvl4pPr>
            <a:lvl5pPr marL="2198704" marR="0" indent="-226393" algn="l" rtl="0">
              <a:spcBef>
                <a:spcPts val="853"/>
              </a:spcBef>
              <a:buClr>
                <a:srgbClr val="6DB7D7"/>
              </a:buClr>
              <a:buFont typeface="Noto Symbol"/>
              <a:buChar char="●"/>
              <a:defRPr sz="2600" b="0" i="0" u="none" strike="noStrike" cap="none" baseline="0">
                <a:solidFill>
                  <a:srgbClr val="595959"/>
                </a:solidFill>
                <a:latin typeface="Source Sans Pro"/>
                <a:ea typeface="Source Sans Pro"/>
                <a:cs typeface="Source Sans Pro"/>
                <a:sym typeface="Source Sans Pro"/>
              </a:defRPr>
            </a:lvl5pPr>
            <a:lvl6pPr marL="2600520" marR="0" indent="-221809" algn="l" rtl="0">
              <a:spcBef>
                <a:spcPts val="520"/>
              </a:spcBef>
              <a:buClr>
                <a:schemeClr val="accent2"/>
              </a:buClr>
              <a:buFont typeface="Noto Symbol"/>
              <a:buChar char="●"/>
              <a:defRPr sz="2600" b="0" i="0" u="none" strike="noStrike" cap="none" baseline="0">
                <a:solidFill>
                  <a:srgbClr val="595959"/>
                </a:solidFill>
                <a:latin typeface="Source Sans Pro"/>
                <a:ea typeface="Source Sans Pro"/>
                <a:cs typeface="Source Sans Pro"/>
                <a:sym typeface="Source Sans Pro"/>
              </a:defRPr>
            </a:lvl6pPr>
            <a:lvl7pPr marL="3011363" marR="0" indent="-226253" algn="l" rtl="0">
              <a:spcBef>
                <a:spcPts val="520"/>
              </a:spcBef>
              <a:buClr>
                <a:srgbClr val="6DB7D7"/>
              </a:buClr>
              <a:buFont typeface="Noto Symbol"/>
              <a:buChar char="●"/>
              <a:defRPr sz="2600" b="0" i="0" u="none" strike="noStrike" cap="none" baseline="0">
                <a:solidFill>
                  <a:srgbClr val="595959"/>
                </a:solidFill>
                <a:latin typeface="Source Sans Pro"/>
                <a:ea typeface="Source Sans Pro"/>
                <a:cs typeface="Source Sans Pro"/>
                <a:sym typeface="Source Sans Pro"/>
              </a:defRPr>
            </a:lvl7pPr>
            <a:lvl8pPr marL="3410925" marR="0" indent="-232115" algn="l" rtl="0">
              <a:spcBef>
                <a:spcPts val="520"/>
              </a:spcBef>
              <a:buClr>
                <a:schemeClr val="accent2"/>
              </a:buClr>
              <a:buFont typeface="Noto Symbol"/>
              <a:buChar char="●"/>
              <a:defRPr sz="2600" b="0" i="0" u="none" strike="noStrike" cap="none" baseline="0">
                <a:solidFill>
                  <a:srgbClr val="595959"/>
                </a:solidFill>
                <a:latin typeface="Source Sans Pro"/>
                <a:ea typeface="Source Sans Pro"/>
                <a:cs typeface="Source Sans Pro"/>
                <a:sym typeface="Source Sans Pro"/>
              </a:defRPr>
            </a:lvl8pPr>
            <a:lvl9pPr marL="3824030" marR="0" indent="-226120" algn="l" rtl="0">
              <a:spcBef>
                <a:spcPts val="520"/>
              </a:spcBef>
              <a:buClr>
                <a:srgbClr val="6DB7D7"/>
              </a:buClr>
              <a:buFont typeface="Noto Symbol"/>
              <a:buChar char="●"/>
              <a:defRPr sz="2600" b="0" i="0" u="none" strike="noStrike" cap="none" baseline="0">
                <a:solidFill>
                  <a:srgbClr val="595959"/>
                </a:solidFill>
                <a:latin typeface="Source Sans Pro"/>
                <a:ea typeface="Source Sans Pro"/>
                <a:cs typeface="Source Sans Pro"/>
                <a:sym typeface="Source Sans Pro"/>
              </a:defRPr>
            </a:lvl9pPr>
          </a:lstStyle>
          <a:p>
            <a:endParaRPr/>
          </a:p>
        </p:txBody>
      </p:sp>
      <p:sp>
        <p:nvSpPr>
          <p:cNvPr id="7" name="Shape 7"/>
          <p:cNvSpPr txBox="1">
            <a:spLocks noGrp="1"/>
          </p:cNvSpPr>
          <p:nvPr>
            <p:ph type="dt" idx="10"/>
          </p:nvPr>
        </p:nvSpPr>
        <p:spPr>
          <a:xfrm>
            <a:off x="8006878" y="8925399"/>
            <a:ext cx="3034453" cy="519288"/>
          </a:xfrm>
          <a:prstGeom prst="rect">
            <a:avLst/>
          </a:prstGeom>
          <a:noFill/>
          <a:ln>
            <a:noFill/>
          </a:ln>
        </p:spPr>
        <p:txBody>
          <a:bodyPr lIns="91425" tIns="91425" rIns="91425" bIns="91425" anchor="ctr" anchorCtr="0"/>
          <a:lstStyle>
            <a:lvl1pPr marL="0" marR="0" indent="0" algn="r"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8" name="Shape 8"/>
          <p:cNvSpPr txBox="1">
            <a:spLocks noGrp="1"/>
          </p:cNvSpPr>
          <p:nvPr>
            <p:ph type="ftr" idx="11"/>
          </p:nvPr>
        </p:nvSpPr>
        <p:spPr>
          <a:xfrm>
            <a:off x="376119" y="8925399"/>
            <a:ext cx="6884893" cy="519288"/>
          </a:xfrm>
          <a:prstGeom prst="rect">
            <a:avLst/>
          </a:prstGeom>
          <a:noFill/>
          <a:ln>
            <a:noFill/>
          </a:ln>
        </p:spPr>
        <p:txBody>
          <a:bodyPr lIns="91425" tIns="91425" rIns="91425" bIns="91425" anchor="ctr" anchorCtr="0"/>
          <a:lstStyle>
            <a:lvl1pPr marL="0" marR="0" indent="0" algn="l" rtl="0">
              <a:spcBef>
                <a:spcPts val="0"/>
              </a:spcBef>
              <a:spcAft>
                <a:spcPts val="0"/>
              </a:spcAft>
              <a:defRPr sz="1700" b="0" i="0" u="none" strike="noStrike" cap="none" baseline="0">
                <a:solidFill>
                  <a:schemeClr val="lt1"/>
                </a:solidFill>
                <a:latin typeface="Helvetica Neue"/>
                <a:ea typeface="Helvetica Neue"/>
                <a:cs typeface="Helvetica Neue"/>
                <a:sym typeface="Helvetica Neue"/>
              </a:defRPr>
            </a:lvl1pPr>
            <a:lvl2pPr marL="342830" marR="0" indent="101670"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2pPr>
            <a:lvl3pPr marL="685658" marR="0" indent="216042"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3pPr>
            <a:lvl4pPr marL="1028490" marR="0" indent="330409"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4pPr>
            <a:lvl5pPr marL="1371319" marR="0" indent="444781" algn="ctr" rtl="0">
              <a:spcBef>
                <a:spcPts val="0"/>
              </a:spcBef>
              <a:spcAft>
                <a:spcPts val="0"/>
              </a:spcAft>
              <a:defRPr sz="3600" b="0" i="0" u="none" strike="noStrike" cap="none" baseline="0">
                <a:solidFill>
                  <a:srgbClr val="000000"/>
                </a:solidFill>
                <a:latin typeface="Helvetica Neue"/>
                <a:ea typeface="Helvetica Neue"/>
                <a:cs typeface="Helvetica Neue"/>
                <a:sym typeface="Helvetica Neue"/>
              </a:defRPr>
            </a:lvl5pPr>
            <a:lvl6pPr marL="2285534" marR="0" indent="-12233" algn="l" rtl="0">
              <a:spcBef>
                <a:spcPts val="0"/>
              </a:spcBef>
              <a:defRPr sz="3600" b="0" i="0" u="none" strike="noStrike" cap="none" baseline="0">
                <a:solidFill>
                  <a:srgbClr val="000000"/>
                </a:solidFill>
                <a:latin typeface="Helvetica Neue"/>
                <a:ea typeface="Helvetica Neue"/>
                <a:cs typeface="Helvetica Neue"/>
                <a:sym typeface="Helvetica Neue"/>
              </a:defRPr>
            </a:lvl6pPr>
            <a:lvl7pPr marL="2742637" marR="0" indent="-12137" algn="l" rtl="0">
              <a:spcBef>
                <a:spcPts val="0"/>
              </a:spcBef>
              <a:defRPr sz="3600" b="0" i="0" u="none" strike="noStrike" cap="none" baseline="0">
                <a:solidFill>
                  <a:srgbClr val="000000"/>
                </a:solidFill>
                <a:latin typeface="Helvetica Neue"/>
                <a:ea typeface="Helvetica Neue"/>
                <a:cs typeface="Helvetica Neue"/>
                <a:sym typeface="Helvetica Neue"/>
              </a:defRPr>
            </a:lvl7pPr>
            <a:lvl8pPr marL="3199745" marR="0" indent="-12045" algn="l" rtl="0">
              <a:spcBef>
                <a:spcPts val="0"/>
              </a:spcBef>
              <a:defRPr sz="3600" b="0" i="0" u="none" strike="noStrike" cap="none" baseline="0">
                <a:solidFill>
                  <a:srgbClr val="000000"/>
                </a:solidFill>
                <a:latin typeface="Helvetica Neue"/>
                <a:ea typeface="Helvetica Neue"/>
                <a:cs typeface="Helvetica Neue"/>
                <a:sym typeface="Helvetica Neue"/>
              </a:defRPr>
            </a:lvl8pPr>
            <a:lvl9pPr marL="3656852" marR="0" indent="-11951" algn="l" rtl="0">
              <a:spcBef>
                <a:spcPts val="0"/>
              </a:spcBef>
              <a:defRPr sz="3600" b="0" i="0" u="none" strike="noStrike" cap="none" baseline="0">
                <a:solidFill>
                  <a:srgbClr val="000000"/>
                </a:solidFill>
                <a:latin typeface="Helvetica Neue"/>
                <a:ea typeface="Helvetica Neue"/>
                <a:cs typeface="Helvetica Neue"/>
                <a:sym typeface="Helvetica Neue"/>
              </a:defRPr>
            </a:lvl9pPr>
          </a:lstStyle>
          <a:p>
            <a:endParaRPr/>
          </a:p>
        </p:txBody>
      </p:sp>
      <p:sp>
        <p:nvSpPr>
          <p:cNvPr id="9" name="Shape 9"/>
          <p:cNvSpPr txBox="1">
            <a:spLocks noGrp="1"/>
          </p:cNvSpPr>
          <p:nvPr>
            <p:ph type="sldNum" idx="12"/>
          </p:nvPr>
        </p:nvSpPr>
        <p:spPr>
          <a:xfrm>
            <a:off x="11232578" y="8925399"/>
            <a:ext cx="1408852" cy="519288"/>
          </a:xfrm>
          <a:prstGeom prst="rect">
            <a:avLst/>
          </a:prstGeom>
          <a:noFill/>
          <a:ln>
            <a:noFill/>
          </a:ln>
        </p:spPr>
        <p:txBody>
          <a:bodyPr lIns="130025" tIns="65000" rIns="130025" bIns="65000" anchor="ctr" anchorCtr="0">
            <a:noAutofit/>
          </a:bodyPr>
          <a:lstStyle/>
          <a:p>
            <a:pPr marL="0" marR="0" lvl="0" indent="0" algn="r" rtl="0">
              <a:spcBef>
                <a:spcPts val="0"/>
              </a:spcBef>
              <a:spcAft>
                <a:spcPts val="0"/>
              </a:spcAft>
              <a:buSzPct val="25000"/>
              <a:buNone/>
            </a:pPr>
            <a:fld id="{00000000-1234-1234-1234-123412341234}" type="slidenum">
              <a:rPr lang="en-US" sz="5100" b="0" i="0" u="none" strike="noStrike" cap="none" baseline="0">
                <a:solidFill>
                  <a:schemeClr val="lt1"/>
                </a:solidFill>
                <a:latin typeface="Helvetica Neue"/>
                <a:ea typeface="Helvetica Neue"/>
                <a:cs typeface="Helvetica Neue"/>
                <a:sym typeface="Helvetica Neue"/>
              </a:rPr>
              <a:t>‹#›</a:t>
            </a:fld>
            <a:endParaRPr lang="en-US" sz="5100" b="0" i="0" u="none" strike="noStrike" cap="none" baseline="0">
              <a:solidFill>
                <a:schemeClr val="lt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mailto:president@esipfed.org" TargetMode="External"/><Relationship Id="rId4" Type="http://schemas.openxmlformats.org/officeDocument/2006/relationships/hyperlink" Target="mailto:erinrobinson@esipfed.org" TargetMode="External"/><Relationship Id="rId5" Type="http://schemas.openxmlformats.org/officeDocument/2006/relationships/hyperlink" Target="mailto:annieburgess@esipfed.org" TargetMode="External"/><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316943" y="2167466"/>
            <a:ext cx="9806372" cy="2453144"/>
          </a:xfrm>
          <a:prstGeom prst="rect">
            <a:avLst/>
          </a:prstGeom>
          <a:noFill/>
          <a:ln>
            <a:noFill/>
          </a:ln>
        </p:spPr>
        <p:txBody>
          <a:bodyPr lIns="126400" tIns="126400" rIns="126400" bIns="126400" anchor="b" anchorCtr="0">
            <a:noAutofit/>
          </a:bodyPr>
          <a:lstStyle/>
          <a:p>
            <a:pPr marL="304753" marR="0" lvl="0" indent="-12653" algn="ctr" rtl="0">
              <a:spcBef>
                <a:spcPts val="0"/>
              </a:spcBef>
              <a:buClr>
                <a:srgbClr val="6DB7D7"/>
              </a:buClr>
              <a:buSzPct val="25000"/>
              <a:buFont typeface="Noto Symbol"/>
              <a:buNone/>
            </a:pPr>
            <a:r>
              <a:rPr lang="en-US" sz="4800" b="0" i="0" u="none" strike="noStrike" cap="none" baseline="0" dirty="0" smtClean="0">
                <a:solidFill>
                  <a:schemeClr val="accent1"/>
                </a:solidFill>
                <a:latin typeface="Source Sans Pro"/>
                <a:ea typeface="Source Sans Pro"/>
                <a:cs typeface="Source Sans Pro"/>
                <a:sym typeface="Source Sans Pro"/>
              </a:rPr>
              <a:t>The </a:t>
            </a:r>
            <a:r>
              <a:rPr lang="en-US" sz="4800" b="0" i="0" u="none" strike="noStrike" cap="none" baseline="0" dirty="0">
                <a:solidFill>
                  <a:schemeClr val="accent1"/>
                </a:solidFill>
                <a:latin typeface="Source Sans Pro"/>
                <a:ea typeface="Source Sans Pro"/>
                <a:cs typeface="Source Sans Pro"/>
                <a:sym typeface="Source Sans Pro"/>
              </a:rPr>
              <a:t>Federation of Earth Science Information </a:t>
            </a:r>
            <a:r>
              <a:rPr lang="en-US" sz="4800" b="0" i="0" u="none" strike="noStrike" cap="none" baseline="0" dirty="0" smtClean="0">
                <a:solidFill>
                  <a:schemeClr val="accent1"/>
                </a:solidFill>
                <a:latin typeface="Source Sans Pro"/>
                <a:ea typeface="Source Sans Pro"/>
                <a:cs typeface="Source Sans Pro"/>
                <a:sym typeface="Source Sans Pro"/>
              </a:rPr>
              <a:t>Partners:</a:t>
            </a:r>
            <a:br>
              <a:rPr lang="en-US" sz="4800" b="0" i="0" u="none" strike="noStrike" cap="none" baseline="0" dirty="0" smtClean="0">
                <a:solidFill>
                  <a:schemeClr val="accent1"/>
                </a:solidFill>
                <a:latin typeface="Source Sans Pro"/>
                <a:ea typeface="Source Sans Pro"/>
                <a:cs typeface="Source Sans Pro"/>
                <a:sym typeface="Source Sans Pro"/>
              </a:rPr>
            </a:br>
            <a:r>
              <a:rPr lang="en-US" sz="4800" dirty="0" smtClean="0"/>
              <a:t>On the </a:t>
            </a:r>
            <a:r>
              <a:rPr lang="en-US" sz="4800" b="0" i="0" u="none" strike="noStrike" cap="none" baseline="0" dirty="0" smtClean="0">
                <a:solidFill>
                  <a:schemeClr val="accent1"/>
                </a:solidFill>
                <a:latin typeface="Source Sans Pro"/>
                <a:ea typeface="Source Sans Pro"/>
                <a:cs typeface="Source Sans Pro"/>
                <a:sym typeface="Source Sans Pro"/>
              </a:rPr>
              <a:t>Frontiers </a:t>
            </a:r>
            <a:r>
              <a:rPr lang="en-US" sz="4800" dirty="0" smtClean="0"/>
              <a:t>of </a:t>
            </a:r>
            <a:r>
              <a:rPr lang="en-US" sz="4800" b="0" i="0" u="none" strike="noStrike" cap="none" baseline="0" dirty="0" smtClean="0">
                <a:solidFill>
                  <a:schemeClr val="accent1"/>
                </a:solidFill>
                <a:latin typeface="Source Sans Pro"/>
                <a:ea typeface="Source Sans Pro"/>
                <a:cs typeface="Source Sans Pro"/>
                <a:sym typeface="Source Sans Pro"/>
              </a:rPr>
              <a:t>Big Data</a:t>
            </a:r>
            <a:endParaRPr lang="en-US" sz="4800" b="0" i="0" u="none" strike="noStrike" cap="none" baseline="0" dirty="0">
              <a:solidFill>
                <a:schemeClr val="accent1"/>
              </a:solidFill>
              <a:latin typeface="Source Sans Pro"/>
              <a:ea typeface="Source Sans Pro"/>
              <a:cs typeface="Source Sans Pro"/>
              <a:sym typeface="Source Sans Pro"/>
            </a:endParaRPr>
          </a:p>
        </p:txBody>
      </p:sp>
      <p:sp>
        <p:nvSpPr>
          <p:cNvPr id="89" name="Shape 89"/>
          <p:cNvSpPr txBox="1">
            <a:spLocks noGrp="1"/>
          </p:cNvSpPr>
          <p:nvPr>
            <p:ph type="subTitle" idx="1"/>
          </p:nvPr>
        </p:nvSpPr>
        <p:spPr>
          <a:xfrm>
            <a:off x="1881488" y="4691932"/>
            <a:ext cx="9241825" cy="1303667"/>
          </a:xfrm>
          <a:prstGeom prst="rect">
            <a:avLst/>
          </a:prstGeom>
          <a:noFill/>
          <a:ln>
            <a:noFill/>
          </a:ln>
        </p:spPr>
        <p:txBody>
          <a:bodyPr lIns="130025" tIns="65000" rIns="130025" bIns="65000" anchor="t" anchorCtr="0">
            <a:noAutofit/>
          </a:bodyPr>
          <a:lstStyle/>
          <a:p>
            <a:pPr marL="0" marR="0" lvl="0" indent="0" algn="ctr" rtl="0">
              <a:spcBef>
                <a:spcPts val="0"/>
              </a:spcBef>
              <a:buClr>
                <a:srgbClr val="6DB7D7"/>
              </a:buClr>
              <a:buSzPct val="25000"/>
              <a:buFont typeface="Noto Symbol"/>
              <a:buNone/>
            </a:pPr>
            <a:r>
              <a:rPr lang="en-US" sz="2800" b="0" i="0" u="none" strike="noStrike" cap="none" baseline="0" dirty="0">
                <a:solidFill>
                  <a:srgbClr val="888888"/>
                </a:solidFill>
                <a:latin typeface="Source Sans Pro"/>
                <a:ea typeface="Source Sans Pro"/>
                <a:cs typeface="Source Sans Pro"/>
                <a:sym typeface="Source Sans Pro"/>
              </a:rPr>
              <a:t>Annie </a:t>
            </a:r>
            <a:r>
              <a:rPr lang="en-US" sz="2800" b="0" i="0" u="none" strike="noStrike" cap="none" baseline="0" dirty="0" smtClean="0">
                <a:solidFill>
                  <a:srgbClr val="888888"/>
                </a:solidFill>
                <a:latin typeface="Source Sans Pro"/>
                <a:ea typeface="Source Sans Pro"/>
                <a:cs typeface="Source Sans Pro"/>
                <a:sym typeface="Source Sans Pro"/>
              </a:rPr>
              <a:t>Burgess</a:t>
            </a:r>
            <a:r>
              <a:rPr lang="en-US" sz="2800" dirty="0"/>
              <a:t> </a:t>
            </a:r>
            <a:r>
              <a:rPr lang="en-US" sz="2800" dirty="0" smtClean="0"/>
              <a:t>| </a:t>
            </a:r>
            <a:r>
              <a:rPr lang="en-US" sz="2800" b="0" i="0" u="none" strike="noStrike" cap="none" baseline="0" dirty="0" smtClean="0">
                <a:solidFill>
                  <a:srgbClr val="888888"/>
                </a:solidFill>
                <a:latin typeface="Source Sans Pro"/>
                <a:ea typeface="Source Sans Pro"/>
                <a:cs typeface="Source Sans Pro"/>
                <a:sym typeface="Source Sans Pro"/>
              </a:rPr>
              <a:t>Community Director</a:t>
            </a:r>
            <a:r>
              <a:rPr lang="en-US" sz="2800" dirty="0"/>
              <a:t> </a:t>
            </a:r>
            <a:r>
              <a:rPr lang="en-US" sz="2800" dirty="0" smtClean="0"/>
              <a:t>| </a:t>
            </a:r>
            <a:r>
              <a:rPr lang="en-US" sz="2800" b="0" i="0" u="none" strike="noStrike" cap="none" baseline="0" dirty="0" smtClean="0">
                <a:solidFill>
                  <a:srgbClr val="888888"/>
                </a:solidFill>
                <a:latin typeface="Source Sans Pro"/>
                <a:ea typeface="Source Sans Pro"/>
                <a:cs typeface="Source Sans Pro"/>
                <a:sym typeface="Source Sans Pro"/>
              </a:rPr>
              <a:t>@</a:t>
            </a:r>
            <a:r>
              <a:rPr lang="en-US" sz="2800" b="0" i="0" u="none" strike="noStrike" cap="none" baseline="0" dirty="0" err="1">
                <a:solidFill>
                  <a:srgbClr val="888888"/>
                </a:solidFill>
                <a:latin typeface="Source Sans Pro"/>
                <a:ea typeface="Source Sans Pro"/>
                <a:cs typeface="Source Sans Pro"/>
                <a:sym typeface="Source Sans Pro"/>
              </a:rPr>
              <a:t>ESIPFed</a:t>
            </a:r>
            <a:r>
              <a:rPr lang="en-US" sz="2800" b="0" i="0" u="none" strike="noStrike" cap="none" baseline="0" dirty="0">
                <a:solidFill>
                  <a:srgbClr val="888888"/>
                </a:solidFill>
                <a:latin typeface="Source Sans Pro"/>
                <a:ea typeface="Source Sans Pro"/>
                <a:cs typeface="Source Sans Pro"/>
                <a:sym typeface="Source Sans Pro"/>
              </a:rPr>
              <a:t> </a:t>
            </a:r>
            <a:endParaRPr lang="en-US" sz="2800" b="0" i="0" u="none" strike="noStrike" cap="none" baseline="0" dirty="0" smtClean="0">
              <a:solidFill>
                <a:srgbClr val="888888"/>
              </a:solidFill>
              <a:latin typeface="Source Sans Pro"/>
              <a:ea typeface="Source Sans Pro"/>
              <a:cs typeface="Source Sans Pro"/>
              <a:sym typeface="Source Sans Pro"/>
            </a:endParaRPr>
          </a:p>
          <a:p>
            <a:pPr marL="0" marR="0" lvl="0" indent="0" algn="ctr" rtl="0">
              <a:spcBef>
                <a:spcPts val="0"/>
              </a:spcBef>
              <a:buClr>
                <a:srgbClr val="6DB7D7"/>
              </a:buClr>
              <a:buSzPct val="25000"/>
              <a:buFont typeface="Noto Symbol"/>
              <a:buNone/>
            </a:pPr>
            <a:r>
              <a:rPr lang="en-US" sz="2800" dirty="0" smtClean="0"/>
              <a:t>http://</a:t>
            </a:r>
            <a:r>
              <a:rPr lang="en-US" sz="2800" dirty="0" err="1" smtClean="0"/>
              <a:t>esipfed.org</a:t>
            </a:r>
            <a:endParaRPr lang="en-US" sz="2800" b="0" i="0" u="none" strike="noStrike" cap="none" baseline="0" dirty="0">
              <a:solidFill>
                <a:srgbClr val="888888"/>
              </a:solidFill>
              <a:latin typeface="Source Sans Pro"/>
              <a:ea typeface="Source Sans Pro"/>
              <a:cs typeface="Source Sans Pro"/>
              <a:sym typeface="Source Sans Pro"/>
            </a:endParaRPr>
          </a:p>
          <a:p>
            <a:pPr marL="0" marR="0" lvl="0" indent="0" algn="ctr" rtl="0">
              <a:spcBef>
                <a:spcPts val="427"/>
              </a:spcBef>
              <a:buClr>
                <a:srgbClr val="6DB7D7"/>
              </a:buClr>
              <a:buFont typeface="Noto Symbol"/>
              <a:buNone/>
            </a:pPr>
            <a:endParaRPr sz="2800" b="0" i="0" u="none" strike="noStrike" cap="none" baseline="0" dirty="0">
              <a:solidFill>
                <a:srgbClr val="888888"/>
              </a:solidFill>
              <a:latin typeface="Source Sans Pro"/>
              <a:ea typeface="Source Sans Pro"/>
              <a:cs typeface="Source Sans Pro"/>
              <a:sym typeface="Source Sans Pro"/>
            </a:endParaRPr>
          </a:p>
        </p:txBody>
      </p:sp>
      <p:sp>
        <p:nvSpPr>
          <p:cNvPr id="90" name="Shape 90"/>
          <p:cNvSpPr txBox="1"/>
          <p:nvPr/>
        </p:nvSpPr>
        <p:spPr>
          <a:xfrm>
            <a:off x="6484256" y="8437043"/>
            <a:ext cx="6502400" cy="680433"/>
          </a:xfrm>
          <a:prstGeom prst="rect">
            <a:avLst/>
          </a:prstGeom>
          <a:noFill/>
          <a:ln>
            <a:noFill/>
          </a:ln>
        </p:spPr>
        <p:txBody>
          <a:bodyPr lIns="126400" tIns="126400" rIns="126400" bIns="126400" anchor="t" anchorCtr="0">
            <a:noAutofit/>
          </a:bodyPr>
          <a:lstStyle/>
          <a:p>
            <a:pPr marL="152376" marR="0" lvl="0" indent="-12675" rtl="0">
              <a:spcBef>
                <a:spcPts val="0"/>
              </a:spcBef>
              <a:spcAft>
                <a:spcPts val="0"/>
              </a:spcAft>
              <a:buSzPct val="25000"/>
              <a:buNone/>
            </a:pPr>
            <a:r>
              <a:rPr lang="en-US" sz="2800" b="0" i="0" u="none" strike="noStrike" cap="none" baseline="0" dirty="0" smtClean="0">
                <a:solidFill>
                  <a:schemeClr val="tx1">
                    <a:lumMod val="65000"/>
                    <a:lumOff val="35000"/>
                  </a:schemeClr>
                </a:solidFill>
                <a:latin typeface="Helvetica Neue"/>
                <a:ea typeface="Helvetica Neue"/>
                <a:cs typeface="Helvetica Neue"/>
                <a:sym typeface="Helvetica Neue"/>
              </a:rPr>
              <a:t>Presentation </a:t>
            </a:r>
            <a:r>
              <a:rPr lang="en-US" sz="2800" b="0" i="0" u="none" strike="noStrike" cap="none" baseline="0" dirty="0">
                <a:solidFill>
                  <a:schemeClr val="tx1">
                    <a:lumMod val="65000"/>
                    <a:lumOff val="35000"/>
                  </a:schemeClr>
                </a:solidFill>
                <a:latin typeface="Helvetica Neue"/>
                <a:ea typeface="Helvetica Neue"/>
                <a:cs typeface="Helvetica Neue"/>
                <a:sym typeface="Helvetica Neue"/>
              </a:rPr>
              <a:t>at: </a:t>
            </a:r>
            <a:r>
              <a:rPr lang="en-US" sz="2800" b="0" i="0" u="none" strike="noStrike" cap="none" baseline="0" dirty="0" smtClean="0">
                <a:solidFill>
                  <a:schemeClr val="tx1">
                    <a:lumMod val="65000"/>
                    <a:lumOff val="35000"/>
                  </a:schemeClr>
                </a:solidFill>
                <a:latin typeface="Helvetica Neue"/>
                <a:ea typeface="Helvetica Neue"/>
                <a:cs typeface="Helvetica Neue"/>
                <a:sym typeface="Helvetica Neue"/>
              </a:rPr>
              <a:t/>
            </a:r>
            <a:br>
              <a:rPr lang="en-US" sz="2800" b="0" i="0" u="none" strike="noStrike" cap="none" baseline="0" dirty="0" smtClean="0">
                <a:solidFill>
                  <a:schemeClr val="tx1">
                    <a:lumMod val="65000"/>
                    <a:lumOff val="35000"/>
                  </a:schemeClr>
                </a:solidFill>
                <a:latin typeface="Helvetica Neue"/>
                <a:ea typeface="Helvetica Neue"/>
                <a:cs typeface="Helvetica Neue"/>
                <a:sym typeface="Helvetica Neue"/>
              </a:rPr>
            </a:br>
            <a:r>
              <a:rPr lang="en-US" sz="2800" b="0" i="0" u="none" strike="noStrike" cap="none" baseline="0" dirty="0" smtClean="0">
                <a:solidFill>
                  <a:schemeClr val="tx1">
                    <a:lumMod val="65000"/>
                    <a:lumOff val="35000"/>
                  </a:schemeClr>
                </a:solidFill>
                <a:latin typeface="Helvetica Neue"/>
                <a:ea typeface="Helvetica Neue"/>
                <a:cs typeface="Helvetica Neue"/>
                <a:sym typeface="Helvetica Neue"/>
              </a:rPr>
              <a:t>http</a:t>
            </a:r>
            <a:r>
              <a:rPr lang="en-US" sz="2800" b="0" i="0" u="none" strike="noStrike" cap="none" baseline="0" dirty="0">
                <a:solidFill>
                  <a:schemeClr val="tx1">
                    <a:lumMod val="65000"/>
                    <a:lumOff val="35000"/>
                  </a:schemeClr>
                </a:solidFill>
                <a:latin typeface="Helvetica Neue"/>
                <a:ea typeface="Helvetica Neue"/>
                <a:cs typeface="Helvetica Neue"/>
                <a:sym typeface="Helvetica Neue"/>
              </a:rPr>
              <a:t>://</a:t>
            </a:r>
            <a:r>
              <a:rPr lang="en-US" sz="2800" b="0" i="0" u="none" strike="noStrike" cap="none" baseline="0" dirty="0" err="1">
                <a:solidFill>
                  <a:schemeClr val="tx1">
                    <a:lumMod val="65000"/>
                    <a:lumOff val="35000"/>
                  </a:schemeClr>
                </a:solidFill>
                <a:latin typeface="Helvetica Neue"/>
                <a:ea typeface="Helvetica Neue"/>
                <a:cs typeface="Helvetica Neue"/>
                <a:sym typeface="Helvetica Neue"/>
              </a:rPr>
              <a:t>commons.esipfed.org</a:t>
            </a:r>
            <a:r>
              <a:rPr lang="en-US" sz="2800" b="0" i="0" u="none" strike="noStrike" cap="none" baseline="0" dirty="0">
                <a:solidFill>
                  <a:schemeClr val="tx1">
                    <a:lumMod val="65000"/>
                    <a:lumOff val="35000"/>
                  </a:schemeClr>
                </a:solidFill>
                <a:latin typeface="Helvetica Neue"/>
                <a:ea typeface="Helvetica Neue"/>
                <a:cs typeface="Helvetica Neue"/>
                <a:sym typeface="Helvetica Neue"/>
              </a:rPr>
              <a:t>/node/xxx</a:t>
            </a:r>
          </a:p>
        </p:txBody>
      </p:sp>
      <p:pic>
        <p:nvPicPr>
          <p:cNvPr id="2" name="Picture 1" descr="esip-logo.png"/>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35824" y="7793038"/>
            <a:ext cx="2984500" cy="1524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0" y="1449392"/>
            <a:ext cx="13004800" cy="8240889"/>
          </a:xfrm>
          <a:prstGeom prst="rect">
            <a:avLst/>
          </a:prstGeom>
        </p:spPr>
      </p:pic>
      <p:sp>
        <p:nvSpPr>
          <p:cNvPr id="6" name="Title 1"/>
          <p:cNvSpPr>
            <a:spLocks noGrp="1"/>
          </p:cNvSpPr>
          <p:nvPr>
            <p:ph type="title"/>
          </p:nvPr>
        </p:nvSpPr>
        <p:spPr>
          <a:xfrm>
            <a:off x="231788" y="228603"/>
            <a:ext cx="11437904" cy="1220789"/>
          </a:xfrm>
        </p:spPr>
        <p:txBody>
          <a:bodyPr/>
          <a:lstStyle/>
          <a:p>
            <a:r>
              <a:rPr lang="en-US" dirty="0" smtClean="0"/>
              <a:t>About me</a:t>
            </a:r>
            <a:endParaRPr lang="en-US" dirty="0"/>
          </a:p>
        </p:txBody>
      </p:sp>
      <p:sp>
        <p:nvSpPr>
          <p:cNvPr id="7" name="TextBox 6"/>
          <p:cNvSpPr txBox="1"/>
          <p:nvPr/>
        </p:nvSpPr>
        <p:spPr>
          <a:xfrm>
            <a:off x="7538123" y="5756390"/>
            <a:ext cx="5033950" cy="1200329"/>
          </a:xfrm>
          <a:prstGeom prst="rect">
            <a:avLst/>
          </a:prstGeom>
          <a:noFill/>
        </p:spPr>
        <p:txBody>
          <a:bodyPr wrap="none" rtlCol="0">
            <a:spAutoFit/>
          </a:bodyPr>
          <a:lstStyle/>
          <a:p>
            <a:r>
              <a:rPr lang="en-US" sz="3600" dirty="0" smtClean="0">
                <a:solidFill>
                  <a:srgbClr val="595959"/>
                </a:solidFill>
              </a:rPr>
              <a:t>Pivotal Career Moment:</a:t>
            </a:r>
          </a:p>
          <a:p>
            <a:r>
              <a:rPr lang="en-US" sz="3600" dirty="0" smtClean="0">
                <a:solidFill>
                  <a:srgbClr val="595959"/>
                </a:solidFill>
              </a:rPr>
              <a:t>Lets scale it up!</a:t>
            </a:r>
            <a:endParaRPr lang="en-US" sz="3600" dirty="0">
              <a:solidFill>
                <a:srgbClr val="595959"/>
              </a:solidFill>
            </a:endParaRPr>
          </a:p>
        </p:txBody>
      </p:sp>
    </p:spTree>
    <p:extLst>
      <p:ext uri="{BB962C8B-B14F-4D97-AF65-F5344CB8AC3E}">
        <p14:creationId xmlns:p14="http://schemas.microsoft.com/office/powerpoint/2010/main" val="3898077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88" y="228603"/>
            <a:ext cx="11437904" cy="1220789"/>
          </a:xfrm>
        </p:spPr>
        <p:txBody>
          <a:bodyPr/>
          <a:lstStyle/>
          <a:p>
            <a:r>
              <a:rPr lang="en-US" dirty="0" smtClean="0"/>
              <a:t>About me</a:t>
            </a:r>
            <a:endParaRPr lang="en-US" dirty="0"/>
          </a:p>
        </p:txBody>
      </p:sp>
      <p:pic>
        <p:nvPicPr>
          <p:cNvPr id="4" name="Picture 3" descr="Nature.pdf"/>
          <p:cNvPicPr>
            <a:picLocks noChangeAspect="1"/>
          </p:cNvPicPr>
          <p:nvPr/>
        </p:nvPicPr>
        <p:blipFill rotWithShape="1">
          <a:blip r:embed="rId3">
            <a:extLst>
              <a:ext uri="{28A0092B-C50C-407E-A947-70E740481C1C}">
                <a14:useLocalDpi xmlns:a14="http://schemas.microsoft.com/office/drawing/2010/main" val="0"/>
              </a:ext>
            </a:extLst>
          </a:blip>
          <a:srcRect l="6047" t="20618" r="5180" b="17600"/>
          <a:stretch/>
        </p:blipFill>
        <p:spPr>
          <a:xfrm>
            <a:off x="6352290" y="1449392"/>
            <a:ext cx="6513608" cy="5957981"/>
          </a:xfrm>
          <a:prstGeom prst="rect">
            <a:avLst/>
          </a:prstGeom>
          <a:solidFill>
            <a:schemeClr val="bg1"/>
          </a:solidFill>
          <a:ln>
            <a:noFill/>
          </a:ln>
          <a:effectLst>
            <a:outerShdw blurRad="292100" dist="139700" dir="2700000" algn="tl" rotWithShape="0">
              <a:srgbClr val="333333">
                <a:alpha val="65000"/>
              </a:srgbClr>
            </a:outerShdw>
          </a:effectLst>
        </p:spPr>
      </p:pic>
      <p:sp>
        <p:nvSpPr>
          <p:cNvPr id="26" name="TextBox 25"/>
          <p:cNvSpPr txBox="1"/>
          <p:nvPr/>
        </p:nvSpPr>
        <p:spPr>
          <a:xfrm>
            <a:off x="231788" y="3342017"/>
            <a:ext cx="6364070" cy="1754327"/>
          </a:xfrm>
          <a:prstGeom prst="rect">
            <a:avLst/>
          </a:prstGeom>
          <a:noFill/>
        </p:spPr>
        <p:txBody>
          <a:bodyPr wrap="square" rtlCol="0">
            <a:spAutoFit/>
          </a:bodyPr>
          <a:lstStyle/>
          <a:p>
            <a:r>
              <a:rPr lang="en-US" sz="3600" dirty="0" smtClean="0">
                <a:solidFill>
                  <a:schemeClr val="tx1">
                    <a:lumMod val="65000"/>
                    <a:lumOff val="35000"/>
                  </a:schemeClr>
                </a:solidFill>
              </a:rPr>
              <a:t>From my laptop to Near Real Time Operations at JPL: </a:t>
            </a:r>
          </a:p>
          <a:p>
            <a:r>
              <a:rPr lang="en-US" sz="3600" dirty="0" smtClean="0">
                <a:solidFill>
                  <a:schemeClr val="tx1">
                    <a:lumMod val="65000"/>
                    <a:lumOff val="35000"/>
                  </a:schemeClr>
                </a:solidFill>
              </a:rPr>
              <a:t>Lots of Lessons learned</a:t>
            </a:r>
            <a:r>
              <a:rPr lang="en-US" sz="3600" dirty="0" smtClean="0"/>
              <a:t>!</a:t>
            </a:r>
            <a:endParaRPr lang="en-US" sz="3600" dirty="0"/>
          </a:p>
        </p:txBody>
      </p:sp>
    </p:spTree>
    <p:extLst>
      <p:ext uri="{BB962C8B-B14F-4D97-AF65-F5344CB8AC3E}">
        <p14:creationId xmlns:p14="http://schemas.microsoft.com/office/powerpoint/2010/main" val="186530394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87400" y="228603"/>
            <a:ext cx="11437904" cy="1220789"/>
          </a:xfrm>
          <a:prstGeom prst="rect">
            <a:avLst/>
          </a:prstGeom>
          <a:noFill/>
          <a:ln>
            <a:noFill/>
          </a:ln>
        </p:spPr>
        <p:txBody>
          <a:bodyPr lIns="130025" tIns="65000" rIns="130025" bIns="65000" anchor="ctr" anchorCtr="0">
            <a:noAutofit/>
          </a:bodyPr>
          <a:lstStyle/>
          <a:p>
            <a:pPr marL="0" marR="0" lvl="0" indent="0" algn="l" rtl="0">
              <a:spcBef>
                <a:spcPts val="0"/>
              </a:spcBef>
              <a:buClr>
                <a:schemeClr val="accent1"/>
              </a:buClr>
              <a:buSzPct val="25000"/>
              <a:buFont typeface="Source Sans Pro"/>
              <a:buNone/>
            </a:pPr>
            <a:r>
              <a:rPr lang="en-US" sz="6000" b="0" i="0" u="none" strike="noStrike" cap="none" baseline="0">
                <a:solidFill>
                  <a:schemeClr val="accent1"/>
                </a:solidFill>
                <a:latin typeface="Source Sans Pro"/>
                <a:ea typeface="Source Sans Pro"/>
                <a:cs typeface="Source Sans Pro"/>
                <a:sym typeface="Source Sans Pro"/>
              </a:rPr>
              <a:t>Moving into the Social Era </a:t>
            </a:r>
          </a:p>
        </p:txBody>
      </p:sp>
      <p:sp>
        <p:nvSpPr>
          <p:cNvPr id="169" name="Shape 169"/>
          <p:cNvSpPr txBox="1">
            <a:spLocks noGrp="1"/>
          </p:cNvSpPr>
          <p:nvPr>
            <p:ph type="body" idx="1"/>
          </p:nvPr>
        </p:nvSpPr>
        <p:spPr>
          <a:xfrm>
            <a:off x="625969" y="1576475"/>
            <a:ext cx="9743394" cy="6548121"/>
          </a:xfrm>
          <a:prstGeom prst="rect">
            <a:avLst/>
          </a:prstGeom>
          <a:noFill/>
          <a:ln>
            <a:noFill/>
          </a:ln>
        </p:spPr>
        <p:txBody>
          <a:bodyPr lIns="130025" tIns="65000" rIns="130025" bIns="65000" anchor="t" anchorCtr="0">
            <a:noAutofit/>
          </a:bodyPr>
          <a:lstStyle/>
          <a:p>
            <a:pPr marL="0" marR="0" lvl="0" indent="0" algn="l" rtl="0">
              <a:spcBef>
                <a:spcPts val="0"/>
              </a:spcBef>
              <a:buClr>
                <a:srgbClr val="6DB7D7"/>
              </a:buClr>
              <a:buSzPct val="25000"/>
              <a:buFont typeface="Noto Symbol"/>
              <a:buNone/>
            </a:pPr>
            <a:r>
              <a:rPr lang="en-US" sz="4000" b="0" u="none" strike="noStrike" cap="none" baseline="0" dirty="0" smtClean="0">
                <a:solidFill>
                  <a:srgbClr val="595959"/>
                </a:solidFill>
                <a:latin typeface="Source Sans Pro"/>
                <a:ea typeface="Source Sans Pro"/>
                <a:cs typeface="Source Sans Pro"/>
                <a:sym typeface="Source Sans Pro"/>
              </a:rPr>
              <a:t>“We </a:t>
            </a:r>
            <a:r>
              <a:rPr lang="en-US" sz="4000" b="0" u="none" strike="noStrike" cap="none" baseline="0" dirty="0">
                <a:solidFill>
                  <a:srgbClr val="595959"/>
                </a:solidFill>
                <a:latin typeface="Source Sans Pro"/>
                <a:ea typeface="Source Sans Pro"/>
                <a:cs typeface="Source Sans Pro"/>
                <a:sym typeface="Source Sans Pro"/>
              </a:rPr>
              <a:t>need to use business models that will allow connected humans with shared interests and goals to </a:t>
            </a:r>
            <a:r>
              <a:rPr lang="en-US" sz="4000" b="0" u="none" strike="noStrike" cap="none" baseline="0" dirty="0" smtClean="0">
                <a:solidFill>
                  <a:srgbClr val="595959"/>
                </a:solidFill>
                <a:latin typeface="Source Sans Pro"/>
                <a:ea typeface="Source Sans Pro"/>
                <a:cs typeface="Source Sans Pro"/>
                <a:sym typeface="Source Sans Pro"/>
              </a:rPr>
              <a:t>work</a:t>
            </a:r>
          </a:p>
          <a:p>
            <a:pPr marL="0" marR="0" lvl="0" indent="0" algn="l" rtl="0">
              <a:spcBef>
                <a:spcPts val="0"/>
              </a:spcBef>
              <a:buClr>
                <a:srgbClr val="6DB7D7"/>
              </a:buClr>
              <a:buSzPct val="25000"/>
              <a:buFont typeface="Noto Symbol"/>
              <a:buNone/>
            </a:pPr>
            <a:r>
              <a:rPr lang="en-US" sz="4000" b="0" u="none" strike="noStrike" cap="none" baseline="0" dirty="0" smtClean="0">
                <a:solidFill>
                  <a:srgbClr val="595959"/>
                </a:solidFill>
                <a:latin typeface="Source Sans Pro"/>
                <a:ea typeface="Source Sans Pro"/>
                <a:cs typeface="Source Sans Pro"/>
                <a:sym typeface="Source Sans Pro"/>
              </a:rPr>
              <a:t>together </a:t>
            </a:r>
            <a:r>
              <a:rPr lang="en-US" sz="4000" b="0" u="none" strike="noStrike" cap="none" baseline="0" dirty="0">
                <a:solidFill>
                  <a:srgbClr val="595959"/>
                </a:solidFill>
                <a:latin typeface="Source Sans Pro"/>
                <a:ea typeface="Source Sans Pro"/>
                <a:cs typeface="Source Sans Pro"/>
                <a:sym typeface="Source Sans Pro"/>
              </a:rPr>
              <a:t>[across organizations</a:t>
            </a:r>
            <a:r>
              <a:rPr lang="en-US" sz="4000" b="0" u="none" strike="noStrike" cap="none" baseline="0" dirty="0" smtClean="0">
                <a:solidFill>
                  <a:srgbClr val="595959"/>
                </a:solidFill>
                <a:latin typeface="Source Sans Pro"/>
                <a:ea typeface="Source Sans Pro"/>
                <a:cs typeface="Source Sans Pro"/>
                <a:sym typeface="Source Sans Pro"/>
              </a:rPr>
              <a:t>]</a:t>
            </a:r>
          </a:p>
          <a:p>
            <a:pPr marL="0" marR="0" lvl="0" indent="0" algn="l" rtl="0">
              <a:spcBef>
                <a:spcPts val="0"/>
              </a:spcBef>
              <a:buClr>
                <a:srgbClr val="6DB7D7"/>
              </a:buClr>
              <a:buSzPct val="25000"/>
              <a:buFont typeface="Noto Symbol"/>
              <a:buNone/>
            </a:pPr>
            <a:r>
              <a:rPr lang="en-US" sz="4000" b="0" u="none" strike="noStrike" cap="none" baseline="0" dirty="0" smtClean="0">
                <a:solidFill>
                  <a:srgbClr val="595959"/>
                </a:solidFill>
                <a:latin typeface="Source Sans Pro"/>
                <a:ea typeface="Source Sans Pro"/>
                <a:cs typeface="Source Sans Pro"/>
                <a:sym typeface="Source Sans Pro"/>
              </a:rPr>
              <a:t>and </a:t>
            </a:r>
            <a:r>
              <a:rPr lang="en-US" sz="4000" b="0" u="none" strike="noStrike" cap="none" baseline="0" dirty="0">
                <a:solidFill>
                  <a:srgbClr val="595959"/>
                </a:solidFill>
                <a:latin typeface="Source Sans Pro"/>
                <a:ea typeface="Source Sans Pro"/>
                <a:cs typeface="Source Sans Pro"/>
                <a:sym typeface="Source Sans Pro"/>
              </a:rPr>
              <a:t>to produce </a:t>
            </a:r>
            <a:r>
              <a:rPr lang="en-US" sz="4000" b="0" u="none" strike="noStrike" cap="none" baseline="0" dirty="0" smtClean="0">
                <a:solidFill>
                  <a:srgbClr val="595959"/>
                </a:solidFill>
                <a:latin typeface="Source Sans Pro"/>
                <a:ea typeface="Source Sans Pro"/>
                <a:cs typeface="Source Sans Pro"/>
                <a:sym typeface="Source Sans Pro"/>
              </a:rPr>
              <a:t>returns.</a:t>
            </a:r>
            <a:r>
              <a:rPr lang="en-US" sz="4000" dirty="0" smtClean="0"/>
              <a:t>”</a:t>
            </a:r>
          </a:p>
          <a:p>
            <a:pPr marL="0" marR="0" lvl="0" indent="0" algn="l" rtl="0">
              <a:spcBef>
                <a:spcPts val="0"/>
              </a:spcBef>
              <a:buClr>
                <a:srgbClr val="6DB7D7"/>
              </a:buClr>
              <a:buSzPct val="25000"/>
              <a:buFont typeface="Noto Symbol"/>
              <a:buNone/>
            </a:pPr>
            <a:r>
              <a:rPr lang="en-US" sz="4000" i="1" dirty="0" smtClean="0"/>
              <a:t/>
            </a:r>
            <a:br>
              <a:rPr lang="en-US" sz="4000" i="1" dirty="0" smtClean="0"/>
            </a:br>
            <a:endParaRPr lang="en-US" sz="4000" i="1" dirty="0" smtClean="0"/>
          </a:p>
          <a:p>
            <a:pPr marL="0" marR="0" lvl="0" indent="0" algn="l" rtl="0">
              <a:spcBef>
                <a:spcPts val="0"/>
              </a:spcBef>
              <a:buClr>
                <a:srgbClr val="6DB7D7"/>
              </a:buClr>
              <a:buSzPct val="25000"/>
              <a:buFont typeface="Noto Symbol"/>
              <a:buNone/>
            </a:pPr>
            <a:endParaRPr lang="en-US" sz="4000" b="0" i="1" u="none" strike="noStrike" cap="none" baseline="0" dirty="0">
              <a:solidFill>
                <a:srgbClr val="595959"/>
              </a:solidFill>
              <a:sym typeface="Source Sans Pro"/>
            </a:endParaRPr>
          </a:p>
          <a:p>
            <a:pPr marL="0" marR="0" lvl="0" indent="0" algn="l" rtl="0">
              <a:spcBef>
                <a:spcPts val="0"/>
              </a:spcBef>
              <a:buClr>
                <a:srgbClr val="6DB7D7"/>
              </a:buClr>
              <a:buSzPct val="25000"/>
              <a:buFont typeface="Noto Symbol"/>
              <a:buNone/>
            </a:pPr>
            <a:endParaRPr lang="en-US" sz="4000" i="1" dirty="0" smtClean="0"/>
          </a:p>
          <a:p>
            <a:pPr marL="0" marR="0" lvl="0" indent="0" algn="l" rtl="0">
              <a:spcBef>
                <a:spcPts val="0"/>
              </a:spcBef>
              <a:buClr>
                <a:srgbClr val="6DB7D7"/>
              </a:buClr>
              <a:buSzPct val="25000"/>
              <a:buFont typeface="Noto Symbol"/>
              <a:buNone/>
            </a:pPr>
            <a:endParaRPr lang="en-US" sz="4000" b="0" i="1" u="none" strike="noStrike" cap="none" baseline="0" dirty="0">
              <a:solidFill>
                <a:srgbClr val="595959"/>
              </a:solidFill>
              <a:sym typeface="Source Sans Pro"/>
            </a:endParaRPr>
          </a:p>
          <a:p>
            <a:pPr marL="0" marR="0" lvl="0" indent="0" algn="l" rtl="0">
              <a:spcBef>
                <a:spcPts val="0"/>
              </a:spcBef>
              <a:buClr>
                <a:srgbClr val="6DB7D7"/>
              </a:buClr>
              <a:buSzPct val="25000"/>
              <a:buFont typeface="Noto Symbol"/>
              <a:buNone/>
            </a:pPr>
            <a:endParaRPr lang="en-US" sz="4000" i="1" dirty="0" smtClean="0"/>
          </a:p>
        </p:txBody>
      </p:sp>
      <p:pic>
        <p:nvPicPr>
          <p:cNvPr id="4" name="Picture 13" descr="Screenshot 2014-10-02 02.59.35.p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52" b="11174"/>
          <a:stretch/>
        </p:blipFill>
        <p:spPr bwMode="auto">
          <a:xfrm>
            <a:off x="2558321" y="3562670"/>
            <a:ext cx="10668745" cy="605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5969" y="8881463"/>
            <a:ext cx="6502400" cy="707886"/>
          </a:xfrm>
          <a:prstGeom prst="rect">
            <a:avLst/>
          </a:prstGeom>
          <a:solidFill>
            <a:schemeClr val="bg1">
              <a:lumMod val="75000"/>
              <a:alpha val="61000"/>
            </a:schemeClr>
          </a:solidFill>
        </p:spPr>
        <p:txBody>
          <a:bodyPr>
            <a:spAutoFit/>
          </a:bodyPr>
          <a:lstStyle/>
          <a:p>
            <a:pPr lvl="0">
              <a:buClr>
                <a:srgbClr val="6DB7D7"/>
              </a:buClr>
              <a:buSzPct val="25000"/>
            </a:pPr>
            <a:r>
              <a:rPr lang="en-US" sz="2000" dirty="0" err="1">
                <a:solidFill>
                  <a:srgbClr val="595959"/>
                </a:solidFill>
                <a:sym typeface="Source Sans Pro"/>
              </a:rPr>
              <a:t>Nilofer</a:t>
            </a:r>
            <a:r>
              <a:rPr lang="en-US" sz="2000" dirty="0">
                <a:solidFill>
                  <a:srgbClr val="595959"/>
                </a:solidFill>
                <a:sym typeface="Source Sans Pro"/>
              </a:rPr>
              <a:t> Merchant, </a:t>
            </a:r>
          </a:p>
          <a:p>
            <a:pPr lvl="0">
              <a:buClr>
                <a:srgbClr val="6DB7D7"/>
              </a:buClr>
              <a:buSzPct val="25000"/>
            </a:pPr>
            <a:r>
              <a:rPr lang="en-US" sz="2000" i="1" dirty="0">
                <a:solidFill>
                  <a:srgbClr val="595959"/>
                </a:solidFill>
                <a:sym typeface="Source Sans Pro"/>
              </a:rPr>
              <a:t>11 Rules for Creating Value in the Social Era</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0" y="457200"/>
            <a:ext cx="13004799" cy="97535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87400" y="228603"/>
            <a:ext cx="11437904" cy="1220789"/>
          </a:xfrm>
          <a:prstGeom prst="rect">
            <a:avLst/>
          </a:prstGeom>
          <a:noFill/>
          <a:ln>
            <a:noFill/>
          </a:ln>
        </p:spPr>
        <p:txBody>
          <a:bodyPr lIns="130025" tIns="65000" rIns="130025" bIns="65000" anchor="ctr" anchorCtr="0">
            <a:noAutofit/>
          </a:bodyPr>
          <a:lstStyle/>
          <a:p>
            <a:pPr marL="0" marR="0" lvl="0" indent="0" algn="l" rtl="0">
              <a:spcBef>
                <a:spcPts val="0"/>
              </a:spcBef>
              <a:buClr>
                <a:schemeClr val="accent1"/>
              </a:buClr>
              <a:buSzPct val="25000"/>
              <a:buFont typeface="Source Sans Pro"/>
              <a:buNone/>
            </a:pPr>
            <a:r>
              <a:rPr lang="en-US" sz="5400" b="0" i="0" u="none" strike="noStrike" cap="none" baseline="0">
                <a:solidFill>
                  <a:schemeClr val="accent1"/>
                </a:solidFill>
                <a:latin typeface="Source Sans Pro"/>
                <a:ea typeface="Source Sans Pro"/>
                <a:cs typeface="Source Sans Pro"/>
                <a:sym typeface="Source Sans Pro"/>
              </a:rPr>
              <a:t>ESIP Transforms Earth Science </a:t>
            </a:r>
          </a:p>
        </p:txBody>
      </p:sp>
      <p:sp>
        <p:nvSpPr>
          <p:cNvPr id="181" name="Shape 181"/>
          <p:cNvSpPr txBox="1">
            <a:spLocks noGrp="1"/>
          </p:cNvSpPr>
          <p:nvPr>
            <p:ph type="body" idx="1"/>
          </p:nvPr>
        </p:nvSpPr>
        <p:spPr>
          <a:xfrm>
            <a:off x="781191" y="1905000"/>
            <a:ext cx="11437904" cy="1850397"/>
          </a:xfrm>
          <a:prstGeom prst="rect">
            <a:avLst/>
          </a:prstGeom>
          <a:noFill/>
          <a:ln>
            <a:noFill/>
          </a:ln>
        </p:spPr>
        <p:txBody>
          <a:bodyPr lIns="130025" tIns="65000" rIns="130025" bIns="65000" anchor="t" anchorCtr="0">
            <a:noAutofit/>
          </a:bodyPr>
          <a:lstStyle/>
          <a:p>
            <a:pPr marL="0" marR="0" lvl="0" indent="0" algn="l" rtl="0">
              <a:spcBef>
                <a:spcPts val="0"/>
              </a:spcBef>
              <a:buClr>
                <a:srgbClr val="6DB7D7"/>
              </a:buClr>
              <a:buSzPct val="25000"/>
              <a:buFont typeface="Noto Symbol"/>
              <a:buNone/>
            </a:pPr>
            <a:r>
              <a:rPr lang="en-US" sz="3400" b="0" i="0" u="none" strike="noStrike" cap="none" baseline="0" dirty="0">
                <a:solidFill>
                  <a:schemeClr val="tx1">
                    <a:lumMod val="75000"/>
                    <a:lumOff val="25000"/>
                  </a:schemeClr>
                </a:solidFill>
                <a:latin typeface="Source Sans Pro"/>
                <a:ea typeface="Source Sans Pro"/>
                <a:cs typeface="Source Sans Pro"/>
                <a:sym typeface="Source Sans Pro"/>
              </a:rPr>
              <a:t>ESIP </a:t>
            </a:r>
            <a:r>
              <a:rPr lang="en-US" sz="3400" b="1" i="0" u="none" strike="noStrike" cap="none" baseline="0" dirty="0">
                <a:solidFill>
                  <a:schemeClr val="tx1">
                    <a:lumMod val="75000"/>
                    <a:lumOff val="25000"/>
                  </a:schemeClr>
                </a:solidFill>
                <a:latin typeface="Source Sans Pro"/>
                <a:ea typeface="Source Sans Pro"/>
                <a:cs typeface="Source Sans Pro"/>
                <a:sym typeface="Source Sans Pro"/>
              </a:rPr>
              <a:t>provides community coordination</a:t>
            </a:r>
            <a:r>
              <a:rPr lang="en-US" sz="3400" b="0" i="0" u="none" strike="noStrike" cap="none" baseline="0" dirty="0">
                <a:solidFill>
                  <a:schemeClr val="tx1">
                    <a:lumMod val="75000"/>
                    <a:lumOff val="25000"/>
                  </a:schemeClr>
                </a:solidFill>
                <a:latin typeface="Source Sans Pro"/>
                <a:ea typeface="Source Sans Pro"/>
                <a:cs typeface="Source Sans Pro"/>
                <a:sym typeface="Source Sans Pro"/>
              </a:rPr>
              <a:t> to support interoperability at the data, systems, human and organizational levels. </a:t>
            </a:r>
            <a:endParaRPr sz="3400" b="0" i="0" u="none" strike="noStrike" cap="none" baseline="0" dirty="0">
              <a:solidFill>
                <a:schemeClr val="tx1">
                  <a:lumMod val="75000"/>
                  <a:lumOff val="25000"/>
                </a:schemeClr>
              </a:solidFill>
              <a:latin typeface="Source Sans Pro"/>
              <a:ea typeface="Source Sans Pro"/>
              <a:cs typeface="Source Sans Pro"/>
              <a:sym typeface="Source Sans Pro"/>
            </a:endParaRPr>
          </a:p>
        </p:txBody>
      </p:sp>
      <p:grpSp>
        <p:nvGrpSpPr>
          <p:cNvPr id="182" name="Shape 182"/>
          <p:cNvGrpSpPr/>
          <p:nvPr/>
        </p:nvGrpSpPr>
        <p:grpSpPr>
          <a:xfrm>
            <a:off x="482600" y="3962400"/>
            <a:ext cx="7095342" cy="5348581"/>
            <a:chOff x="0" y="0"/>
            <a:chExt cx="2147483642" cy="2147483642"/>
          </a:xfrm>
        </p:grpSpPr>
        <p:sp>
          <p:nvSpPr>
            <p:cNvPr id="183" name="Shape 183"/>
            <p:cNvSpPr/>
            <p:nvPr/>
          </p:nvSpPr>
          <p:spPr>
            <a:xfrm>
              <a:off x="0" y="0"/>
              <a:ext cx="2147483642" cy="2147483642"/>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184" name="Shape 184"/>
            <p:cNvSpPr txBox="1"/>
            <p:nvPr/>
          </p:nvSpPr>
          <p:spPr>
            <a:xfrm>
              <a:off x="517697100" y="187236425"/>
              <a:ext cx="1112089874" cy="1377957733"/>
            </a:xfrm>
            <a:prstGeom prst="rect">
              <a:avLst/>
            </a:prstGeom>
            <a:solidFill>
              <a:srgbClr val="00FFFF">
                <a:alpha val="12156"/>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3600" b="0" i="0" u="none" strike="noStrike" cap="none" baseline="0">
                <a:solidFill>
                  <a:srgbClr val="000000"/>
                </a:solidFill>
                <a:latin typeface="Helvetica Neue"/>
                <a:ea typeface="Helvetica Neue"/>
                <a:cs typeface="Helvetica Neue"/>
                <a:sym typeface="Helvetica Neue"/>
              </a:endParaRPr>
            </a:p>
          </p:txBody>
        </p:sp>
      </p:grpSp>
      <p:sp>
        <p:nvSpPr>
          <p:cNvPr id="185" name="Shape 185"/>
          <p:cNvSpPr/>
          <p:nvPr/>
        </p:nvSpPr>
        <p:spPr>
          <a:xfrm>
            <a:off x="558800" y="4572000"/>
            <a:ext cx="7095343" cy="1975412"/>
          </a:xfrm>
          <a:prstGeom prst="rect">
            <a:avLst/>
          </a:prstGeom>
          <a:noFill/>
          <a:ln w="762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3600" b="0" i="0" u="none" strike="noStrike" cap="none" baseline="0">
              <a:solidFill>
                <a:schemeClr val="lt1"/>
              </a:solidFill>
              <a:latin typeface="Helvetica Neue"/>
              <a:ea typeface="Helvetica Neue"/>
              <a:cs typeface="Helvetica Neue"/>
              <a:sym typeface="Helvetica Neue"/>
            </a:endParaRPr>
          </a:p>
        </p:txBody>
      </p:sp>
      <p:sp>
        <p:nvSpPr>
          <p:cNvPr id="186" name="Shape 186"/>
          <p:cNvSpPr txBox="1"/>
          <p:nvPr/>
        </p:nvSpPr>
        <p:spPr>
          <a:xfrm>
            <a:off x="7823199" y="3886200"/>
            <a:ext cx="5181601" cy="5257799"/>
          </a:xfrm>
          <a:prstGeom prst="rect">
            <a:avLst/>
          </a:prstGeom>
          <a:noFill/>
          <a:ln>
            <a:noFill/>
          </a:ln>
        </p:spPr>
        <p:txBody>
          <a:bodyPr lIns="130025" tIns="65000" rIns="130025" bIns="65000" anchor="t" anchorCtr="0">
            <a:noAutofit/>
          </a:bodyPr>
          <a:lstStyle/>
          <a:p>
            <a:pPr marL="496703" marR="0" lvl="0" indent="-496703" algn="l" rtl="0">
              <a:lnSpc>
                <a:spcPct val="80000"/>
              </a:lnSpc>
              <a:spcBef>
                <a:spcPts val="2844"/>
              </a:spcBef>
              <a:spcAft>
                <a:spcPts val="0"/>
              </a:spcAft>
              <a:buClr>
                <a:srgbClr val="6DB7D7"/>
              </a:buClr>
              <a:buSzPct val="111480"/>
              <a:buFont typeface="Noto Symbol"/>
              <a:buChar char="●"/>
            </a:pPr>
            <a:r>
              <a:rPr lang="en-US" sz="2635" b="0" i="0" u="none" strike="noStrike" cap="none" baseline="0" dirty="0" smtClean="0">
                <a:solidFill>
                  <a:srgbClr val="595959"/>
                </a:solidFill>
                <a:latin typeface="Source Sans Pro"/>
                <a:ea typeface="Source Sans Pro"/>
                <a:cs typeface="Source Sans Pro"/>
                <a:sym typeface="Source Sans Pro"/>
              </a:rPr>
              <a:t>ESIP </a:t>
            </a:r>
            <a:r>
              <a:rPr lang="en-US" sz="2635" b="0" i="0" u="none" strike="noStrike" cap="none" baseline="0" dirty="0">
                <a:solidFill>
                  <a:srgbClr val="595959"/>
                </a:solidFill>
                <a:latin typeface="Source Sans Pro"/>
                <a:ea typeface="Source Sans Pro"/>
                <a:cs typeface="Source Sans Pro"/>
                <a:sym typeface="Source Sans Pro"/>
              </a:rPr>
              <a:t>Meetings Optimize Collaboration </a:t>
            </a:r>
          </a:p>
          <a:p>
            <a:pPr marL="496703" marR="0" lvl="0" indent="-496703" algn="l" rtl="0">
              <a:lnSpc>
                <a:spcPct val="80000"/>
              </a:lnSpc>
              <a:spcBef>
                <a:spcPts val="2844"/>
              </a:spcBef>
              <a:spcAft>
                <a:spcPts val="0"/>
              </a:spcAft>
              <a:buClr>
                <a:srgbClr val="6DB7D7"/>
              </a:buClr>
              <a:buSzPct val="111480"/>
              <a:buFont typeface="Noto Symbol"/>
              <a:buChar char="●"/>
            </a:pPr>
            <a:r>
              <a:rPr lang="en-US" sz="2635" b="0" i="0" u="none" strike="noStrike" cap="none" baseline="0" dirty="0">
                <a:solidFill>
                  <a:srgbClr val="595959"/>
                </a:solidFill>
                <a:latin typeface="Source Sans Pro"/>
                <a:ea typeface="Source Sans Pro"/>
                <a:cs typeface="Source Sans Pro"/>
                <a:sym typeface="Source Sans Pro"/>
              </a:rPr>
              <a:t>Open Forum for Community-Driven Collaborations </a:t>
            </a:r>
          </a:p>
          <a:p>
            <a:pPr marL="496703" marR="0" lvl="0" indent="-496703" algn="l" rtl="0">
              <a:lnSpc>
                <a:spcPct val="80000"/>
              </a:lnSpc>
              <a:spcBef>
                <a:spcPts val="2844"/>
              </a:spcBef>
              <a:spcAft>
                <a:spcPts val="0"/>
              </a:spcAft>
              <a:buClr>
                <a:srgbClr val="6DB7D7"/>
              </a:buClr>
              <a:buSzPct val="111480"/>
              <a:buFont typeface="Noto Symbol"/>
              <a:buChar char="●"/>
            </a:pPr>
            <a:r>
              <a:rPr lang="en-US" sz="2635" b="0" i="0" u="none" strike="noStrike" cap="none" baseline="0" dirty="0">
                <a:solidFill>
                  <a:srgbClr val="595959"/>
                </a:solidFill>
                <a:latin typeface="Source Sans Pro"/>
                <a:ea typeface="Source Sans Pro"/>
                <a:cs typeface="Source Sans Pro"/>
                <a:sym typeface="Source Sans Pro"/>
              </a:rPr>
              <a:t>Professional Development for Earth Science Data Management </a:t>
            </a:r>
          </a:p>
          <a:p>
            <a:pPr marL="496703" marR="0" lvl="0" indent="-496703" algn="l" rtl="0">
              <a:lnSpc>
                <a:spcPct val="80000"/>
              </a:lnSpc>
              <a:spcBef>
                <a:spcPts val="2844"/>
              </a:spcBef>
              <a:spcAft>
                <a:spcPts val="0"/>
              </a:spcAft>
              <a:buClr>
                <a:srgbClr val="6DB7D7"/>
              </a:buClr>
              <a:buSzPct val="111480"/>
              <a:buFont typeface="Noto Symbol"/>
              <a:buChar char="●"/>
            </a:pPr>
            <a:r>
              <a:rPr lang="en-US" sz="2635" b="0" i="0" u="none" strike="noStrike" cap="none" baseline="0" dirty="0">
                <a:solidFill>
                  <a:srgbClr val="595959"/>
                </a:solidFill>
                <a:latin typeface="Source Sans Pro"/>
                <a:ea typeface="Source Sans Pro"/>
                <a:cs typeface="Source Sans Pro"/>
                <a:sym typeface="Source Sans Pro"/>
              </a:rPr>
              <a:t>Innovation Hub for Experimental Development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50" y="597844"/>
            <a:ext cx="12537589" cy="1220789"/>
          </a:xfrm>
        </p:spPr>
        <p:txBody>
          <a:bodyPr/>
          <a:lstStyle/>
          <a:p>
            <a:r>
              <a:rPr lang="en-US" sz="4800" dirty="0" smtClean="0"/>
              <a:t>2016 </a:t>
            </a:r>
            <a:r>
              <a:rPr lang="en-US" sz="4800" dirty="0" smtClean="0"/>
              <a:t>Theme: Frontiers </a:t>
            </a:r>
            <a:r>
              <a:rPr lang="en-US" sz="4800" dirty="0" smtClean="0"/>
              <a:t>in </a:t>
            </a:r>
            <a:r>
              <a:rPr lang="en-US" sz="4800" dirty="0" smtClean="0"/>
              <a:t>Earth </a:t>
            </a:r>
            <a:br>
              <a:rPr lang="en-US" sz="4800" dirty="0" smtClean="0"/>
            </a:br>
            <a:r>
              <a:rPr lang="en-US" sz="4800" dirty="0" smtClean="0"/>
              <a:t>Sciences </a:t>
            </a:r>
            <a:r>
              <a:rPr lang="en-US" sz="4800" dirty="0" smtClean="0"/>
              <a:t>Big Data</a:t>
            </a:r>
            <a:endParaRPr lang="en-US" sz="4800" dirty="0"/>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508" t="612" r="3137" b="-174"/>
          <a:stretch/>
        </p:blipFill>
        <p:spPr>
          <a:xfrm>
            <a:off x="8965249" y="1630499"/>
            <a:ext cx="3148059" cy="7148859"/>
          </a:xfrm>
          <a:prstGeom prst="rect">
            <a:avLst/>
          </a:prstGeom>
          <a:ln>
            <a:noFill/>
          </a:ln>
        </p:spPr>
      </p:pic>
      <p:sp>
        <p:nvSpPr>
          <p:cNvPr id="5" name="TextBox 4"/>
          <p:cNvSpPr txBox="1"/>
          <p:nvPr/>
        </p:nvSpPr>
        <p:spPr>
          <a:xfrm>
            <a:off x="10505175" y="8813604"/>
            <a:ext cx="1608133" cy="307777"/>
          </a:xfrm>
          <a:prstGeom prst="rect">
            <a:avLst/>
          </a:prstGeom>
          <a:noFill/>
        </p:spPr>
        <p:txBody>
          <a:bodyPr wrap="none" rtlCol="0">
            <a:spAutoFit/>
          </a:bodyPr>
          <a:lstStyle/>
          <a:p>
            <a:r>
              <a:rPr lang="en-US" dirty="0" smtClean="0">
                <a:solidFill>
                  <a:schemeClr val="tx1">
                    <a:lumMod val="65000"/>
                    <a:lumOff val="35000"/>
                  </a:schemeClr>
                </a:solidFill>
              </a:rPr>
              <a:t>IPCC AR4 Report </a:t>
            </a:r>
            <a:endParaRPr lang="en-US" dirty="0">
              <a:solidFill>
                <a:schemeClr val="tx1">
                  <a:lumMod val="65000"/>
                  <a:lumOff val="35000"/>
                </a:schemeClr>
              </a:solidFill>
            </a:endParaRPr>
          </a:p>
        </p:txBody>
      </p:sp>
      <p:sp>
        <p:nvSpPr>
          <p:cNvPr id="8" name="Rectangle 7"/>
          <p:cNvSpPr/>
          <p:nvPr/>
        </p:nvSpPr>
        <p:spPr>
          <a:xfrm>
            <a:off x="538927" y="2878269"/>
            <a:ext cx="7504252" cy="3853875"/>
          </a:xfrm>
          <a:prstGeom prst="rect">
            <a:avLst/>
          </a:prstGeom>
        </p:spPr>
        <p:txBody>
          <a:bodyPr wrap="square">
            <a:spAutoFit/>
          </a:bodyPr>
          <a:lstStyle/>
          <a:p>
            <a:pPr marL="496628" lvl="1" indent="-1328">
              <a:spcBef>
                <a:spcPts val="853"/>
              </a:spcBef>
              <a:buClr>
                <a:srgbClr val="205C77"/>
              </a:buClr>
              <a:buSzPct val="25000"/>
            </a:pPr>
            <a:r>
              <a:rPr lang="en-US" sz="2800" dirty="0">
                <a:solidFill>
                  <a:srgbClr val="595959"/>
                </a:solidFill>
                <a:latin typeface="Source Sans Pro"/>
                <a:ea typeface="Source Sans Pro"/>
                <a:cs typeface="Source Sans Pro"/>
                <a:sym typeface="Source Sans Pro"/>
              </a:rPr>
              <a:t>ESIP Winter Meeting: January 6-8 </a:t>
            </a:r>
            <a:r>
              <a:rPr lang="en-US" sz="2400" i="1" dirty="0">
                <a:solidFill>
                  <a:schemeClr val="tx1">
                    <a:lumMod val="50000"/>
                    <a:lumOff val="50000"/>
                  </a:schemeClr>
                </a:solidFill>
                <a:latin typeface="Source Sans Pro"/>
                <a:ea typeface="Source Sans Pro"/>
                <a:cs typeface="Source Sans Pro"/>
                <a:sym typeface="Source Sans Pro"/>
              </a:rPr>
              <a:t>Washington, DC</a:t>
            </a:r>
          </a:p>
          <a:p>
            <a:pPr marL="496628" lvl="1" indent="-1328">
              <a:spcBef>
                <a:spcPts val="853"/>
              </a:spcBef>
              <a:buClr>
                <a:srgbClr val="205C77"/>
              </a:buClr>
              <a:buSzPct val="25000"/>
            </a:pPr>
            <a:r>
              <a:rPr lang="en-US" sz="2800" dirty="0">
                <a:solidFill>
                  <a:srgbClr val="595959"/>
                </a:solidFill>
                <a:latin typeface="Source Sans Pro"/>
                <a:ea typeface="Source Sans Pro"/>
                <a:cs typeface="Source Sans Pro"/>
                <a:sym typeface="Source Sans Pro"/>
              </a:rPr>
              <a:t>ESIP Summer Meeting: July 19-22 </a:t>
            </a:r>
            <a:r>
              <a:rPr lang="en-US" sz="2400" i="1" dirty="0">
                <a:solidFill>
                  <a:schemeClr val="tx1">
                    <a:lumMod val="50000"/>
                    <a:lumOff val="50000"/>
                  </a:schemeClr>
                </a:solidFill>
                <a:latin typeface="Source Sans Pro"/>
                <a:ea typeface="Source Sans Pro"/>
                <a:cs typeface="Source Sans Pro"/>
                <a:sym typeface="Source Sans Pro"/>
              </a:rPr>
              <a:t>Location, </a:t>
            </a:r>
            <a:r>
              <a:rPr lang="en-US" sz="2400" i="1" dirty="0" smtClean="0">
                <a:solidFill>
                  <a:schemeClr val="tx1">
                    <a:lumMod val="50000"/>
                    <a:lumOff val="50000"/>
                  </a:schemeClr>
                </a:solidFill>
                <a:latin typeface="Source Sans Pro"/>
                <a:ea typeface="Source Sans Pro"/>
                <a:cs typeface="Source Sans Pro"/>
                <a:sym typeface="Source Sans Pro"/>
              </a:rPr>
              <a:t>TBD</a:t>
            </a:r>
          </a:p>
          <a:p>
            <a:pPr marL="496628" lvl="1" indent="-1328">
              <a:spcBef>
                <a:spcPts val="853"/>
              </a:spcBef>
              <a:buClr>
                <a:srgbClr val="205C77"/>
              </a:buClr>
              <a:buSzPct val="25000"/>
            </a:pPr>
            <a:endParaRPr lang="en-US" sz="2400" i="1" dirty="0">
              <a:solidFill>
                <a:schemeClr val="tx1">
                  <a:lumMod val="50000"/>
                  <a:lumOff val="50000"/>
                </a:schemeClr>
              </a:solidFill>
              <a:latin typeface="Source Sans Pro"/>
              <a:ea typeface="Source Sans Pro"/>
              <a:cs typeface="Source Sans Pro"/>
              <a:sym typeface="Source Sans Pro"/>
            </a:endParaRPr>
          </a:p>
          <a:p>
            <a:pPr marL="496628" lvl="1" indent="-1328">
              <a:spcBef>
                <a:spcPts val="853"/>
              </a:spcBef>
              <a:buClr>
                <a:srgbClr val="205C77"/>
              </a:buClr>
              <a:buSzPct val="25000"/>
            </a:pPr>
            <a:endParaRPr lang="en-US" sz="2400" dirty="0" smtClean="0">
              <a:solidFill>
                <a:schemeClr val="tx1">
                  <a:lumMod val="50000"/>
                  <a:lumOff val="50000"/>
                </a:schemeClr>
              </a:solidFill>
              <a:latin typeface="Source Sans Pro"/>
              <a:ea typeface="Source Sans Pro"/>
              <a:cs typeface="Source Sans Pro"/>
              <a:sym typeface="Source Sans Pro"/>
            </a:endParaRPr>
          </a:p>
          <a:p>
            <a:pPr marL="496628" lvl="1" indent="-1328">
              <a:spcBef>
                <a:spcPts val="853"/>
              </a:spcBef>
              <a:buClr>
                <a:srgbClr val="205C77"/>
              </a:buClr>
              <a:buSzPct val="25000"/>
            </a:pPr>
            <a:r>
              <a:rPr lang="en-US" sz="3200" dirty="0" smtClean="0">
                <a:solidFill>
                  <a:srgbClr val="595959"/>
                </a:solidFill>
                <a:latin typeface="Source Sans Pro"/>
                <a:ea typeface="Source Sans Pro"/>
                <a:cs typeface="Source Sans Pro"/>
                <a:sym typeface="Source Sans Pro"/>
              </a:rPr>
              <a:t>And many in-person opportunities to connect in 2016!</a:t>
            </a:r>
            <a:endParaRPr lang="en-US" sz="3200" dirty="0" smtClean="0">
              <a:solidFill>
                <a:schemeClr val="tx1">
                  <a:lumMod val="50000"/>
                  <a:lumOff val="50000"/>
                </a:schemeClr>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3615484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87400" y="230785"/>
            <a:ext cx="11437904" cy="1218603"/>
          </a:xfrm>
          <a:prstGeom prst="rect">
            <a:avLst/>
          </a:prstGeom>
          <a:noFill/>
          <a:ln>
            <a:noFill/>
          </a:ln>
        </p:spPr>
        <p:txBody>
          <a:bodyPr lIns="126400" tIns="126400" rIns="126400" bIns="126400" anchor="b" anchorCtr="0">
            <a:noAutofit/>
          </a:bodyPr>
          <a:lstStyle/>
          <a:p>
            <a:pPr marL="0" marR="0" lvl="0" indent="0" algn="l" rtl="0">
              <a:spcBef>
                <a:spcPts val="0"/>
              </a:spcBef>
              <a:buClr>
                <a:schemeClr val="accent1"/>
              </a:buClr>
              <a:buSzPct val="25000"/>
              <a:buFont typeface="Source Sans Pro"/>
              <a:buNone/>
            </a:pPr>
            <a:r>
              <a:rPr lang="en-US" sz="6000" b="0" i="0" u="none" strike="noStrike" cap="none" baseline="0">
                <a:solidFill>
                  <a:schemeClr val="accent1"/>
                </a:solidFill>
                <a:latin typeface="Source Sans Pro"/>
                <a:ea typeface="Source Sans Pro"/>
                <a:cs typeface="Source Sans Pro"/>
                <a:sym typeface="Source Sans Pro"/>
              </a:rPr>
              <a:t>Get ESIP’ed</a:t>
            </a:r>
          </a:p>
        </p:txBody>
      </p:sp>
      <p:sp>
        <p:nvSpPr>
          <p:cNvPr id="212" name="Shape 212"/>
          <p:cNvSpPr txBox="1">
            <a:spLocks noGrp="1"/>
          </p:cNvSpPr>
          <p:nvPr>
            <p:ph type="body" idx="1"/>
          </p:nvPr>
        </p:nvSpPr>
        <p:spPr>
          <a:xfrm>
            <a:off x="781191" y="1752600"/>
            <a:ext cx="6244832" cy="6700520"/>
          </a:xfrm>
          <a:prstGeom prst="rect">
            <a:avLst/>
          </a:prstGeom>
          <a:noFill/>
          <a:ln>
            <a:noFill/>
          </a:ln>
        </p:spPr>
        <p:txBody>
          <a:bodyPr lIns="130025" tIns="65000" rIns="130025" bIns="65000" anchor="t" anchorCtr="0">
            <a:noAutofit/>
          </a:bodyPr>
          <a:lstStyle/>
          <a:p>
            <a:pPr marL="0" marR="0" lvl="0" indent="0" algn="l" rtl="0">
              <a:spcBef>
                <a:spcPts val="0"/>
              </a:spcBef>
              <a:buClr>
                <a:srgbClr val="000090"/>
              </a:buClr>
              <a:buSzPct val="25000"/>
              <a:buFont typeface="Noto Symbol"/>
              <a:buNone/>
            </a:pPr>
            <a:r>
              <a:rPr lang="en-US" sz="2800" b="1" i="0" u="none" strike="noStrike" cap="none" baseline="0" dirty="0">
                <a:solidFill>
                  <a:srgbClr val="595959"/>
                </a:solidFill>
                <a:latin typeface="Source Sans Pro"/>
                <a:ea typeface="Source Sans Pro"/>
                <a:cs typeface="Source Sans Pro"/>
                <a:sym typeface="Source Sans Pro"/>
              </a:rPr>
              <a:t>Ongoing </a:t>
            </a:r>
            <a:r>
              <a:rPr lang="en-US" sz="2800" b="1" i="0" u="none" strike="noStrike" cap="none" baseline="0" dirty="0" smtClean="0">
                <a:solidFill>
                  <a:srgbClr val="595959"/>
                </a:solidFill>
                <a:latin typeface="Source Sans Pro"/>
                <a:ea typeface="Source Sans Pro"/>
                <a:cs typeface="Source Sans Pro"/>
                <a:sym typeface="Source Sans Pro"/>
              </a:rPr>
              <a:t>activities</a:t>
            </a:r>
            <a:endParaRPr lang="en-US" sz="2800" b="1" i="0" u="none" strike="noStrike" cap="none" baseline="0" dirty="0">
              <a:solidFill>
                <a:srgbClr val="595959"/>
              </a:solidFill>
              <a:latin typeface="Source Sans Pro"/>
              <a:ea typeface="Source Sans Pro"/>
              <a:cs typeface="Source Sans Pro"/>
              <a:sym typeface="Source Sans Pro"/>
            </a:endParaRP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Clusters</a:t>
            </a:r>
          </a:p>
          <a:p>
            <a:pPr marL="1066582" marR="0" lvl="2" indent="-393482" algn="l" rtl="0">
              <a:spcBef>
                <a:spcPts val="853"/>
              </a:spcBef>
              <a:buClr>
                <a:srgbClr val="000090"/>
              </a:buClr>
              <a:buSzPct val="100000"/>
              <a:buFont typeface="Noto Symbol"/>
              <a:buChar char="●"/>
            </a:pPr>
            <a:r>
              <a:rPr lang="en-US" sz="2600" b="0" i="0" u="none" strike="noStrike" cap="none" baseline="0" dirty="0" smtClean="0">
                <a:solidFill>
                  <a:srgbClr val="595959"/>
                </a:solidFill>
                <a:latin typeface="Source Sans Pro"/>
                <a:ea typeface="Source Sans Pro"/>
                <a:cs typeface="Source Sans Pro"/>
                <a:sym typeface="Source Sans Pro"/>
              </a:rPr>
              <a:t>Start </a:t>
            </a:r>
            <a:r>
              <a:rPr lang="en-US" sz="2600" b="0" i="0" u="none" strike="noStrike" cap="none" baseline="0" dirty="0">
                <a:solidFill>
                  <a:srgbClr val="595959"/>
                </a:solidFill>
                <a:latin typeface="Source Sans Pro"/>
                <a:ea typeface="Source Sans Pro"/>
                <a:cs typeface="Source Sans Pro"/>
                <a:sym typeface="Source Sans Pro"/>
              </a:rPr>
              <a:t>a new one! (Big Data?)</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Working groups</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Committees</a:t>
            </a:r>
          </a:p>
          <a:p>
            <a:pPr marL="723752" marR="0" lvl="1" indent="-228452" algn="l" rtl="0">
              <a:spcBef>
                <a:spcPts val="853"/>
              </a:spcBef>
              <a:buClr>
                <a:srgbClr val="000090"/>
              </a:buClr>
              <a:buFont typeface="Noto Symbol"/>
              <a:buNone/>
            </a:pPr>
            <a:endParaRPr sz="2600" b="0" i="0" u="none" strike="noStrike" cap="none" baseline="0" dirty="0">
              <a:solidFill>
                <a:srgbClr val="595959"/>
              </a:solidFill>
              <a:latin typeface="Source Sans Pro"/>
              <a:ea typeface="Source Sans Pro"/>
              <a:cs typeface="Source Sans Pro"/>
              <a:sym typeface="Source Sans Pro"/>
            </a:endParaRPr>
          </a:p>
          <a:p>
            <a:pPr marL="0" marR="0" lvl="0" indent="0" algn="l" rtl="0">
              <a:spcBef>
                <a:spcPts val="2276"/>
              </a:spcBef>
              <a:buClr>
                <a:srgbClr val="000090"/>
              </a:buClr>
              <a:buSzPct val="25000"/>
              <a:buFont typeface="Noto Symbol"/>
              <a:buNone/>
            </a:pPr>
            <a:r>
              <a:rPr lang="en-US" sz="2800" b="1" i="0" u="none" strike="noStrike" cap="none" baseline="0" dirty="0">
                <a:solidFill>
                  <a:srgbClr val="595959"/>
                </a:solidFill>
                <a:latin typeface="Source Sans Pro"/>
                <a:ea typeface="Source Sans Pro"/>
                <a:cs typeface="Source Sans Pro"/>
                <a:sym typeface="Source Sans Pro"/>
              </a:rPr>
              <a:t>Twice-yearly meetings*</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Attend</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Present a talk or poster</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Chair a session </a:t>
            </a:r>
          </a:p>
        </p:txBody>
      </p:sp>
      <p:sp>
        <p:nvSpPr>
          <p:cNvPr id="213" name="Shape 213"/>
          <p:cNvSpPr txBox="1">
            <a:spLocks noGrp="1"/>
          </p:cNvSpPr>
          <p:nvPr>
            <p:ph type="body" idx="2"/>
          </p:nvPr>
        </p:nvSpPr>
        <p:spPr>
          <a:xfrm>
            <a:off x="6757078" y="1752600"/>
            <a:ext cx="5462016" cy="6700520"/>
          </a:xfrm>
          <a:prstGeom prst="rect">
            <a:avLst/>
          </a:prstGeom>
          <a:noFill/>
          <a:ln>
            <a:noFill/>
          </a:ln>
        </p:spPr>
        <p:txBody>
          <a:bodyPr lIns="130025" tIns="65000" rIns="130025" bIns="65000" anchor="t" anchorCtr="0">
            <a:noAutofit/>
          </a:bodyPr>
          <a:lstStyle/>
          <a:p>
            <a:pPr marL="0" marR="0" lvl="0" indent="0" algn="l" rtl="0">
              <a:spcBef>
                <a:spcPts val="0"/>
              </a:spcBef>
              <a:buClr>
                <a:srgbClr val="000090"/>
              </a:buClr>
              <a:buSzPct val="25000"/>
              <a:buFont typeface="Noto Symbol"/>
              <a:buNone/>
            </a:pPr>
            <a:r>
              <a:rPr lang="en-US" sz="2800" b="1" i="0" u="none" strike="noStrike" cap="none" baseline="0" dirty="0">
                <a:solidFill>
                  <a:srgbClr val="595959"/>
                </a:solidFill>
                <a:latin typeface="Source Sans Pro"/>
                <a:ea typeface="Source Sans Pro"/>
                <a:cs typeface="Source Sans Pro"/>
                <a:sym typeface="Source Sans Pro"/>
              </a:rPr>
              <a:t>Partnership</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Join</a:t>
            </a:r>
          </a:p>
          <a:p>
            <a:pPr marL="723752" marR="0" lvl="1" indent="-393552" algn="l" rtl="0">
              <a:spcBef>
                <a:spcPts val="853"/>
              </a:spcBef>
              <a:buClr>
                <a:srgbClr val="000090"/>
              </a:buClr>
              <a:buSzPct val="100000"/>
              <a:buFont typeface="Noto Symbol"/>
              <a:buChar char="●"/>
            </a:pPr>
            <a:r>
              <a:rPr lang="en-US" sz="2600" b="0" i="0" u="none" strike="noStrike" cap="none" baseline="0" dirty="0">
                <a:solidFill>
                  <a:srgbClr val="595959"/>
                </a:solidFill>
                <a:latin typeface="Source Sans Pro"/>
                <a:ea typeface="Source Sans Pro"/>
                <a:cs typeface="Source Sans Pro"/>
                <a:sym typeface="Source Sans Pro"/>
              </a:rPr>
              <a:t>Invite your colleagues</a:t>
            </a:r>
          </a:p>
          <a:p>
            <a:pPr marL="0" marR="0" lvl="0" indent="0" algn="l" rtl="0">
              <a:spcBef>
                <a:spcPts val="2276"/>
              </a:spcBef>
              <a:buClr>
                <a:srgbClr val="000090"/>
              </a:buClr>
              <a:buFont typeface="Noto Symbol"/>
              <a:buNone/>
            </a:pPr>
            <a:endParaRPr sz="2800" b="1" i="0" u="none" strike="noStrike" cap="none" baseline="0" dirty="0">
              <a:solidFill>
                <a:srgbClr val="595959"/>
              </a:solidFill>
              <a:latin typeface="Source Sans Pro"/>
              <a:ea typeface="Source Sans Pro"/>
              <a:cs typeface="Source Sans Pro"/>
              <a:sym typeface="Source Sans Pro"/>
            </a:endParaRPr>
          </a:p>
          <a:p>
            <a:pPr marL="0" marR="0" lvl="0" indent="0" algn="l" rtl="0">
              <a:spcBef>
                <a:spcPts val="2276"/>
              </a:spcBef>
              <a:buClr>
                <a:srgbClr val="000090"/>
              </a:buClr>
              <a:buSzPct val="25000"/>
              <a:buFont typeface="Noto Symbol"/>
              <a:buNone/>
            </a:pPr>
            <a:r>
              <a:rPr lang="en-US" sz="2800" b="1" i="0" u="none" strike="noStrike" cap="none" baseline="0" dirty="0">
                <a:solidFill>
                  <a:srgbClr val="595959"/>
                </a:solidFill>
                <a:latin typeface="Source Sans Pro"/>
                <a:ea typeface="Source Sans Pro"/>
                <a:cs typeface="Source Sans Pro"/>
                <a:sym typeface="Source Sans Pro"/>
              </a:rPr>
              <a:t>Jump in and get involved – that’s what makes it work!</a:t>
            </a:r>
          </a:p>
          <a:p>
            <a:pPr marL="0" marR="0" lvl="0" indent="0" algn="l" rtl="0">
              <a:spcBef>
                <a:spcPts val="2276"/>
              </a:spcBef>
              <a:buClr>
                <a:srgbClr val="000090"/>
              </a:buClr>
              <a:buFont typeface="Noto Symbol"/>
              <a:buNone/>
            </a:pPr>
            <a:endParaRPr sz="2800" b="1" i="0" u="none" strike="noStrike" cap="none" baseline="0" dirty="0">
              <a:solidFill>
                <a:srgbClr val="595959"/>
              </a:solidFill>
              <a:latin typeface="Source Sans Pro"/>
              <a:ea typeface="Source Sans Pro"/>
              <a:cs typeface="Source Sans Pro"/>
              <a:sym typeface="Source Sans Pro"/>
            </a:endParaRPr>
          </a:p>
          <a:p>
            <a:pPr marL="0" marR="0" lvl="0" indent="0" algn="l" rtl="0">
              <a:spcBef>
                <a:spcPts val="2276"/>
              </a:spcBef>
              <a:buClr>
                <a:srgbClr val="000090"/>
              </a:buClr>
              <a:buSzPct val="25000"/>
              <a:buFont typeface="Noto Symbol"/>
              <a:buNone/>
            </a:pPr>
            <a:r>
              <a:rPr lang="en-US" sz="2800" b="1" i="0" u="none" strike="noStrike" cap="none" baseline="0" dirty="0">
                <a:solidFill>
                  <a:srgbClr val="595959"/>
                </a:solidFill>
                <a:latin typeface="Source Sans Pro"/>
                <a:ea typeface="Source Sans Pro"/>
                <a:cs typeface="Source Sans Pro"/>
                <a:sym typeface="Source Sans Pro"/>
              </a:rPr>
              <a:t>* Accepting sessions and posters for the Winter Meeting.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41591" y="838997"/>
            <a:ext cx="11437904" cy="1220789"/>
          </a:xfrm>
          <a:prstGeom prst="rect">
            <a:avLst/>
          </a:prstGeom>
          <a:noFill/>
          <a:ln>
            <a:noFill/>
          </a:ln>
        </p:spPr>
        <p:txBody>
          <a:bodyPr lIns="126400" tIns="126400" rIns="126400" bIns="126400" anchor="b" anchorCtr="0">
            <a:noAutofit/>
          </a:bodyPr>
          <a:lstStyle/>
          <a:p>
            <a:pPr marL="0" marR="0" lvl="0" indent="0" algn="l" rtl="0">
              <a:spcBef>
                <a:spcPts val="0"/>
              </a:spcBef>
              <a:buClr>
                <a:schemeClr val="accent1"/>
              </a:buClr>
              <a:buSzPct val="25000"/>
              <a:buFont typeface="Source Sans Pro"/>
              <a:buNone/>
            </a:pPr>
            <a:r>
              <a:rPr lang="en-US" sz="6000" b="0" i="0" u="none" strike="noStrike" cap="none" baseline="0" dirty="0" smtClean="0">
                <a:solidFill>
                  <a:schemeClr val="accent1"/>
                </a:solidFill>
                <a:latin typeface="Source Sans Pro"/>
                <a:ea typeface="Source Sans Pro"/>
                <a:cs typeface="Source Sans Pro"/>
                <a:sym typeface="Source Sans Pro"/>
              </a:rPr>
              <a:t>Questions?</a:t>
            </a:r>
            <a:endParaRPr lang="en-US" sz="6000" b="0" i="0" u="none" strike="noStrike" cap="none" baseline="0" dirty="0">
              <a:solidFill>
                <a:schemeClr val="accent1"/>
              </a:solidFill>
              <a:latin typeface="Source Sans Pro"/>
              <a:ea typeface="Source Sans Pro"/>
              <a:cs typeface="Source Sans Pro"/>
              <a:sym typeface="Source Sans Pro"/>
            </a:endParaRPr>
          </a:p>
        </p:txBody>
      </p:sp>
      <p:sp>
        <p:nvSpPr>
          <p:cNvPr id="219" name="Shape 219"/>
          <p:cNvSpPr txBox="1">
            <a:spLocks noGrp="1"/>
          </p:cNvSpPr>
          <p:nvPr>
            <p:ph type="body" idx="1"/>
          </p:nvPr>
        </p:nvSpPr>
        <p:spPr>
          <a:xfrm>
            <a:off x="381027" y="7497606"/>
            <a:ext cx="12755318" cy="2063428"/>
          </a:xfrm>
          <a:prstGeom prst="rect">
            <a:avLst/>
          </a:prstGeom>
          <a:noFill/>
          <a:ln>
            <a:noFill/>
          </a:ln>
        </p:spPr>
        <p:txBody>
          <a:bodyPr lIns="126400" tIns="126400" rIns="126400" bIns="126400" anchor="b" anchorCtr="0">
            <a:noAutofit/>
          </a:bodyPr>
          <a:lstStyle/>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Font typeface="Noto Symbol"/>
              <a:buNone/>
            </a:pPr>
            <a:endParaRPr sz="3700" b="0" i="0" u="none" strike="noStrike" cap="none" baseline="0" dirty="0">
              <a:solidFill>
                <a:srgbClr val="595959"/>
              </a:solidFill>
              <a:latin typeface="Source Sans Pro"/>
              <a:ea typeface="Source Sans Pro"/>
              <a:cs typeface="Source Sans Pro"/>
              <a:sym typeface="Source Sans Pro"/>
            </a:endParaRPr>
          </a:p>
          <a:p>
            <a:pPr marL="0" marR="0" lvl="0" indent="0" algn="l" rtl="0">
              <a:lnSpc>
                <a:spcPct val="90000"/>
              </a:lnSpc>
              <a:spcBef>
                <a:spcPts val="0"/>
              </a:spcBef>
              <a:buClr>
                <a:srgbClr val="6DB7D7"/>
              </a:buClr>
              <a:buSzPct val="25000"/>
              <a:buFont typeface="Noto Symbol"/>
              <a:buNone/>
            </a:pPr>
            <a:r>
              <a:rPr lang="en-US" sz="3200" b="0" i="0" u="none" strike="noStrike" cap="none" baseline="0" dirty="0">
                <a:solidFill>
                  <a:srgbClr val="595959"/>
                </a:solidFill>
                <a:sym typeface="Source Sans Pro"/>
              </a:rPr>
              <a:t>Peter Fox, </a:t>
            </a:r>
            <a:r>
              <a:rPr lang="en-US" sz="3200" b="0" i="0" u="none" strike="noStrike" cap="none" baseline="0" dirty="0" smtClean="0">
                <a:solidFill>
                  <a:srgbClr val="595959"/>
                </a:solidFill>
                <a:sym typeface="Source Sans Pro"/>
              </a:rPr>
              <a:t>ESIP President, </a:t>
            </a:r>
            <a:r>
              <a:rPr lang="en-US" sz="3200" b="0" i="0" u="sng" strike="noStrike" cap="none" baseline="0" dirty="0" smtClean="0">
                <a:solidFill>
                  <a:schemeClr val="hlink"/>
                </a:solidFill>
                <a:sym typeface="Source Sans Pro"/>
                <a:hlinkClick r:id="rId3"/>
              </a:rPr>
              <a:t>president</a:t>
            </a:r>
            <a:r>
              <a:rPr lang="en-US" sz="3200" b="0" i="0" u="sng" strike="noStrike" cap="none" baseline="0" dirty="0">
                <a:solidFill>
                  <a:schemeClr val="hlink"/>
                </a:solidFill>
                <a:sym typeface="Source Sans Pro"/>
                <a:hlinkClick r:id="rId3"/>
              </a:rPr>
              <a:t>@esipfed.org</a:t>
            </a:r>
          </a:p>
          <a:p>
            <a:pPr marL="0" marR="0" lvl="0" indent="0" algn="l" rtl="0">
              <a:lnSpc>
                <a:spcPct val="90000"/>
              </a:lnSpc>
              <a:spcBef>
                <a:spcPts val="0"/>
              </a:spcBef>
              <a:buClr>
                <a:srgbClr val="6DB7D7"/>
              </a:buClr>
              <a:buSzPct val="25000"/>
              <a:buFont typeface="Noto Symbol"/>
              <a:buNone/>
            </a:pPr>
            <a:r>
              <a:rPr lang="en-US" sz="3200" b="0" i="0" u="none" strike="noStrike" cap="none" baseline="0" dirty="0">
                <a:solidFill>
                  <a:srgbClr val="595959"/>
                </a:solidFill>
                <a:sym typeface="Source Sans Pro"/>
              </a:rPr>
              <a:t>Erin Robinson, </a:t>
            </a:r>
            <a:r>
              <a:rPr lang="en-US" sz="3200" b="0" i="0" u="none" strike="noStrike" cap="none" baseline="0" dirty="0" smtClean="0">
                <a:solidFill>
                  <a:srgbClr val="595959"/>
                </a:solidFill>
                <a:sym typeface="Source Sans Pro"/>
              </a:rPr>
              <a:t>Executive </a:t>
            </a:r>
            <a:r>
              <a:rPr lang="en-US" sz="3200" dirty="0" smtClean="0"/>
              <a:t>Director, </a:t>
            </a:r>
            <a:r>
              <a:rPr lang="en-US" sz="3200" b="0" i="0" u="sng" strike="noStrike" cap="none" baseline="0" dirty="0" smtClean="0">
                <a:solidFill>
                  <a:schemeClr val="hlink"/>
                </a:solidFill>
                <a:sym typeface="Source Sans Pro"/>
                <a:hlinkClick r:id="rId4"/>
              </a:rPr>
              <a:t>erinrobinson</a:t>
            </a:r>
            <a:r>
              <a:rPr lang="en-US" sz="3200" b="0" i="0" u="sng" strike="noStrike" cap="none" baseline="0" dirty="0">
                <a:solidFill>
                  <a:schemeClr val="hlink"/>
                </a:solidFill>
                <a:sym typeface="Source Sans Pro"/>
                <a:hlinkClick r:id="rId4"/>
              </a:rPr>
              <a:t>@esipfed.org</a:t>
            </a:r>
          </a:p>
          <a:p>
            <a:pPr marL="0" marR="0" lvl="0" indent="0" algn="l" rtl="0">
              <a:lnSpc>
                <a:spcPct val="90000"/>
              </a:lnSpc>
              <a:spcBef>
                <a:spcPts val="0"/>
              </a:spcBef>
              <a:buClr>
                <a:srgbClr val="6DB7D7"/>
              </a:buClr>
              <a:buSzPct val="25000"/>
              <a:buFont typeface="Noto Symbol"/>
              <a:buNone/>
            </a:pPr>
            <a:r>
              <a:rPr lang="en-US" sz="3200" b="0" i="0" u="none" strike="noStrike" cap="none" baseline="0" dirty="0">
                <a:solidFill>
                  <a:srgbClr val="595959"/>
                </a:solidFill>
                <a:sym typeface="Source Sans Pro"/>
              </a:rPr>
              <a:t>Annie Burgess, </a:t>
            </a:r>
            <a:r>
              <a:rPr lang="en-US" sz="3200" b="0" i="0" u="none" strike="noStrike" cap="none" baseline="0" dirty="0" smtClean="0">
                <a:solidFill>
                  <a:srgbClr val="595959"/>
                </a:solidFill>
                <a:sym typeface="Source Sans Pro"/>
              </a:rPr>
              <a:t>Community Director, </a:t>
            </a:r>
            <a:r>
              <a:rPr lang="en-US" sz="3200" b="0" i="0" u="sng" strike="noStrike" cap="none" baseline="0" dirty="0" smtClean="0">
                <a:solidFill>
                  <a:schemeClr val="hlink"/>
                </a:solidFill>
                <a:sym typeface="Source Sans Pro"/>
                <a:hlinkClick r:id="rId5"/>
              </a:rPr>
              <a:t>annieburgess</a:t>
            </a:r>
            <a:r>
              <a:rPr lang="en-US" sz="3200" b="0" i="0" u="sng" strike="noStrike" cap="none" baseline="0" dirty="0">
                <a:solidFill>
                  <a:schemeClr val="hlink"/>
                </a:solidFill>
                <a:sym typeface="Source Sans Pro"/>
                <a:hlinkClick r:id="rId5"/>
              </a:rPr>
              <a:t>@esipfed.org</a:t>
            </a:r>
          </a:p>
          <a:p>
            <a:pPr marL="0" marR="0" lvl="0" indent="0" algn="l" rtl="0">
              <a:lnSpc>
                <a:spcPct val="90000"/>
              </a:lnSpc>
              <a:spcBef>
                <a:spcPts val="0"/>
              </a:spcBef>
              <a:buClr>
                <a:srgbClr val="6DB7D7"/>
              </a:buClr>
              <a:buSzPct val="25000"/>
              <a:buFont typeface="Noto Symbol"/>
              <a:buNone/>
            </a:pPr>
            <a:r>
              <a:rPr lang="en-US" sz="3200" b="0" i="0" u="none" strike="noStrike" cap="none" baseline="0" dirty="0">
                <a:solidFill>
                  <a:srgbClr val="595959"/>
                </a:solidFill>
                <a:sym typeface="Source Sans Pro"/>
              </a:rPr>
              <a:t> </a:t>
            </a: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1825635" y="2227836"/>
            <a:ext cx="9334500" cy="5016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theme/theme1.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503</Words>
  <Application>Microsoft Macintosh PowerPoint</Application>
  <PresentationFormat>Custom</PresentationFormat>
  <Paragraphs>84</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Breeze</vt:lpstr>
      <vt:lpstr>The Federation of Earth Science Information Partners: On the Frontiers of Big Data</vt:lpstr>
      <vt:lpstr>About me</vt:lpstr>
      <vt:lpstr>About me</vt:lpstr>
      <vt:lpstr>Moving into the Social Era </vt:lpstr>
      <vt:lpstr>PowerPoint Presentation</vt:lpstr>
      <vt:lpstr>ESIP Transforms Earth Science </vt:lpstr>
      <vt:lpstr>2016 Theme: Frontiers in Earth  Sciences Big Data</vt:lpstr>
      <vt:lpstr>Get ESIP’ed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Federation of Earth Science Information Partners: Supporting Frontiers in Big Data</dc:title>
  <cp:lastModifiedBy>Annie Burgess</cp:lastModifiedBy>
  <cp:revision>33</cp:revision>
  <dcterms:modified xsi:type="dcterms:W3CDTF">2015-10-29T20:32:43Z</dcterms:modified>
</cp:coreProperties>
</file>