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7"/>
    <p:restoredTop sz="94609"/>
  </p:normalViewPr>
  <p:slideViewPr>
    <p:cSldViewPr>
      <p:cViewPr varScale="1">
        <p:scale>
          <a:sx n="93" d="100"/>
          <a:sy n="93" d="100"/>
        </p:scale>
        <p:origin x="57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7B569-95E5-43C5-A399-E5E5D70D5D0C}" type="datetimeFigureOut">
              <a:rPr lang="en-US" smtClean="0"/>
              <a:t>7/22/16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A7ADB-6259-4311-82D1-2AE339809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6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1C1-6A8E-437C-BE01-5487F2EE6DE7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0A0C-16CC-4638-9B81-7098ED03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8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1C1-6A8E-437C-BE01-5487F2EE6DE7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0A0C-16CC-4638-9B81-7098ED03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0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1C1-6A8E-437C-BE01-5487F2EE6DE7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0A0C-16CC-4638-9B81-7098ED03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1C1-6A8E-437C-BE01-5487F2EE6DE7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0A0C-16CC-4638-9B81-7098ED03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5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1C1-6A8E-437C-BE01-5487F2EE6DE7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0A0C-16CC-4638-9B81-7098ED03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3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1C1-6A8E-437C-BE01-5487F2EE6DE7}" type="datetimeFigureOut">
              <a:rPr lang="en-US" smtClean="0"/>
              <a:t>7/22/16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0A0C-16CC-4638-9B81-7098ED03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1C1-6A8E-437C-BE01-5487F2EE6DE7}" type="datetimeFigureOut">
              <a:rPr lang="en-US" smtClean="0"/>
              <a:t>7/22/16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0A0C-16CC-4638-9B81-7098ED03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0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1C1-6A8E-437C-BE01-5487F2EE6DE7}" type="datetimeFigureOut">
              <a:rPr lang="en-US" smtClean="0"/>
              <a:t>7/22/16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0A0C-16CC-4638-9B81-7098ED03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7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1C1-6A8E-437C-BE01-5487F2EE6DE7}" type="datetimeFigureOut">
              <a:rPr lang="en-US" smtClean="0"/>
              <a:t>7/22/16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0A0C-16CC-4638-9B81-7098ED03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5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1C1-6A8E-437C-BE01-5487F2EE6DE7}" type="datetimeFigureOut">
              <a:rPr lang="en-US" smtClean="0"/>
              <a:t>7/22/16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0A0C-16CC-4638-9B81-7098ED03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0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1C1-6A8E-437C-BE01-5487F2EE6DE7}" type="datetimeFigureOut">
              <a:rPr lang="en-US" smtClean="0"/>
              <a:t>7/22/16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0A0C-16CC-4638-9B81-7098ED03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8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501C1-6A8E-437C-BE01-5487F2EE6DE7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20A0C-16CC-4638-9B81-7098ED037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773565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66"/>
          <a:stretch/>
        </p:blipFill>
        <p:spPr>
          <a:xfrm>
            <a:off x="0" y="6629400"/>
            <a:ext cx="9144000" cy="22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094" y="838200"/>
            <a:ext cx="6621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Appropriate Level of Documentations for Data Use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99" y="1371600"/>
            <a:ext cx="91186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Common Forms of Documentations</a:t>
            </a:r>
          </a:p>
          <a:p>
            <a:pPr marL="457200" indent="-320040">
              <a:buFont typeface="Arial" charset="0"/>
              <a:buChar char="•"/>
            </a:pPr>
            <a:r>
              <a:rPr lang="en-US" sz="1600" b="1" dirty="0" smtClean="0"/>
              <a:t>Collection-level metadata (e.g., via a </a:t>
            </a:r>
            <a:r>
              <a:rPr lang="en-US" sz="1600" b="1" dirty="0" err="1" smtClean="0"/>
              <a:t>doi</a:t>
            </a:r>
            <a:r>
              <a:rPr lang="en-US" sz="1600" b="1" dirty="0" smtClean="0"/>
              <a:t> landing page, a wide range of information captured)</a:t>
            </a:r>
          </a:p>
          <a:p>
            <a:pPr marL="457200" indent="-320040">
              <a:buFont typeface="Arial" charset="0"/>
              <a:buChar char="•"/>
            </a:pPr>
            <a:r>
              <a:rPr lang="en-US" sz="1600" b="1" dirty="0" smtClean="0"/>
              <a:t>Readme (a wide range of information included, e.g., processing steps and/or system information)</a:t>
            </a:r>
          </a:p>
          <a:p>
            <a:pPr marL="457200" indent="-320040">
              <a:buFont typeface="Arial" charset="0"/>
              <a:buChar char="•"/>
            </a:pPr>
            <a:r>
              <a:rPr lang="en-US" sz="1600" b="1" dirty="0" smtClean="0"/>
              <a:t>Descriptive document (a wide range of format, layout, and information included, e.g., ATBD)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21" y="2514600"/>
            <a:ext cx="910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Goal </a:t>
            </a:r>
          </a:p>
          <a:p>
            <a:pPr marL="457200" indent="-320040">
              <a:buFont typeface="Arial" charset="0"/>
              <a:buChar char="•"/>
            </a:pPr>
            <a:r>
              <a:rPr lang="en-US" sz="1600" b="1" dirty="0" smtClean="0"/>
              <a:t>Define levels of recommended documentations based on categorized levels of projected data use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21" y="3200400"/>
            <a:ext cx="910395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Use Case Chronology</a:t>
            </a:r>
          </a:p>
          <a:p>
            <a:pPr marL="457200" indent="-320040">
              <a:buFont typeface="Arial" charset="0"/>
              <a:buChar char="•"/>
            </a:pPr>
            <a:r>
              <a:rPr lang="en-US" dirty="0" smtClean="0"/>
              <a:t>Users select data use need level – TBD</a:t>
            </a:r>
          </a:p>
          <a:p>
            <a:pPr marL="937260" lvl="1" indent="-342900">
              <a:buFont typeface="Wingdings" charset="2"/>
              <a:buChar char="§"/>
            </a:pPr>
            <a:r>
              <a:rPr lang="en-US" sz="1600" b="1" dirty="0" smtClean="0"/>
              <a:t>Just browsing/high-level general information,</a:t>
            </a:r>
          </a:p>
          <a:p>
            <a:pPr marL="937260" lvl="1" indent="-342900">
              <a:buFont typeface="Wingdings" charset="2"/>
              <a:buChar char="§"/>
            </a:pPr>
            <a:r>
              <a:rPr lang="en-US" sz="1600" b="1" dirty="0" smtClean="0"/>
              <a:t>Basic information/characteristics of the product,</a:t>
            </a:r>
          </a:p>
          <a:p>
            <a:pPr marL="937260" lvl="1" indent="-342900">
              <a:buFont typeface="Wingdings" charset="2"/>
              <a:buChar char="§"/>
            </a:pPr>
            <a:r>
              <a:rPr lang="en-US" sz="1600" b="1" dirty="0" smtClean="0"/>
              <a:t>Initial use/understanding of the product, </a:t>
            </a:r>
          </a:p>
          <a:p>
            <a:pPr marL="937260" lvl="1" indent="-342900">
              <a:buFont typeface="Wingdings" charset="2"/>
              <a:buChar char="§"/>
            </a:pPr>
            <a:r>
              <a:rPr lang="en-US" sz="1600" b="1" dirty="0" smtClean="0"/>
              <a:t>Targeted application,</a:t>
            </a:r>
          </a:p>
          <a:p>
            <a:pPr marL="937260" lvl="1" indent="-342900">
              <a:buFont typeface="Wingdings" charset="2"/>
              <a:buChar char="§"/>
            </a:pPr>
            <a:r>
              <a:rPr lang="en-US" sz="1600" b="1" dirty="0" smtClean="0"/>
              <a:t>Extensive application of the product</a:t>
            </a:r>
          </a:p>
          <a:p>
            <a:pPr marL="457200" indent="-320040">
              <a:buFont typeface="Arial" charset="0"/>
              <a:buChar char="•"/>
            </a:pPr>
            <a:r>
              <a:rPr lang="en-US" dirty="0"/>
              <a:t>Users </a:t>
            </a:r>
            <a:r>
              <a:rPr lang="en-US" dirty="0" smtClean="0"/>
              <a:t>are directed to documentation based on a pre-defined framework</a:t>
            </a:r>
            <a:endParaRPr lang="en-US" sz="1600" b="1" dirty="0" smtClean="0"/>
          </a:p>
          <a:p>
            <a:pPr marL="457200" indent="-320040">
              <a:buFont typeface="Arial" charset="0"/>
              <a:buChar char="•"/>
            </a:pPr>
            <a:r>
              <a:rPr lang="en-US" dirty="0"/>
              <a:t>Users </a:t>
            </a:r>
            <a:r>
              <a:rPr lang="en-US" dirty="0" smtClean="0"/>
              <a:t>read the appropriate documentations to get appropriate product information</a:t>
            </a:r>
            <a:endParaRPr lang="en-US" sz="1600" b="1" dirty="0"/>
          </a:p>
          <a:p>
            <a:pPr marL="457200" indent="-320040">
              <a:buFont typeface="Arial" charset="0"/>
              <a:buChar char="•"/>
            </a:pPr>
            <a:r>
              <a:rPr lang="en-US" dirty="0"/>
              <a:t>Users </a:t>
            </a:r>
            <a:r>
              <a:rPr lang="en-US" dirty="0" smtClean="0"/>
              <a:t>use the product properly and efficiently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21" y="5906869"/>
            <a:ext cx="910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Success Criteria</a:t>
            </a:r>
          </a:p>
          <a:p>
            <a:pPr marL="457200" indent="-320040">
              <a:buFont typeface="Arial" charset="0"/>
              <a:buChar char="•"/>
            </a:pPr>
            <a:r>
              <a:rPr lang="en-US" sz="1600" b="1" dirty="0" smtClean="0"/>
              <a:t>Defined Data Use Need and Documentation Levels – a consistent framework for stewards/users </a:t>
            </a:r>
          </a:p>
        </p:txBody>
      </p:sp>
    </p:spTree>
    <p:extLst>
      <p:ext uri="{BB962C8B-B14F-4D97-AF65-F5344CB8AC3E}">
        <p14:creationId xmlns:p14="http://schemas.microsoft.com/office/powerpoint/2010/main" val="8351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157</Words>
  <Application>Microsoft Macintosh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Wingdings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 Peng</dc:creator>
  <cp:lastModifiedBy>Microsoft Office User</cp:lastModifiedBy>
  <cp:revision>39</cp:revision>
  <dcterms:created xsi:type="dcterms:W3CDTF">2016-07-12T12:38:39Z</dcterms:created>
  <dcterms:modified xsi:type="dcterms:W3CDTF">2016-07-22T14:02:29Z</dcterms:modified>
</cp:coreProperties>
</file>