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256" r:id="rId2"/>
    <p:sldId id="339" r:id="rId3"/>
    <p:sldId id="270" r:id="rId4"/>
    <p:sldId id="276" r:id="rId5"/>
    <p:sldId id="303" r:id="rId6"/>
    <p:sldId id="294" r:id="rId7"/>
    <p:sldId id="308" r:id="rId8"/>
    <p:sldId id="309" r:id="rId9"/>
    <p:sldId id="310" r:id="rId10"/>
    <p:sldId id="305" r:id="rId11"/>
    <p:sldId id="311" r:id="rId12"/>
    <p:sldId id="312" r:id="rId13"/>
    <p:sldId id="316" r:id="rId14"/>
    <p:sldId id="315" r:id="rId15"/>
    <p:sldId id="314" r:id="rId16"/>
    <p:sldId id="307" r:id="rId17"/>
    <p:sldId id="317" r:id="rId18"/>
    <p:sldId id="257" r:id="rId19"/>
    <p:sldId id="259" r:id="rId20"/>
    <p:sldId id="260" r:id="rId21"/>
    <p:sldId id="261" r:id="rId22"/>
    <p:sldId id="262" r:id="rId23"/>
    <p:sldId id="265" r:id="rId24"/>
    <p:sldId id="267" r:id="rId25"/>
    <p:sldId id="268" r:id="rId26"/>
    <p:sldId id="264" r:id="rId27"/>
    <p:sldId id="269" r:id="rId28"/>
    <p:sldId id="263" r:id="rId29"/>
    <p:sldId id="271" r:id="rId30"/>
    <p:sldId id="272" r:id="rId31"/>
    <p:sldId id="274" r:id="rId32"/>
    <p:sldId id="275" r:id="rId33"/>
    <p:sldId id="278" r:id="rId34"/>
    <p:sldId id="277" r:id="rId35"/>
    <p:sldId id="279" r:id="rId36"/>
    <p:sldId id="295" r:id="rId37"/>
    <p:sldId id="284" r:id="rId38"/>
    <p:sldId id="296" r:id="rId39"/>
    <p:sldId id="280" r:id="rId40"/>
    <p:sldId id="281" r:id="rId41"/>
    <p:sldId id="298" r:id="rId42"/>
    <p:sldId id="297" r:id="rId43"/>
    <p:sldId id="299" r:id="rId44"/>
    <p:sldId id="282" r:id="rId45"/>
    <p:sldId id="301" r:id="rId46"/>
    <p:sldId id="300" r:id="rId47"/>
    <p:sldId id="318" r:id="rId48"/>
    <p:sldId id="319" r:id="rId49"/>
    <p:sldId id="302" r:id="rId50"/>
    <p:sldId id="321" r:id="rId51"/>
    <p:sldId id="322" r:id="rId52"/>
    <p:sldId id="320" r:id="rId53"/>
    <p:sldId id="323" r:id="rId54"/>
    <p:sldId id="324" r:id="rId55"/>
    <p:sldId id="325" r:id="rId56"/>
    <p:sldId id="326" r:id="rId57"/>
    <p:sldId id="327" r:id="rId58"/>
    <p:sldId id="286" r:id="rId59"/>
    <p:sldId id="328" r:id="rId60"/>
    <p:sldId id="329" r:id="rId61"/>
    <p:sldId id="330" r:id="rId62"/>
    <p:sldId id="331" r:id="rId63"/>
    <p:sldId id="332" r:id="rId64"/>
    <p:sldId id="333" r:id="rId65"/>
    <p:sldId id="334" r:id="rId66"/>
    <p:sldId id="335" r:id="rId67"/>
    <p:sldId id="336" r:id="rId68"/>
    <p:sldId id="337" r:id="rId69"/>
    <p:sldId id="283" r:id="rId70"/>
    <p:sldId id="285" r:id="rId71"/>
    <p:sldId id="291" r:id="rId72"/>
    <p:sldId id="292" r:id="rId73"/>
    <p:sldId id="304" r:id="rId74"/>
    <p:sldId id="338" r:id="rId75"/>
    <p:sldId id="266" r:id="rId76"/>
    <p:sldId id="258"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5" autoAdjust="0"/>
    <p:restoredTop sz="86377" autoAdjust="0"/>
  </p:normalViewPr>
  <p:slideViewPr>
    <p:cSldViewPr snapToGrid="0" snapToObjects="1">
      <p:cViewPr varScale="1">
        <p:scale>
          <a:sx n="86" d="100"/>
          <a:sy n="86" d="100"/>
        </p:scale>
        <p:origin x="-120" y="-136"/>
      </p:cViewPr>
      <p:guideLst>
        <p:guide orient="horz" pos="2160"/>
        <p:guide pos="2880"/>
      </p:guideLst>
    </p:cSldViewPr>
  </p:slideViewPr>
  <p:outlineViewPr>
    <p:cViewPr>
      <p:scale>
        <a:sx n="33" d="100"/>
        <a:sy n="33" d="100"/>
      </p:scale>
      <p:origin x="0" y="4740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lrMapOvr bg1="lt1" tx1="dk1" bg2="lt2" tx2="dk2" accent1="accent1" accent2="accent2" accent3="accent3" accent4="accent4" accent5="accent5" accent6="accent6" hlink="hlink" folHlink="folHlink"/>
  <c:chart>
    <c:autoTitleDeleted val="0"/>
    <c:plotArea>
      <c:layout/>
      <c:lineChart>
        <c:grouping val="stacked"/>
        <c:varyColors val="0"/>
        <c:ser>
          <c:idx val="0"/>
          <c:order val="0"/>
          <c:tx>
            <c:strRef>
              <c:f>Sheet1!$B$1</c:f>
              <c:strCache>
                <c:ptCount val="1"/>
                <c:pt idx="0">
                  <c:v>Technology</c:v>
                </c:pt>
              </c:strCache>
            </c:strRef>
          </c:tx>
          <c:marker>
            <c:symbol val="none"/>
          </c:marker>
          <c:cat>
            <c:strRef>
              <c:f>Sheet1!$A$2:$A$5</c:f>
              <c:strCache>
                <c:ptCount val="4"/>
                <c:pt idx="0">
                  <c:v>1980's</c:v>
                </c:pt>
                <c:pt idx="1">
                  <c:v>1990's</c:v>
                </c:pt>
                <c:pt idx="2">
                  <c:v>2000's</c:v>
                </c:pt>
                <c:pt idx="3">
                  <c:v>2010's</c:v>
                </c:pt>
              </c:strCache>
            </c:strRef>
          </c:cat>
          <c:val>
            <c:numRef>
              <c:f>Sheet1!$B$2:$B$5</c:f>
              <c:numCache>
                <c:formatCode>General</c:formatCode>
                <c:ptCount val="4"/>
                <c:pt idx="0">
                  <c:v>1.2</c:v>
                </c:pt>
                <c:pt idx="1">
                  <c:v>3.6</c:v>
                </c:pt>
                <c:pt idx="2">
                  <c:v>12.9</c:v>
                </c:pt>
                <c:pt idx="3">
                  <c:v>500.6</c:v>
                </c:pt>
              </c:numCache>
            </c:numRef>
          </c:val>
          <c:smooth val="0"/>
        </c:ser>
        <c:ser>
          <c:idx val="1"/>
          <c:order val="1"/>
          <c:tx>
            <c:strRef>
              <c:f>Sheet1!$C$1</c:f>
              <c:strCache>
                <c:ptCount val="1"/>
                <c:pt idx="0">
                  <c:v>Data</c:v>
                </c:pt>
              </c:strCache>
            </c:strRef>
          </c:tx>
          <c:marker>
            <c:symbol val="none"/>
          </c:marker>
          <c:cat>
            <c:strRef>
              <c:f>Sheet1!$A$2:$A$5</c:f>
              <c:strCache>
                <c:ptCount val="4"/>
                <c:pt idx="0">
                  <c:v>1980's</c:v>
                </c:pt>
                <c:pt idx="1">
                  <c:v>1990's</c:v>
                </c:pt>
                <c:pt idx="2">
                  <c:v>2000's</c:v>
                </c:pt>
                <c:pt idx="3">
                  <c:v>2010's</c:v>
                </c:pt>
              </c:strCache>
            </c:strRef>
          </c:cat>
          <c:val>
            <c:numRef>
              <c:f>Sheet1!$C$2:$C$5</c:f>
              <c:numCache>
                <c:formatCode>General</c:formatCode>
                <c:ptCount val="4"/>
                <c:pt idx="0">
                  <c:v>3.4</c:v>
                </c:pt>
                <c:pt idx="1">
                  <c:v>9.8</c:v>
                </c:pt>
                <c:pt idx="2">
                  <c:v>40.2</c:v>
                </c:pt>
                <c:pt idx="3">
                  <c:v>700.8</c:v>
                </c:pt>
              </c:numCache>
            </c:numRef>
          </c:val>
          <c:smooth val="0"/>
        </c:ser>
        <c:ser>
          <c:idx val="2"/>
          <c:order val="2"/>
          <c:tx>
            <c:strRef>
              <c:f>Sheet1!$D$1</c:f>
              <c:strCache>
                <c:ptCount val="1"/>
                <c:pt idx="0">
                  <c:v>People</c:v>
                </c:pt>
              </c:strCache>
            </c:strRef>
          </c:tx>
          <c:marker>
            <c:symbol val="none"/>
          </c:marker>
          <c:cat>
            <c:strRef>
              <c:f>Sheet1!$A$2:$A$5</c:f>
              <c:strCache>
                <c:ptCount val="4"/>
                <c:pt idx="0">
                  <c:v>1980's</c:v>
                </c:pt>
                <c:pt idx="1">
                  <c:v>1990's</c:v>
                </c:pt>
                <c:pt idx="2">
                  <c:v>2000's</c:v>
                </c:pt>
                <c:pt idx="3">
                  <c:v>2010's</c:v>
                </c:pt>
              </c:strCache>
            </c:strRef>
          </c:cat>
          <c:val>
            <c:numRef>
              <c:f>Sheet1!$D$2:$D$5</c:f>
              <c:numCache>
                <c:formatCode>General</c:formatCode>
                <c:ptCount val="4"/>
                <c:pt idx="0">
                  <c:v>5.6</c:v>
                </c:pt>
                <c:pt idx="1">
                  <c:v>14.5</c:v>
                </c:pt>
                <c:pt idx="2">
                  <c:v>34.5</c:v>
                </c:pt>
                <c:pt idx="3">
                  <c:v>340.2</c:v>
                </c:pt>
              </c:numCache>
            </c:numRef>
          </c:val>
          <c:smooth val="0"/>
        </c:ser>
        <c:dLbls>
          <c:showLegendKey val="0"/>
          <c:showVal val="0"/>
          <c:showCatName val="0"/>
          <c:showSerName val="0"/>
          <c:showPercent val="0"/>
          <c:showBubbleSize val="0"/>
        </c:dLbls>
        <c:marker val="1"/>
        <c:smooth val="0"/>
        <c:axId val="2123255240"/>
        <c:axId val="2123241400"/>
      </c:lineChart>
      <c:catAx>
        <c:axId val="2123255240"/>
        <c:scaling>
          <c:orientation val="minMax"/>
        </c:scaling>
        <c:delete val="0"/>
        <c:axPos val="b"/>
        <c:majorTickMark val="out"/>
        <c:minorTickMark val="none"/>
        <c:tickLblPos val="nextTo"/>
        <c:crossAx val="2123241400"/>
        <c:crosses val="autoZero"/>
        <c:auto val="1"/>
        <c:lblAlgn val="ctr"/>
        <c:lblOffset val="100"/>
        <c:noMultiLvlLbl val="0"/>
      </c:catAx>
      <c:valAx>
        <c:axId val="2123241400"/>
        <c:scaling>
          <c:orientation val="minMax"/>
        </c:scaling>
        <c:delete val="0"/>
        <c:axPos val="l"/>
        <c:majorGridlines/>
        <c:numFmt formatCode="General" sourceLinked="1"/>
        <c:majorTickMark val="out"/>
        <c:minorTickMark val="none"/>
        <c:tickLblPos val="nextTo"/>
        <c:crossAx val="2123255240"/>
        <c:crosses val="autoZero"/>
        <c:crossBetween val="between"/>
      </c:valAx>
    </c:plotArea>
    <c:legend>
      <c:legendPos val="r"/>
      <c:layout/>
      <c:overlay val="0"/>
    </c:legend>
    <c:plotVisOnly val="1"/>
    <c:dispBlanksAs val="zero"/>
    <c:showDLblsOverMax val="0"/>
  </c:chart>
  <c:txPr>
    <a:bodyPr/>
    <a:lstStyle/>
    <a:p>
      <a:pPr>
        <a:defRPr sz="1800"/>
      </a:pPr>
      <a:endParaRPr lang="en-US"/>
    </a:p>
  </c:txPr>
  <c:externalData r:id="rId2">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image" Target="../media/image10.jpg"/><Relationship Id="rId2" Type="http://schemas.openxmlformats.org/officeDocument/2006/relationships/image" Target="../media/image11.jpg"/></Relationships>
</file>

<file path=ppt/diagrams/_rels/data4.xml.rels><?xml version="1.0" encoding="UTF-8" standalone="yes"?>
<Relationships xmlns="http://schemas.openxmlformats.org/package/2006/relationships"><Relationship Id="rId1" Type="http://schemas.openxmlformats.org/officeDocument/2006/relationships/image" Target="../media/image14.jpg"/><Relationship Id="rId2" Type="http://schemas.openxmlformats.org/officeDocument/2006/relationships/image" Target="../media/image15.jpg"/><Relationship Id="rId3" Type="http://schemas.openxmlformats.org/officeDocument/2006/relationships/image" Target="../media/image16.jpg"/></Relationships>
</file>

<file path=ppt/diagrams/_rels/data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1" Type="http://schemas.openxmlformats.org/officeDocument/2006/relationships/image" Target="../media/image17.jpg"/><Relationship Id="rId2" Type="http://schemas.openxmlformats.org/officeDocument/2006/relationships/image" Target="../media/image18.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image" Target="../media/image10.jpg"/><Relationship Id="rId2" Type="http://schemas.openxmlformats.org/officeDocument/2006/relationships/image" Target="../media/image13.jpg"/></Relationships>
</file>

<file path=ppt/diagrams/_rels/drawing4.xml.rels><?xml version="1.0" encoding="UTF-8" standalone="yes"?>
<Relationships xmlns="http://schemas.openxmlformats.org/package/2006/relationships"><Relationship Id="rId1" Type="http://schemas.openxmlformats.org/officeDocument/2006/relationships/image" Target="../media/image14.jpg"/><Relationship Id="rId2" Type="http://schemas.openxmlformats.org/officeDocument/2006/relationships/image" Target="../media/image15.jpg"/><Relationship Id="rId3" Type="http://schemas.openxmlformats.org/officeDocument/2006/relationships/image" Target="../media/image16.jpg"/></Relationships>
</file>

<file path=ppt/diagrams/_rels/drawing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1" Type="http://schemas.openxmlformats.org/officeDocument/2006/relationships/image" Target="../media/image17.jpg"/><Relationship Id="rId2"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33DE01-8F22-8948-AF91-9D9FB95DAAC4}"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60561309-C6E2-234A-97D0-77DE10C5DA6C}">
      <dgm:prSet phldrT="[Text]"/>
      <dgm:spPr/>
      <dgm:t>
        <a:bodyPr/>
        <a:lstStyle/>
        <a:p>
          <a:r>
            <a:rPr lang="en-US" dirty="0" smtClean="0"/>
            <a:t>Pros</a:t>
          </a:r>
          <a:endParaRPr lang="en-US" dirty="0"/>
        </a:p>
      </dgm:t>
    </dgm:pt>
    <dgm:pt modelId="{719087A9-69C6-AD4E-8F50-96B18348300B}" type="parTrans" cxnId="{EB355559-C78E-F940-8206-FDF06E3098B4}">
      <dgm:prSet/>
      <dgm:spPr/>
      <dgm:t>
        <a:bodyPr/>
        <a:lstStyle/>
        <a:p>
          <a:endParaRPr lang="en-US"/>
        </a:p>
      </dgm:t>
    </dgm:pt>
    <dgm:pt modelId="{BFE072BC-44D9-7244-A627-41CFFA60C0E1}" type="sibTrans" cxnId="{EB355559-C78E-F940-8206-FDF06E3098B4}">
      <dgm:prSet/>
      <dgm:spPr/>
      <dgm:t>
        <a:bodyPr/>
        <a:lstStyle/>
        <a:p>
          <a:endParaRPr lang="en-US"/>
        </a:p>
      </dgm:t>
    </dgm:pt>
    <dgm:pt modelId="{8C969045-40C5-6B4D-9193-525082268861}">
      <dgm:prSet phldrT="[Text]"/>
      <dgm:spPr/>
      <dgm:t>
        <a:bodyPr/>
        <a:lstStyle/>
        <a:p>
          <a:r>
            <a:rPr lang="en-US" dirty="0" smtClean="0"/>
            <a:t>Data diversity</a:t>
          </a:r>
          <a:endParaRPr lang="en-US" dirty="0"/>
        </a:p>
      </dgm:t>
    </dgm:pt>
    <dgm:pt modelId="{44DE666E-759D-714D-9138-67FD9F641858}" type="parTrans" cxnId="{F4E65933-26F7-2B47-9AB8-A7E55D7A080E}">
      <dgm:prSet/>
      <dgm:spPr/>
      <dgm:t>
        <a:bodyPr/>
        <a:lstStyle/>
        <a:p>
          <a:endParaRPr lang="en-US"/>
        </a:p>
      </dgm:t>
    </dgm:pt>
    <dgm:pt modelId="{376379E2-2D2E-054A-A3ED-A64CCF76A4C1}" type="sibTrans" cxnId="{F4E65933-26F7-2B47-9AB8-A7E55D7A080E}">
      <dgm:prSet/>
      <dgm:spPr/>
      <dgm:t>
        <a:bodyPr/>
        <a:lstStyle/>
        <a:p>
          <a:endParaRPr lang="en-US"/>
        </a:p>
      </dgm:t>
    </dgm:pt>
    <dgm:pt modelId="{180A75ED-89FE-8E42-9874-E0F0EDA7E778}">
      <dgm:prSet phldrT="[Text]"/>
      <dgm:spPr/>
      <dgm:t>
        <a:bodyPr/>
        <a:lstStyle/>
        <a:p>
          <a:r>
            <a:rPr lang="en-US" dirty="0" smtClean="0"/>
            <a:t>Expertise diversity</a:t>
          </a:r>
          <a:endParaRPr lang="en-US" dirty="0"/>
        </a:p>
      </dgm:t>
    </dgm:pt>
    <dgm:pt modelId="{6137DBCB-D200-D54A-BF55-CB22C005CDB3}" type="parTrans" cxnId="{394C709E-FCE8-5142-92DA-FB6EF3C419A8}">
      <dgm:prSet/>
      <dgm:spPr/>
      <dgm:t>
        <a:bodyPr/>
        <a:lstStyle/>
        <a:p>
          <a:endParaRPr lang="en-US"/>
        </a:p>
      </dgm:t>
    </dgm:pt>
    <dgm:pt modelId="{30B789A8-FDD4-7944-997C-4F284687F28C}" type="sibTrans" cxnId="{394C709E-FCE8-5142-92DA-FB6EF3C419A8}">
      <dgm:prSet/>
      <dgm:spPr/>
      <dgm:t>
        <a:bodyPr/>
        <a:lstStyle/>
        <a:p>
          <a:endParaRPr lang="en-US"/>
        </a:p>
      </dgm:t>
    </dgm:pt>
    <dgm:pt modelId="{8740260F-1DCD-6040-A69A-F831CDBFC28B}">
      <dgm:prSet phldrT="[Text]"/>
      <dgm:spPr/>
      <dgm:t>
        <a:bodyPr/>
        <a:lstStyle/>
        <a:p>
          <a:r>
            <a:rPr lang="en-US" dirty="0" smtClean="0"/>
            <a:t>Cons</a:t>
          </a:r>
          <a:endParaRPr lang="en-US" dirty="0"/>
        </a:p>
      </dgm:t>
    </dgm:pt>
    <dgm:pt modelId="{F16417BC-22DC-EB45-BBAA-E425D63F8B6E}" type="parTrans" cxnId="{ECAA659A-F483-DF41-8514-D76558529BC1}">
      <dgm:prSet/>
      <dgm:spPr/>
      <dgm:t>
        <a:bodyPr/>
        <a:lstStyle/>
        <a:p>
          <a:endParaRPr lang="en-US"/>
        </a:p>
      </dgm:t>
    </dgm:pt>
    <dgm:pt modelId="{493DAD91-C66E-FD46-9180-E1AD27F42827}" type="sibTrans" cxnId="{ECAA659A-F483-DF41-8514-D76558529BC1}">
      <dgm:prSet/>
      <dgm:spPr/>
      <dgm:t>
        <a:bodyPr/>
        <a:lstStyle/>
        <a:p>
          <a:endParaRPr lang="en-US"/>
        </a:p>
      </dgm:t>
    </dgm:pt>
    <dgm:pt modelId="{55BC432F-80F4-1B4F-B4B6-22F6A19CFB70}">
      <dgm:prSet phldrT="[Text]"/>
      <dgm:spPr/>
      <dgm:t>
        <a:bodyPr/>
        <a:lstStyle/>
        <a:p>
          <a:r>
            <a:rPr lang="en-US" dirty="0" smtClean="0"/>
            <a:t>Data diversity</a:t>
          </a:r>
          <a:endParaRPr lang="en-US" dirty="0"/>
        </a:p>
      </dgm:t>
    </dgm:pt>
    <dgm:pt modelId="{88B8A076-9D05-3343-AC1F-B383F4CEECA0}" type="parTrans" cxnId="{3714C8CC-824E-564F-BA4E-6677F84BFEF6}">
      <dgm:prSet/>
      <dgm:spPr/>
      <dgm:t>
        <a:bodyPr/>
        <a:lstStyle/>
        <a:p>
          <a:endParaRPr lang="en-US"/>
        </a:p>
      </dgm:t>
    </dgm:pt>
    <dgm:pt modelId="{356A17D7-65CD-C147-B756-04BDCC8AAF7F}" type="sibTrans" cxnId="{3714C8CC-824E-564F-BA4E-6677F84BFEF6}">
      <dgm:prSet/>
      <dgm:spPr/>
      <dgm:t>
        <a:bodyPr/>
        <a:lstStyle/>
        <a:p>
          <a:endParaRPr lang="en-US"/>
        </a:p>
      </dgm:t>
    </dgm:pt>
    <dgm:pt modelId="{1BA86327-8FA1-6A43-8AF5-72ED17ACE42F}">
      <dgm:prSet phldrT="[Text]"/>
      <dgm:spPr/>
      <dgm:t>
        <a:bodyPr/>
        <a:lstStyle/>
        <a:p>
          <a:r>
            <a:rPr lang="en-US" dirty="0" smtClean="0"/>
            <a:t>Expertise diversity</a:t>
          </a:r>
          <a:endParaRPr lang="en-US" dirty="0"/>
        </a:p>
      </dgm:t>
    </dgm:pt>
    <dgm:pt modelId="{B5A794C5-2D54-8B43-8489-CF2314A53C2A}" type="parTrans" cxnId="{9E8A3DBA-71E7-5146-86BC-B23D65BC652E}">
      <dgm:prSet/>
      <dgm:spPr/>
      <dgm:t>
        <a:bodyPr/>
        <a:lstStyle/>
        <a:p>
          <a:endParaRPr lang="en-US"/>
        </a:p>
      </dgm:t>
    </dgm:pt>
    <dgm:pt modelId="{9C70A2B8-B1F0-E540-83A2-1B095C11414F}" type="sibTrans" cxnId="{9E8A3DBA-71E7-5146-86BC-B23D65BC652E}">
      <dgm:prSet/>
      <dgm:spPr/>
      <dgm:t>
        <a:bodyPr/>
        <a:lstStyle/>
        <a:p>
          <a:endParaRPr lang="en-US"/>
        </a:p>
      </dgm:t>
    </dgm:pt>
    <dgm:pt modelId="{B968B317-7EEB-CF44-8B8B-02FD3AD9604D}">
      <dgm:prSet phldrT="[Text]"/>
      <dgm:spPr/>
      <dgm:t>
        <a:bodyPr/>
        <a:lstStyle/>
        <a:p>
          <a:r>
            <a:rPr lang="en-US" dirty="0" smtClean="0"/>
            <a:t>Technology diversity</a:t>
          </a:r>
          <a:endParaRPr lang="en-US" dirty="0"/>
        </a:p>
      </dgm:t>
    </dgm:pt>
    <dgm:pt modelId="{F7D035A3-1933-4248-B7D3-95F14976CBE8}" type="parTrans" cxnId="{A883E362-EC4E-0142-87EC-5D59B54527B7}">
      <dgm:prSet/>
      <dgm:spPr/>
      <dgm:t>
        <a:bodyPr/>
        <a:lstStyle/>
        <a:p>
          <a:endParaRPr lang="en-US"/>
        </a:p>
      </dgm:t>
    </dgm:pt>
    <dgm:pt modelId="{FCC2C52D-95EF-884E-B29F-B4E180102BB4}" type="sibTrans" cxnId="{A883E362-EC4E-0142-87EC-5D59B54527B7}">
      <dgm:prSet/>
      <dgm:spPr/>
      <dgm:t>
        <a:bodyPr/>
        <a:lstStyle/>
        <a:p>
          <a:endParaRPr lang="en-US"/>
        </a:p>
      </dgm:t>
    </dgm:pt>
    <dgm:pt modelId="{E3507A09-AB0A-D749-B925-518CF291A385}">
      <dgm:prSet phldrT="[Text]"/>
      <dgm:spPr/>
      <dgm:t>
        <a:bodyPr/>
        <a:lstStyle/>
        <a:p>
          <a:r>
            <a:rPr lang="en-US" dirty="0" smtClean="0"/>
            <a:t>Technology diversity</a:t>
          </a:r>
          <a:endParaRPr lang="en-US" dirty="0"/>
        </a:p>
      </dgm:t>
    </dgm:pt>
    <dgm:pt modelId="{1031F710-FEAF-954E-8E9D-0898D9702723}" type="parTrans" cxnId="{29A34818-1DBC-FE48-B3CC-B3C0329777B4}">
      <dgm:prSet/>
      <dgm:spPr/>
      <dgm:t>
        <a:bodyPr/>
        <a:lstStyle/>
        <a:p>
          <a:endParaRPr lang="en-US"/>
        </a:p>
      </dgm:t>
    </dgm:pt>
    <dgm:pt modelId="{5525E2AC-DA51-A646-8B9E-5F0F2848A112}" type="sibTrans" cxnId="{29A34818-1DBC-FE48-B3CC-B3C0329777B4}">
      <dgm:prSet/>
      <dgm:spPr/>
      <dgm:t>
        <a:bodyPr/>
        <a:lstStyle/>
        <a:p>
          <a:endParaRPr lang="en-US"/>
        </a:p>
      </dgm:t>
    </dgm:pt>
    <dgm:pt modelId="{90A2C5A9-9C20-DD48-9D89-F7E858555FBA}">
      <dgm:prSet phldrT="[Text]"/>
      <dgm:spPr/>
      <dgm:t>
        <a:bodyPr/>
        <a:lstStyle/>
        <a:p>
          <a:r>
            <a:rPr lang="en-US" dirty="0" smtClean="0"/>
            <a:t>Better breadth and depth</a:t>
          </a:r>
          <a:endParaRPr lang="en-US" dirty="0"/>
        </a:p>
      </dgm:t>
    </dgm:pt>
    <dgm:pt modelId="{80D125CA-F2C8-5740-93F0-4005924C55E2}" type="parTrans" cxnId="{146503E2-6C21-ED49-8B53-2C235714B4FB}">
      <dgm:prSet/>
      <dgm:spPr/>
      <dgm:t>
        <a:bodyPr/>
        <a:lstStyle/>
        <a:p>
          <a:endParaRPr lang="en-US"/>
        </a:p>
      </dgm:t>
    </dgm:pt>
    <dgm:pt modelId="{2F6AD4C1-DF8C-8342-835A-2E2B5EB42026}" type="sibTrans" cxnId="{146503E2-6C21-ED49-8B53-2C235714B4FB}">
      <dgm:prSet/>
      <dgm:spPr/>
      <dgm:t>
        <a:bodyPr/>
        <a:lstStyle/>
        <a:p>
          <a:endParaRPr lang="en-US"/>
        </a:p>
      </dgm:t>
    </dgm:pt>
    <dgm:pt modelId="{EDF31441-A42E-3F4D-9258-5B4E1887B179}">
      <dgm:prSet phldrT="[Text]"/>
      <dgm:spPr/>
      <dgm:t>
        <a:bodyPr/>
        <a:lstStyle/>
        <a:p>
          <a:r>
            <a:rPr lang="en-US" dirty="0" smtClean="0"/>
            <a:t>Deeper understanding</a:t>
          </a:r>
          <a:endParaRPr lang="en-US" dirty="0"/>
        </a:p>
      </dgm:t>
    </dgm:pt>
    <dgm:pt modelId="{CF959EDA-462B-9D40-AB0F-CC1A1923BB71}" type="parTrans" cxnId="{435B8AF1-3295-264E-8FD2-80E3BE718352}">
      <dgm:prSet/>
      <dgm:spPr/>
      <dgm:t>
        <a:bodyPr/>
        <a:lstStyle/>
        <a:p>
          <a:endParaRPr lang="en-US"/>
        </a:p>
      </dgm:t>
    </dgm:pt>
    <dgm:pt modelId="{8A987A12-E54A-C745-B902-DD33F6A01E27}" type="sibTrans" cxnId="{435B8AF1-3295-264E-8FD2-80E3BE718352}">
      <dgm:prSet/>
      <dgm:spPr/>
      <dgm:t>
        <a:bodyPr/>
        <a:lstStyle/>
        <a:p>
          <a:endParaRPr lang="en-US"/>
        </a:p>
      </dgm:t>
    </dgm:pt>
    <dgm:pt modelId="{5C623696-3AAA-5C42-AA50-B183A11D0A0C}">
      <dgm:prSet phldrT="[Text]"/>
      <dgm:spPr/>
      <dgm:t>
        <a:bodyPr/>
        <a:lstStyle/>
        <a:p>
          <a:r>
            <a:rPr lang="en-US" dirty="0" smtClean="0"/>
            <a:t>More options to pick the best tools</a:t>
          </a:r>
          <a:endParaRPr lang="en-US" dirty="0"/>
        </a:p>
      </dgm:t>
    </dgm:pt>
    <dgm:pt modelId="{48F2FC3F-651D-AD48-8CC1-398B1CD2C868}" type="parTrans" cxnId="{86F212BE-BC46-8E4D-93BF-5F6979C9C66E}">
      <dgm:prSet/>
      <dgm:spPr/>
      <dgm:t>
        <a:bodyPr/>
        <a:lstStyle/>
        <a:p>
          <a:endParaRPr lang="en-US"/>
        </a:p>
      </dgm:t>
    </dgm:pt>
    <dgm:pt modelId="{0F3E27AC-2FFD-B448-8BF8-CB667C8F09D1}" type="sibTrans" cxnId="{86F212BE-BC46-8E4D-93BF-5F6979C9C66E}">
      <dgm:prSet/>
      <dgm:spPr/>
      <dgm:t>
        <a:bodyPr/>
        <a:lstStyle/>
        <a:p>
          <a:endParaRPr lang="en-US"/>
        </a:p>
      </dgm:t>
    </dgm:pt>
    <dgm:pt modelId="{45E29561-B8D5-D74A-8378-706DAC726AB8}">
      <dgm:prSet phldrT="[Text]"/>
      <dgm:spPr/>
      <dgm:t>
        <a:bodyPr/>
        <a:lstStyle/>
        <a:p>
          <a:r>
            <a:rPr lang="en-US" dirty="0" smtClean="0"/>
            <a:t>More noise, processing requirements, deeper specializations</a:t>
          </a:r>
          <a:endParaRPr lang="en-US" dirty="0"/>
        </a:p>
      </dgm:t>
    </dgm:pt>
    <dgm:pt modelId="{17536EF8-3D51-074C-BDD0-68AEBD82555B}" type="parTrans" cxnId="{9290FE6A-D76C-0E46-9D61-FA4E040B6718}">
      <dgm:prSet/>
      <dgm:spPr/>
      <dgm:t>
        <a:bodyPr/>
        <a:lstStyle/>
        <a:p>
          <a:endParaRPr lang="en-US"/>
        </a:p>
      </dgm:t>
    </dgm:pt>
    <dgm:pt modelId="{2119A19B-5449-404D-BA4B-F37AADECCEB3}" type="sibTrans" cxnId="{9290FE6A-D76C-0E46-9D61-FA4E040B6718}">
      <dgm:prSet/>
      <dgm:spPr/>
      <dgm:t>
        <a:bodyPr/>
        <a:lstStyle/>
        <a:p>
          <a:endParaRPr lang="en-US"/>
        </a:p>
      </dgm:t>
    </dgm:pt>
    <dgm:pt modelId="{77789886-B17F-C647-AA0E-DF40965B02E6}">
      <dgm:prSet phldrT="[Text]"/>
      <dgm:spPr/>
      <dgm:t>
        <a:bodyPr/>
        <a:lstStyle/>
        <a:p>
          <a:r>
            <a:rPr lang="en-US" dirty="0" smtClean="0"/>
            <a:t>More hands in the pot, increased impedance mismatch, competing strategies</a:t>
          </a:r>
          <a:endParaRPr lang="en-US" dirty="0"/>
        </a:p>
      </dgm:t>
    </dgm:pt>
    <dgm:pt modelId="{D9BF2DD9-FC4F-D144-919A-0CCFE2E3BC6E}" type="parTrans" cxnId="{F1BBBB89-5E66-374D-BBD5-B9B9455AA0DF}">
      <dgm:prSet/>
      <dgm:spPr/>
      <dgm:t>
        <a:bodyPr/>
        <a:lstStyle/>
        <a:p>
          <a:endParaRPr lang="en-US"/>
        </a:p>
      </dgm:t>
    </dgm:pt>
    <dgm:pt modelId="{7B131627-26F2-814F-9C9A-AED11FAE9C81}" type="sibTrans" cxnId="{F1BBBB89-5E66-374D-BBD5-B9B9455AA0DF}">
      <dgm:prSet/>
      <dgm:spPr/>
      <dgm:t>
        <a:bodyPr/>
        <a:lstStyle/>
        <a:p>
          <a:endParaRPr lang="en-US"/>
        </a:p>
      </dgm:t>
    </dgm:pt>
    <dgm:pt modelId="{F79EF87A-1AFA-A946-A89B-55EA476FA970}">
      <dgm:prSet phldrT="[Text]"/>
      <dgm:spPr/>
      <dgm:t>
        <a:bodyPr/>
        <a:lstStyle/>
        <a:p>
          <a:r>
            <a:rPr lang="en-US" dirty="0" smtClean="0"/>
            <a:t>Too many options, increased chance of picking the wrong tool, increased learning curve</a:t>
          </a:r>
          <a:endParaRPr lang="en-US" dirty="0"/>
        </a:p>
      </dgm:t>
    </dgm:pt>
    <dgm:pt modelId="{4AF1C0D9-A491-E745-BDD8-04C38CD07384}" type="parTrans" cxnId="{3854AE4E-EAE2-074F-8C38-CE01580B2D56}">
      <dgm:prSet/>
      <dgm:spPr/>
      <dgm:t>
        <a:bodyPr/>
        <a:lstStyle/>
        <a:p>
          <a:endParaRPr lang="en-US"/>
        </a:p>
      </dgm:t>
    </dgm:pt>
    <dgm:pt modelId="{51F24264-8285-EB4D-BB34-A1DD29214DF0}" type="sibTrans" cxnId="{3854AE4E-EAE2-074F-8C38-CE01580B2D56}">
      <dgm:prSet/>
      <dgm:spPr/>
      <dgm:t>
        <a:bodyPr/>
        <a:lstStyle/>
        <a:p>
          <a:endParaRPr lang="en-US"/>
        </a:p>
      </dgm:t>
    </dgm:pt>
    <dgm:pt modelId="{AE864C0E-E31C-A64C-B64B-F0865A470E5B}" type="pres">
      <dgm:prSet presAssocID="{8E33DE01-8F22-8948-AF91-9D9FB95DAAC4}" presName="diagram" presStyleCnt="0">
        <dgm:presLayoutVars>
          <dgm:chPref val="1"/>
          <dgm:dir/>
          <dgm:animOne val="branch"/>
          <dgm:animLvl val="lvl"/>
          <dgm:resizeHandles/>
        </dgm:presLayoutVars>
      </dgm:prSet>
      <dgm:spPr/>
      <dgm:t>
        <a:bodyPr/>
        <a:lstStyle/>
        <a:p>
          <a:endParaRPr lang="en-US"/>
        </a:p>
      </dgm:t>
    </dgm:pt>
    <dgm:pt modelId="{4C08974F-BBA3-D840-ADDD-C01F71A24B3A}" type="pres">
      <dgm:prSet presAssocID="{60561309-C6E2-234A-97D0-77DE10C5DA6C}" presName="root" presStyleCnt="0"/>
      <dgm:spPr/>
    </dgm:pt>
    <dgm:pt modelId="{9B127ACE-3549-F64E-8A2B-ADEE6A793276}" type="pres">
      <dgm:prSet presAssocID="{60561309-C6E2-234A-97D0-77DE10C5DA6C}" presName="rootComposite" presStyleCnt="0"/>
      <dgm:spPr/>
    </dgm:pt>
    <dgm:pt modelId="{459857A0-2FAC-A040-B20F-E281FD434218}" type="pres">
      <dgm:prSet presAssocID="{60561309-C6E2-234A-97D0-77DE10C5DA6C}" presName="rootText" presStyleLbl="node1" presStyleIdx="0" presStyleCnt="2"/>
      <dgm:spPr/>
      <dgm:t>
        <a:bodyPr/>
        <a:lstStyle/>
        <a:p>
          <a:endParaRPr lang="en-US"/>
        </a:p>
      </dgm:t>
    </dgm:pt>
    <dgm:pt modelId="{8862EC6C-3FA6-024B-B386-E5BADD043CFA}" type="pres">
      <dgm:prSet presAssocID="{60561309-C6E2-234A-97D0-77DE10C5DA6C}" presName="rootConnector" presStyleLbl="node1" presStyleIdx="0" presStyleCnt="2"/>
      <dgm:spPr/>
      <dgm:t>
        <a:bodyPr/>
        <a:lstStyle/>
        <a:p>
          <a:endParaRPr lang="en-US"/>
        </a:p>
      </dgm:t>
    </dgm:pt>
    <dgm:pt modelId="{A6C5F98F-AE8B-6342-97DF-58D1B70320FB}" type="pres">
      <dgm:prSet presAssocID="{60561309-C6E2-234A-97D0-77DE10C5DA6C}" presName="childShape" presStyleCnt="0"/>
      <dgm:spPr/>
    </dgm:pt>
    <dgm:pt modelId="{4D2A93A3-AB8F-A94D-86FF-9AAC5DA62405}" type="pres">
      <dgm:prSet presAssocID="{44DE666E-759D-714D-9138-67FD9F641858}" presName="Name13" presStyleLbl="parChTrans1D2" presStyleIdx="0" presStyleCnt="6"/>
      <dgm:spPr/>
      <dgm:t>
        <a:bodyPr/>
        <a:lstStyle/>
        <a:p>
          <a:endParaRPr lang="en-US"/>
        </a:p>
      </dgm:t>
    </dgm:pt>
    <dgm:pt modelId="{EE694349-E775-4A4A-B47A-E3C1E8692951}" type="pres">
      <dgm:prSet presAssocID="{8C969045-40C5-6B4D-9193-525082268861}" presName="childText" presStyleLbl="bgAcc1" presStyleIdx="0" presStyleCnt="6">
        <dgm:presLayoutVars>
          <dgm:bulletEnabled val="1"/>
        </dgm:presLayoutVars>
      </dgm:prSet>
      <dgm:spPr/>
      <dgm:t>
        <a:bodyPr/>
        <a:lstStyle/>
        <a:p>
          <a:endParaRPr lang="en-US"/>
        </a:p>
      </dgm:t>
    </dgm:pt>
    <dgm:pt modelId="{6612792C-1B6F-0C4A-9130-180E0E59516E}" type="pres">
      <dgm:prSet presAssocID="{6137DBCB-D200-D54A-BF55-CB22C005CDB3}" presName="Name13" presStyleLbl="parChTrans1D2" presStyleIdx="1" presStyleCnt="6"/>
      <dgm:spPr/>
      <dgm:t>
        <a:bodyPr/>
        <a:lstStyle/>
        <a:p>
          <a:endParaRPr lang="en-US"/>
        </a:p>
      </dgm:t>
    </dgm:pt>
    <dgm:pt modelId="{39301E02-F283-B443-A617-3F1D77461E53}" type="pres">
      <dgm:prSet presAssocID="{180A75ED-89FE-8E42-9874-E0F0EDA7E778}" presName="childText" presStyleLbl="bgAcc1" presStyleIdx="1" presStyleCnt="6">
        <dgm:presLayoutVars>
          <dgm:bulletEnabled val="1"/>
        </dgm:presLayoutVars>
      </dgm:prSet>
      <dgm:spPr/>
      <dgm:t>
        <a:bodyPr/>
        <a:lstStyle/>
        <a:p>
          <a:endParaRPr lang="en-US"/>
        </a:p>
      </dgm:t>
    </dgm:pt>
    <dgm:pt modelId="{37F8F9D9-BC69-DF49-8919-6C9E8E090C63}" type="pres">
      <dgm:prSet presAssocID="{F7D035A3-1933-4248-B7D3-95F14976CBE8}" presName="Name13" presStyleLbl="parChTrans1D2" presStyleIdx="2" presStyleCnt="6"/>
      <dgm:spPr/>
      <dgm:t>
        <a:bodyPr/>
        <a:lstStyle/>
        <a:p>
          <a:endParaRPr lang="en-US"/>
        </a:p>
      </dgm:t>
    </dgm:pt>
    <dgm:pt modelId="{03E0F16C-6F4E-F043-888E-9961F9CE1B78}" type="pres">
      <dgm:prSet presAssocID="{B968B317-7EEB-CF44-8B8B-02FD3AD9604D}" presName="childText" presStyleLbl="bgAcc1" presStyleIdx="2" presStyleCnt="6">
        <dgm:presLayoutVars>
          <dgm:bulletEnabled val="1"/>
        </dgm:presLayoutVars>
      </dgm:prSet>
      <dgm:spPr/>
      <dgm:t>
        <a:bodyPr/>
        <a:lstStyle/>
        <a:p>
          <a:endParaRPr lang="en-US"/>
        </a:p>
      </dgm:t>
    </dgm:pt>
    <dgm:pt modelId="{7446B8DA-950D-6C4A-BA07-7D5A2F8EC989}" type="pres">
      <dgm:prSet presAssocID="{8740260F-1DCD-6040-A69A-F831CDBFC28B}" presName="root" presStyleCnt="0"/>
      <dgm:spPr/>
    </dgm:pt>
    <dgm:pt modelId="{F3E3F10C-FF71-9843-874C-A787FF62770B}" type="pres">
      <dgm:prSet presAssocID="{8740260F-1DCD-6040-A69A-F831CDBFC28B}" presName="rootComposite" presStyleCnt="0"/>
      <dgm:spPr/>
    </dgm:pt>
    <dgm:pt modelId="{168EF280-33F5-D748-8BE9-E659E55952CB}" type="pres">
      <dgm:prSet presAssocID="{8740260F-1DCD-6040-A69A-F831CDBFC28B}" presName="rootText" presStyleLbl="node1" presStyleIdx="1" presStyleCnt="2"/>
      <dgm:spPr/>
      <dgm:t>
        <a:bodyPr/>
        <a:lstStyle/>
        <a:p>
          <a:endParaRPr lang="en-US"/>
        </a:p>
      </dgm:t>
    </dgm:pt>
    <dgm:pt modelId="{D05F5490-C1D3-6D46-89A3-073B4482888D}" type="pres">
      <dgm:prSet presAssocID="{8740260F-1DCD-6040-A69A-F831CDBFC28B}" presName="rootConnector" presStyleLbl="node1" presStyleIdx="1" presStyleCnt="2"/>
      <dgm:spPr/>
      <dgm:t>
        <a:bodyPr/>
        <a:lstStyle/>
        <a:p>
          <a:endParaRPr lang="en-US"/>
        </a:p>
      </dgm:t>
    </dgm:pt>
    <dgm:pt modelId="{543A5E92-C66A-9E49-822D-556854A63738}" type="pres">
      <dgm:prSet presAssocID="{8740260F-1DCD-6040-A69A-F831CDBFC28B}" presName="childShape" presStyleCnt="0"/>
      <dgm:spPr/>
    </dgm:pt>
    <dgm:pt modelId="{5AC26861-AE67-4243-BE1B-66D9BC95105B}" type="pres">
      <dgm:prSet presAssocID="{88B8A076-9D05-3343-AC1F-B383F4CEECA0}" presName="Name13" presStyleLbl="parChTrans1D2" presStyleIdx="3" presStyleCnt="6"/>
      <dgm:spPr/>
      <dgm:t>
        <a:bodyPr/>
        <a:lstStyle/>
        <a:p>
          <a:endParaRPr lang="en-US"/>
        </a:p>
      </dgm:t>
    </dgm:pt>
    <dgm:pt modelId="{023BD9E6-20AA-564A-A0A7-57BC4F676FD8}" type="pres">
      <dgm:prSet presAssocID="{55BC432F-80F4-1B4F-B4B6-22F6A19CFB70}" presName="childText" presStyleLbl="bgAcc1" presStyleIdx="3" presStyleCnt="6">
        <dgm:presLayoutVars>
          <dgm:bulletEnabled val="1"/>
        </dgm:presLayoutVars>
      </dgm:prSet>
      <dgm:spPr/>
      <dgm:t>
        <a:bodyPr/>
        <a:lstStyle/>
        <a:p>
          <a:endParaRPr lang="en-US"/>
        </a:p>
      </dgm:t>
    </dgm:pt>
    <dgm:pt modelId="{CB86C967-980A-B548-944F-CB600D78FB54}" type="pres">
      <dgm:prSet presAssocID="{B5A794C5-2D54-8B43-8489-CF2314A53C2A}" presName="Name13" presStyleLbl="parChTrans1D2" presStyleIdx="4" presStyleCnt="6"/>
      <dgm:spPr/>
      <dgm:t>
        <a:bodyPr/>
        <a:lstStyle/>
        <a:p>
          <a:endParaRPr lang="en-US"/>
        </a:p>
      </dgm:t>
    </dgm:pt>
    <dgm:pt modelId="{19CF9BAB-848C-9241-8182-9E92DD428913}" type="pres">
      <dgm:prSet presAssocID="{1BA86327-8FA1-6A43-8AF5-72ED17ACE42F}" presName="childText" presStyleLbl="bgAcc1" presStyleIdx="4" presStyleCnt="6">
        <dgm:presLayoutVars>
          <dgm:bulletEnabled val="1"/>
        </dgm:presLayoutVars>
      </dgm:prSet>
      <dgm:spPr/>
      <dgm:t>
        <a:bodyPr/>
        <a:lstStyle/>
        <a:p>
          <a:endParaRPr lang="en-US"/>
        </a:p>
      </dgm:t>
    </dgm:pt>
    <dgm:pt modelId="{7342FC72-7FB1-FD49-98ED-7AF7BCDD62C6}" type="pres">
      <dgm:prSet presAssocID="{1031F710-FEAF-954E-8E9D-0898D9702723}" presName="Name13" presStyleLbl="parChTrans1D2" presStyleIdx="5" presStyleCnt="6"/>
      <dgm:spPr/>
      <dgm:t>
        <a:bodyPr/>
        <a:lstStyle/>
        <a:p>
          <a:endParaRPr lang="en-US"/>
        </a:p>
      </dgm:t>
    </dgm:pt>
    <dgm:pt modelId="{405F70DA-EC7A-EF4C-87CF-9FCC20CA2E10}" type="pres">
      <dgm:prSet presAssocID="{E3507A09-AB0A-D749-B925-518CF291A385}" presName="childText" presStyleLbl="bgAcc1" presStyleIdx="5" presStyleCnt="6">
        <dgm:presLayoutVars>
          <dgm:bulletEnabled val="1"/>
        </dgm:presLayoutVars>
      </dgm:prSet>
      <dgm:spPr/>
      <dgm:t>
        <a:bodyPr/>
        <a:lstStyle/>
        <a:p>
          <a:endParaRPr lang="en-US"/>
        </a:p>
      </dgm:t>
    </dgm:pt>
  </dgm:ptLst>
  <dgm:cxnLst>
    <dgm:cxn modelId="{D4FAA680-DF12-854D-8136-E53BF05D8AC4}" type="presOf" srcId="{45E29561-B8D5-D74A-8378-706DAC726AB8}" destId="{023BD9E6-20AA-564A-A0A7-57BC4F676FD8}" srcOrd="0" destOrd="1" presId="urn:microsoft.com/office/officeart/2005/8/layout/hierarchy3"/>
    <dgm:cxn modelId="{72DD3335-0479-E348-810A-051FB8B6F17A}" type="presOf" srcId="{1031F710-FEAF-954E-8E9D-0898D9702723}" destId="{7342FC72-7FB1-FD49-98ED-7AF7BCDD62C6}" srcOrd="0" destOrd="0" presId="urn:microsoft.com/office/officeart/2005/8/layout/hierarchy3"/>
    <dgm:cxn modelId="{E62A3C96-3295-294D-A927-946485287353}" type="presOf" srcId="{8740260F-1DCD-6040-A69A-F831CDBFC28B}" destId="{168EF280-33F5-D748-8BE9-E659E55952CB}" srcOrd="0" destOrd="0" presId="urn:microsoft.com/office/officeart/2005/8/layout/hierarchy3"/>
    <dgm:cxn modelId="{0BDF53B5-1B38-D640-8188-85B931958C62}" type="presOf" srcId="{180A75ED-89FE-8E42-9874-E0F0EDA7E778}" destId="{39301E02-F283-B443-A617-3F1D77461E53}" srcOrd="0" destOrd="0" presId="urn:microsoft.com/office/officeart/2005/8/layout/hierarchy3"/>
    <dgm:cxn modelId="{D67CE8BE-ED0B-EA42-B03D-94A6208B2FF2}" type="presOf" srcId="{60561309-C6E2-234A-97D0-77DE10C5DA6C}" destId="{459857A0-2FAC-A040-B20F-E281FD434218}" srcOrd="0" destOrd="0" presId="urn:microsoft.com/office/officeart/2005/8/layout/hierarchy3"/>
    <dgm:cxn modelId="{FFD9D6E1-544A-414A-BC66-389D85CFF9A4}" type="presOf" srcId="{88B8A076-9D05-3343-AC1F-B383F4CEECA0}" destId="{5AC26861-AE67-4243-BE1B-66D9BC95105B}" srcOrd="0" destOrd="0" presId="urn:microsoft.com/office/officeart/2005/8/layout/hierarchy3"/>
    <dgm:cxn modelId="{86F212BE-BC46-8E4D-93BF-5F6979C9C66E}" srcId="{B968B317-7EEB-CF44-8B8B-02FD3AD9604D}" destId="{5C623696-3AAA-5C42-AA50-B183A11D0A0C}" srcOrd="0" destOrd="0" parTransId="{48F2FC3F-651D-AD48-8CC1-398B1CD2C868}" sibTransId="{0F3E27AC-2FFD-B448-8BF8-CB667C8F09D1}"/>
    <dgm:cxn modelId="{E7726B43-7BF3-2B45-95C8-32F58157552F}" type="presOf" srcId="{EDF31441-A42E-3F4D-9258-5B4E1887B179}" destId="{39301E02-F283-B443-A617-3F1D77461E53}" srcOrd="0" destOrd="1" presId="urn:microsoft.com/office/officeart/2005/8/layout/hierarchy3"/>
    <dgm:cxn modelId="{738FC08F-24EF-5648-BDEE-D36639669D73}" type="presOf" srcId="{5C623696-3AAA-5C42-AA50-B183A11D0A0C}" destId="{03E0F16C-6F4E-F043-888E-9961F9CE1B78}" srcOrd="0" destOrd="1" presId="urn:microsoft.com/office/officeart/2005/8/layout/hierarchy3"/>
    <dgm:cxn modelId="{ECAA659A-F483-DF41-8514-D76558529BC1}" srcId="{8E33DE01-8F22-8948-AF91-9D9FB95DAAC4}" destId="{8740260F-1DCD-6040-A69A-F831CDBFC28B}" srcOrd="1" destOrd="0" parTransId="{F16417BC-22DC-EB45-BBAA-E425D63F8B6E}" sibTransId="{493DAD91-C66E-FD46-9180-E1AD27F42827}"/>
    <dgm:cxn modelId="{29A34818-1DBC-FE48-B3CC-B3C0329777B4}" srcId="{8740260F-1DCD-6040-A69A-F831CDBFC28B}" destId="{E3507A09-AB0A-D749-B925-518CF291A385}" srcOrd="2" destOrd="0" parTransId="{1031F710-FEAF-954E-8E9D-0898D9702723}" sibTransId="{5525E2AC-DA51-A646-8B9E-5F0F2848A112}"/>
    <dgm:cxn modelId="{8FCC83B6-9155-C349-8021-778E674C8033}" type="presOf" srcId="{44DE666E-759D-714D-9138-67FD9F641858}" destId="{4D2A93A3-AB8F-A94D-86FF-9AAC5DA62405}" srcOrd="0" destOrd="0" presId="urn:microsoft.com/office/officeart/2005/8/layout/hierarchy3"/>
    <dgm:cxn modelId="{DC3281AB-C70B-3A47-89EF-290B6B278104}" type="presOf" srcId="{8740260F-1DCD-6040-A69A-F831CDBFC28B}" destId="{D05F5490-C1D3-6D46-89A3-073B4482888D}" srcOrd="1" destOrd="0" presId="urn:microsoft.com/office/officeart/2005/8/layout/hierarchy3"/>
    <dgm:cxn modelId="{3A5C3EB6-B73F-454D-991E-49455F8AC360}" type="presOf" srcId="{F7D035A3-1933-4248-B7D3-95F14976CBE8}" destId="{37F8F9D9-BC69-DF49-8919-6C9E8E090C63}" srcOrd="0" destOrd="0" presId="urn:microsoft.com/office/officeart/2005/8/layout/hierarchy3"/>
    <dgm:cxn modelId="{9E8A3DBA-71E7-5146-86BC-B23D65BC652E}" srcId="{8740260F-1DCD-6040-A69A-F831CDBFC28B}" destId="{1BA86327-8FA1-6A43-8AF5-72ED17ACE42F}" srcOrd="1" destOrd="0" parTransId="{B5A794C5-2D54-8B43-8489-CF2314A53C2A}" sibTransId="{9C70A2B8-B1F0-E540-83A2-1B095C11414F}"/>
    <dgm:cxn modelId="{25B26C5F-FC20-9741-9501-542804934EC5}" type="presOf" srcId="{8C969045-40C5-6B4D-9193-525082268861}" destId="{EE694349-E775-4A4A-B47A-E3C1E8692951}" srcOrd="0" destOrd="0" presId="urn:microsoft.com/office/officeart/2005/8/layout/hierarchy3"/>
    <dgm:cxn modelId="{B9A3BBE7-1539-394C-8F9C-56B9EF97084A}" type="presOf" srcId="{90A2C5A9-9C20-DD48-9D89-F7E858555FBA}" destId="{EE694349-E775-4A4A-B47A-E3C1E8692951}" srcOrd="0" destOrd="1" presId="urn:microsoft.com/office/officeart/2005/8/layout/hierarchy3"/>
    <dgm:cxn modelId="{435B8AF1-3295-264E-8FD2-80E3BE718352}" srcId="{180A75ED-89FE-8E42-9874-E0F0EDA7E778}" destId="{EDF31441-A42E-3F4D-9258-5B4E1887B179}" srcOrd="0" destOrd="0" parTransId="{CF959EDA-462B-9D40-AB0F-CC1A1923BB71}" sibTransId="{8A987A12-E54A-C745-B902-DD33F6A01E27}"/>
    <dgm:cxn modelId="{146503E2-6C21-ED49-8B53-2C235714B4FB}" srcId="{8C969045-40C5-6B4D-9193-525082268861}" destId="{90A2C5A9-9C20-DD48-9D89-F7E858555FBA}" srcOrd="0" destOrd="0" parTransId="{80D125CA-F2C8-5740-93F0-4005924C55E2}" sibTransId="{2F6AD4C1-DF8C-8342-835A-2E2B5EB42026}"/>
    <dgm:cxn modelId="{A883E362-EC4E-0142-87EC-5D59B54527B7}" srcId="{60561309-C6E2-234A-97D0-77DE10C5DA6C}" destId="{B968B317-7EEB-CF44-8B8B-02FD3AD9604D}" srcOrd="2" destOrd="0" parTransId="{F7D035A3-1933-4248-B7D3-95F14976CBE8}" sibTransId="{FCC2C52D-95EF-884E-B29F-B4E180102BB4}"/>
    <dgm:cxn modelId="{F4E65933-26F7-2B47-9AB8-A7E55D7A080E}" srcId="{60561309-C6E2-234A-97D0-77DE10C5DA6C}" destId="{8C969045-40C5-6B4D-9193-525082268861}" srcOrd="0" destOrd="0" parTransId="{44DE666E-759D-714D-9138-67FD9F641858}" sibTransId="{376379E2-2D2E-054A-A3ED-A64CCF76A4C1}"/>
    <dgm:cxn modelId="{9290FE6A-D76C-0E46-9D61-FA4E040B6718}" srcId="{55BC432F-80F4-1B4F-B4B6-22F6A19CFB70}" destId="{45E29561-B8D5-D74A-8378-706DAC726AB8}" srcOrd="0" destOrd="0" parTransId="{17536EF8-3D51-074C-BDD0-68AEBD82555B}" sibTransId="{2119A19B-5449-404D-BA4B-F37AADECCEB3}"/>
    <dgm:cxn modelId="{7740E6B2-F939-D24E-B0D2-DB0D95FF478A}" type="presOf" srcId="{B5A794C5-2D54-8B43-8489-CF2314A53C2A}" destId="{CB86C967-980A-B548-944F-CB600D78FB54}" srcOrd="0" destOrd="0" presId="urn:microsoft.com/office/officeart/2005/8/layout/hierarchy3"/>
    <dgm:cxn modelId="{E9317D2C-B22B-BF44-AB2A-6A6687AE7013}" type="presOf" srcId="{E3507A09-AB0A-D749-B925-518CF291A385}" destId="{405F70DA-EC7A-EF4C-87CF-9FCC20CA2E10}" srcOrd="0" destOrd="0" presId="urn:microsoft.com/office/officeart/2005/8/layout/hierarchy3"/>
    <dgm:cxn modelId="{3714C8CC-824E-564F-BA4E-6677F84BFEF6}" srcId="{8740260F-1DCD-6040-A69A-F831CDBFC28B}" destId="{55BC432F-80F4-1B4F-B4B6-22F6A19CFB70}" srcOrd="0" destOrd="0" parTransId="{88B8A076-9D05-3343-AC1F-B383F4CEECA0}" sibTransId="{356A17D7-65CD-C147-B756-04BDCC8AAF7F}"/>
    <dgm:cxn modelId="{3AE2B748-1BCA-C146-BE57-C2DA1041D60B}" type="presOf" srcId="{60561309-C6E2-234A-97D0-77DE10C5DA6C}" destId="{8862EC6C-3FA6-024B-B386-E5BADD043CFA}" srcOrd="1" destOrd="0" presId="urn:microsoft.com/office/officeart/2005/8/layout/hierarchy3"/>
    <dgm:cxn modelId="{3854AE4E-EAE2-074F-8C38-CE01580B2D56}" srcId="{E3507A09-AB0A-D749-B925-518CF291A385}" destId="{F79EF87A-1AFA-A946-A89B-55EA476FA970}" srcOrd="0" destOrd="0" parTransId="{4AF1C0D9-A491-E745-BDD8-04C38CD07384}" sibTransId="{51F24264-8285-EB4D-BB34-A1DD29214DF0}"/>
    <dgm:cxn modelId="{44B0EDA1-493F-464E-9ED7-2144E46E49BC}" type="presOf" srcId="{6137DBCB-D200-D54A-BF55-CB22C005CDB3}" destId="{6612792C-1B6F-0C4A-9130-180E0E59516E}" srcOrd="0" destOrd="0" presId="urn:microsoft.com/office/officeart/2005/8/layout/hierarchy3"/>
    <dgm:cxn modelId="{9B6261EA-B424-314A-910E-ACDCA05DBB7B}" type="presOf" srcId="{77789886-B17F-C647-AA0E-DF40965B02E6}" destId="{19CF9BAB-848C-9241-8182-9E92DD428913}" srcOrd="0" destOrd="1" presId="urn:microsoft.com/office/officeart/2005/8/layout/hierarchy3"/>
    <dgm:cxn modelId="{F784CCCF-8A43-FC42-985A-9DA378DE58C3}" type="presOf" srcId="{B968B317-7EEB-CF44-8B8B-02FD3AD9604D}" destId="{03E0F16C-6F4E-F043-888E-9961F9CE1B78}" srcOrd="0" destOrd="0" presId="urn:microsoft.com/office/officeart/2005/8/layout/hierarchy3"/>
    <dgm:cxn modelId="{394C709E-FCE8-5142-92DA-FB6EF3C419A8}" srcId="{60561309-C6E2-234A-97D0-77DE10C5DA6C}" destId="{180A75ED-89FE-8E42-9874-E0F0EDA7E778}" srcOrd="1" destOrd="0" parTransId="{6137DBCB-D200-D54A-BF55-CB22C005CDB3}" sibTransId="{30B789A8-FDD4-7944-997C-4F284687F28C}"/>
    <dgm:cxn modelId="{D93CC7FD-10D9-3243-BD97-F8A7AF8AD158}" type="presOf" srcId="{F79EF87A-1AFA-A946-A89B-55EA476FA970}" destId="{405F70DA-EC7A-EF4C-87CF-9FCC20CA2E10}" srcOrd="0" destOrd="1" presId="urn:microsoft.com/office/officeart/2005/8/layout/hierarchy3"/>
    <dgm:cxn modelId="{EB355559-C78E-F940-8206-FDF06E3098B4}" srcId="{8E33DE01-8F22-8948-AF91-9D9FB95DAAC4}" destId="{60561309-C6E2-234A-97D0-77DE10C5DA6C}" srcOrd="0" destOrd="0" parTransId="{719087A9-69C6-AD4E-8F50-96B18348300B}" sibTransId="{BFE072BC-44D9-7244-A627-41CFFA60C0E1}"/>
    <dgm:cxn modelId="{4E35B51A-7D02-7442-99F3-AEB23CD4DBAD}" type="presOf" srcId="{8E33DE01-8F22-8948-AF91-9D9FB95DAAC4}" destId="{AE864C0E-E31C-A64C-B64B-F0865A470E5B}" srcOrd="0" destOrd="0" presId="urn:microsoft.com/office/officeart/2005/8/layout/hierarchy3"/>
    <dgm:cxn modelId="{F1BBBB89-5E66-374D-BBD5-B9B9455AA0DF}" srcId="{1BA86327-8FA1-6A43-8AF5-72ED17ACE42F}" destId="{77789886-B17F-C647-AA0E-DF40965B02E6}" srcOrd="0" destOrd="0" parTransId="{D9BF2DD9-FC4F-D144-919A-0CCFE2E3BC6E}" sibTransId="{7B131627-26F2-814F-9C9A-AED11FAE9C81}"/>
    <dgm:cxn modelId="{2FF45BE0-D903-A748-A9B0-31877BADA076}" type="presOf" srcId="{55BC432F-80F4-1B4F-B4B6-22F6A19CFB70}" destId="{023BD9E6-20AA-564A-A0A7-57BC4F676FD8}" srcOrd="0" destOrd="0" presId="urn:microsoft.com/office/officeart/2005/8/layout/hierarchy3"/>
    <dgm:cxn modelId="{3DE06995-F055-1A45-A5A4-40106BE9A0E3}" type="presOf" srcId="{1BA86327-8FA1-6A43-8AF5-72ED17ACE42F}" destId="{19CF9BAB-848C-9241-8182-9E92DD428913}" srcOrd="0" destOrd="0" presId="urn:microsoft.com/office/officeart/2005/8/layout/hierarchy3"/>
    <dgm:cxn modelId="{A232344D-3E09-8D49-8C44-ECE339AD9AA1}" type="presParOf" srcId="{AE864C0E-E31C-A64C-B64B-F0865A470E5B}" destId="{4C08974F-BBA3-D840-ADDD-C01F71A24B3A}" srcOrd="0" destOrd="0" presId="urn:microsoft.com/office/officeart/2005/8/layout/hierarchy3"/>
    <dgm:cxn modelId="{D824C2B6-35D0-0044-A960-C1CF36881F9F}" type="presParOf" srcId="{4C08974F-BBA3-D840-ADDD-C01F71A24B3A}" destId="{9B127ACE-3549-F64E-8A2B-ADEE6A793276}" srcOrd="0" destOrd="0" presId="urn:microsoft.com/office/officeart/2005/8/layout/hierarchy3"/>
    <dgm:cxn modelId="{084310E6-C986-0D4A-AD45-F18559D09C57}" type="presParOf" srcId="{9B127ACE-3549-F64E-8A2B-ADEE6A793276}" destId="{459857A0-2FAC-A040-B20F-E281FD434218}" srcOrd="0" destOrd="0" presId="urn:microsoft.com/office/officeart/2005/8/layout/hierarchy3"/>
    <dgm:cxn modelId="{AF45D4A4-AF9D-624B-86DB-DECFD8D4F176}" type="presParOf" srcId="{9B127ACE-3549-F64E-8A2B-ADEE6A793276}" destId="{8862EC6C-3FA6-024B-B386-E5BADD043CFA}" srcOrd="1" destOrd="0" presId="urn:microsoft.com/office/officeart/2005/8/layout/hierarchy3"/>
    <dgm:cxn modelId="{767CAFAD-B037-574A-AC0F-7AEEC997D1A9}" type="presParOf" srcId="{4C08974F-BBA3-D840-ADDD-C01F71A24B3A}" destId="{A6C5F98F-AE8B-6342-97DF-58D1B70320FB}" srcOrd="1" destOrd="0" presId="urn:microsoft.com/office/officeart/2005/8/layout/hierarchy3"/>
    <dgm:cxn modelId="{BA126EB6-DB8B-494C-9F19-2F71C3FEC2EE}" type="presParOf" srcId="{A6C5F98F-AE8B-6342-97DF-58D1B70320FB}" destId="{4D2A93A3-AB8F-A94D-86FF-9AAC5DA62405}" srcOrd="0" destOrd="0" presId="urn:microsoft.com/office/officeart/2005/8/layout/hierarchy3"/>
    <dgm:cxn modelId="{97739AA6-D2C0-404C-AD38-DE00B913D03B}" type="presParOf" srcId="{A6C5F98F-AE8B-6342-97DF-58D1B70320FB}" destId="{EE694349-E775-4A4A-B47A-E3C1E8692951}" srcOrd="1" destOrd="0" presId="urn:microsoft.com/office/officeart/2005/8/layout/hierarchy3"/>
    <dgm:cxn modelId="{5ECACA62-830A-0C43-82B7-AA7064CD12EE}" type="presParOf" srcId="{A6C5F98F-AE8B-6342-97DF-58D1B70320FB}" destId="{6612792C-1B6F-0C4A-9130-180E0E59516E}" srcOrd="2" destOrd="0" presId="urn:microsoft.com/office/officeart/2005/8/layout/hierarchy3"/>
    <dgm:cxn modelId="{CDADFDCD-ACD5-D44D-B929-95D968003FC7}" type="presParOf" srcId="{A6C5F98F-AE8B-6342-97DF-58D1B70320FB}" destId="{39301E02-F283-B443-A617-3F1D77461E53}" srcOrd="3" destOrd="0" presId="urn:microsoft.com/office/officeart/2005/8/layout/hierarchy3"/>
    <dgm:cxn modelId="{0A2C6C0B-6974-0E47-AA9E-DEC4EB1EC565}" type="presParOf" srcId="{A6C5F98F-AE8B-6342-97DF-58D1B70320FB}" destId="{37F8F9D9-BC69-DF49-8919-6C9E8E090C63}" srcOrd="4" destOrd="0" presId="urn:microsoft.com/office/officeart/2005/8/layout/hierarchy3"/>
    <dgm:cxn modelId="{920F7FE3-5846-2544-8B01-EF42C77A0C2B}" type="presParOf" srcId="{A6C5F98F-AE8B-6342-97DF-58D1B70320FB}" destId="{03E0F16C-6F4E-F043-888E-9961F9CE1B78}" srcOrd="5" destOrd="0" presId="urn:microsoft.com/office/officeart/2005/8/layout/hierarchy3"/>
    <dgm:cxn modelId="{8C9DEDD3-46FC-144F-A919-CB2292B25A63}" type="presParOf" srcId="{AE864C0E-E31C-A64C-B64B-F0865A470E5B}" destId="{7446B8DA-950D-6C4A-BA07-7D5A2F8EC989}" srcOrd="1" destOrd="0" presId="urn:microsoft.com/office/officeart/2005/8/layout/hierarchy3"/>
    <dgm:cxn modelId="{5BEAE6F7-D6A2-5C40-B274-2F1DE760220D}" type="presParOf" srcId="{7446B8DA-950D-6C4A-BA07-7D5A2F8EC989}" destId="{F3E3F10C-FF71-9843-874C-A787FF62770B}" srcOrd="0" destOrd="0" presId="urn:microsoft.com/office/officeart/2005/8/layout/hierarchy3"/>
    <dgm:cxn modelId="{4E3A24E8-C4EF-484E-A3B3-F225D35F8218}" type="presParOf" srcId="{F3E3F10C-FF71-9843-874C-A787FF62770B}" destId="{168EF280-33F5-D748-8BE9-E659E55952CB}" srcOrd="0" destOrd="0" presId="urn:microsoft.com/office/officeart/2005/8/layout/hierarchy3"/>
    <dgm:cxn modelId="{18CABCF4-29FC-134C-91B0-7B3877100EA7}" type="presParOf" srcId="{F3E3F10C-FF71-9843-874C-A787FF62770B}" destId="{D05F5490-C1D3-6D46-89A3-073B4482888D}" srcOrd="1" destOrd="0" presId="urn:microsoft.com/office/officeart/2005/8/layout/hierarchy3"/>
    <dgm:cxn modelId="{7A093D29-D6D7-0945-95CE-FBE9514880D3}" type="presParOf" srcId="{7446B8DA-950D-6C4A-BA07-7D5A2F8EC989}" destId="{543A5E92-C66A-9E49-822D-556854A63738}" srcOrd="1" destOrd="0" presId="urn:microsoft.com/office/officeart/2005/8/layout/hierarchy3"/>
    <dgm:cxn modelId="{5942543B-7929-FD4A-87B3-FDB671FCD36C}" type="presParOf" srcId="{543A5E92-C66A-9E49-822D-556854A63738}" destId="{5AC26861-AE67-4243-BE1B-66D9BC95105B}" srcOrd="0" destOrd="0" presId="urn:microsoft.com/office/officeart/2005/8/layout/hierarchy3"/>
    <dgm:cxn modelId="{FE5C5BFC-BE3B-384D-8FD1-57805EDA03DF}" type="presParOf" srcId="{543A5E92-C66A-9E49-822D-556854A63738}" destId="{023BD9E6-20AA-564A-A0A7-57BC4F676FD8}" srcOrd="1" destOrd="0" presId="urn:microsoft.com/office/officeart/2005/8/layout/hierarchy3"/>
    <dgm:cxn modelId="{938AAE8F-7EC1-294D-BBF8-71C35ED86B49}" type="presParOf" srcId="{543A5E92-C66A-9E49-822D-556854A63738}" destId="{CB86C967-980A-B548-944F-CB600D78FB54}" srcOrd="2" destOrd="0" presId="urn:microsoft.com/office/officeart/2005/8/layout/hierarchy3"/>
    <dgm:cxn modelId="{4FE2F336-A242-BC49-8B9B-816FE40FA1AA}" type="presParOf" srcId="{543A5E92-C66A-9E49-822D-556854A63738}" destId="{19CF9BAB-848C-9241-8182-9E92DD428913}" srcOrd="3" destOrd="0" presId="urn:microsoft.com/office/officeart/2005/8/layout/hierarchy3"/>
    <dgm:cxn modelId="{4C2E31D9-1819-0744-8AFA-CEE750E8FE1D}" type="presParOf" srcId="{543A5E92-C66A-9E49-822D-556854A63738}" destId="{7342FC72-7FB1-FD49-98ED-7AF7BCDD62C6}" srcOrd="4" destOrd="0" presId="urn:microsoft.com/office/officeart/2005/8/layout/hierarchy3"/>
    <dgm:cxn modelId="{23BC8A3E-2A4C-B44D-A501-6D89A4506CD4}" type="presParOf" srcId="{543A5E92-C66A-9E49-822D-556854A63738}" destId="{405F70DA-EC7A-EF4C-87CF-9FCC20CA2E10}"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082757D-B5F5-4B46-A9EA-54E4DBBBC928}" type="doc">
      <dgm:prSet loTypeId="urn:microsoft.com/office/officeart/2005/8/layout/chart3" loCatId="" qsTypeId="urn:microsoft.com/office/officeart/2005/8/quickstyle/simple1" qsCatId="simple" csTypeId="urn:microsoft.com/office/officeart/2005/8/colors/accent1_2" csCatId="accent1" phldr="1"/>
      <dgm:spPr/>
    </dgm:pt>
    <dgm:pt modelId="{EAB0E8EA-F693-994F-A801-A88481479F27}">
      <dgm:prSet phldrT="[Text]"/>
      <dgm:spPr/>
      <dgm:t>
        <a:bodyPr/>
        <a:lstStyle/>
        <a:p>
          <a:r>
            <a:rPr lang="en-US" dirty="0" smtClean="0"/>
            <a:t>Metadata</a:t>
          </a:r>
          <a:endParaRPr lang="en-US" dirty="0"/>
        </a:p>
      </dgm:t>
    </dgm:pt>
    <dgm:pt modelId="{F16F0900-F146-CB4D-9ED1-3DD8A42F2506}" type="parTrans" cxnId="{52395A08-B710-D74C-990B-7DA51E542968}">
      <dgm:prSet/>
      <dgm:spPr/>
      <dgm:t>
        <a:bodyPr/>
        <a:lstStyle/>
        <a:p>
          <a:endParaRPr lang="en-US"/>
        </a:p>
      </dgm:t>
    </dgm:pt>
    <dgm:pt modelId="{2932CACA-EA59-D740-BBEC-DFDDFF323BED}" type="sibTrans" cxnId="{52395A08-B710-D74C-990B-7DA51E542968}">
      <dgm:prSet/>
      <dgm:spPr/>
      <dgm:t>
        <a:bodyPr/>
        <a:lstStyle/>
        <a:p>
          <a:endParaRPr lang="en-US"/>
        </a:p>
      </dgm:t>
    </dgm:pt>
    <dgm:pt modelId="{C94B5033-BA10-124F-ABDB-3CEE7E5621A3}">
      <dgm:prSet phldrT="[Text]"/>
      <dgm:spPr/>
      <dgm:t>
        <a:bodyPr/>
        <a:lstStyle/>
        <a:p>
          <a:r>
            <a:rPr lang="en-US" dirty="0" smtClean="0"/>
            <a:t>Version Control</a:t>
          </a:r>
          <a:endParaRPr lang="en-US" dirty="0"/>
        </a:p>
      </dgm:t>
    </dgm:pt>
    <dgm:pt modelId="{1286B994-7A07-6741-80F6-71D24A11BE27}" type="parTrans" cxnId="{CA8EF9DB-AB36-D440-A151-DAB00F9B749E}">
      <dgm:prSet/>
      <dgm:spPr/>
      <dgm:t>
        <a:bodyPr/>
        <a:lstStyle/>
        <a:p>
          <a:endParaRPr lang="en-US"/>
        </a:p>
      </dgm:t>
    </dgm:pt>
    <dgm:pt modelId="{EB59350A-20B3-824C-A444-DF29BE454F8F}" type="sibTrans" cxnId="{CA8EF9DB-AB36-D440-A151-DAB00F9B749E}">
      <dgm:prSet/>
      <dgm:spPr/>
      <dgm:t>
        <a:bodyPr/>
        <a:lstStyle/>
        <a:p>
          <a:endParaRPr lang="en-US"/>
        </a:p>
      </dgm:t>
    </dgm:pt>
    <dgm:pt modelId="{60F2324C-FB22-B043-8679-3078E201621C}">
      <dgm:prSet phldrT="[Text]"/>
      <dgm:spPr/>
      <dgm:t>
        <a:bodyPr/>
        <a:lstStyle/>
        <a:p>
          <a:r>
            <a:rPr lang="en-US" dirty="0" smtClean="0"/>
            <a:t>Location</a:t>
          </a:r>
          <a:endParaRPr lang="en-US" dirty="0"/>
        </a:p>
      </dgm:t>
    </dgm:pt>
    <dgm:pt modelId="{441571D0-9D75-0147-A1F1-11B6D9541D6C}" type="parTrans" cxnId="{47FFDDD7-C67E-3D4E-91B0-9C2EF8026A18}">
      <dgm:prSet/>
      <dgm:spPr/>
      <dgm:t>
        <a:bodyPr/>
        <a:lstStyle/>
        <a:p>
          <a:endParaRPr lang="en-US"/>
        </a:p>
      </dgm:t>
    </dgm:pt>
    <dgm:pt modelId="{00D2EE95-5674-A545-8512-218B1741B28E}" type="sibTrans" cxnId="{47FFDDD7-C67E-3D4E-91B0-9C2EF8026A18}">
      <dgm:prSet/>
      <dgm:spPr/>
      <dgm:t>
        <a:bodyPr/>
        <a:lstStyle/>
        <a:p>
          <a:endParaRPr lang="en-US"/>
        </a:p>
      </dgm:t>
    </dgm:pt>
    <dgm:pt modelId="{4DDB7EA7-7470-7148-8262-9D962BA779F3}">
      <dgm:prSet phldrT="[Text]"/>
      <dgm:spPr/>
      <dgm:t>
        <a:bodyPr/>
        <a:lstStyle/>
        <a:p>
          <a:r>
            <a:rPr lang="en-US" dirty="0" smtClean="0"/>
            <a:t>Name</a:t>
          </a:r>
          <a:endParaRPr lang="en-US" dirty="0"/>
        </a:p>
      </dgm:t>
    </dgm:pt>
    <dgm:pt modelId="{6AC880D8-13C7-304E-B036-190D8B4E7D15}" type="parTrans" cxnId="{04BB5BD2-BB75-214E-8A17-94F3C2C3B040}">
      <dgm:prSet/>
      <dgm:spPr/>
      <dgm:t>
        <a:bodyPr/>
        <a:lstStyle/>
        <a:p>
          <a:endParaRPr lang="en-US"/>
        </a:p>
      </dgm:t>
    </dgm:pt>
    <dgm:pt modelId="{243E4E39-46B7-B14E-83D4-83B88201BC20}" type="sibTrans" cxnId="{04BB5BD2-BB75-214E-8A17-94F3C2C3B040}">
      <dgm:prSet/>
      <dgm:spPr/>
      <dgm:t>
        <a:bodyPr/>
        <a:lstStyle/>
        <a:p>
          <a:endParaRPr lang="en-US"/>
        </a:p>
      </dgm:t>
    </dgm:pt>
    <dgm:pt modelId="{59E6E3B2-8608-974C-BC68-EF08F106FDF3}">
      <dgm:prSet phldrT="[Text]"/>
      <dgm:spPr/>
      <dgm:t>
        <a:bodyPr/>
        <a:lstStyle/>
        <a:p>
          <a:r>
            <a:rPr lang="en-US" dirty="0" smtClean="0"/>
            <a:t>Description (optional)</a:t>
          </a:r>
          <a:endParaRPr lang="en-US" dirty="0"/>
        </a:p>
      </dgm:t>
    </dgm:pt>
    <dgm:pt modelId="{4FFB98B8-3B84-C24B-9E08-34FBB6C14082}" type="parTrans" cxnId="{043A850E-FC76-1A41-B27D-F03016CF8883}">
      <dgm:prSet/>
      <dgm:spPr/>
      <dgm:t>
        <a:bodyPr/>
        <a:lstStyle/>
        <a:p>
          <a:endParaRPr lang="en-US"/>
        </a:p>
      </dgm:t>
    </dgm:pt>
    <dgm:pt modelId="{1A1A3DD0-109E-514E-AF23-D026F2C2731C}" type="sibTrans" cxnId="{043A850E-FC76-1A41-B27D-F03016CF8883}">
      <dgm:prSet/>
      <dgm:spPr/>
      <dgm:t>
        <a:bodyPr/>
        <a:lstStyle/>
        <a:p>
          <a:endParaRPr lang="en-US"/>
        </a:p>
      </dgm:t>
    </dgm:pt>
    <dgm:pt modelId="{67D7EF5C-1A9D-1D44-B049-D65606291BB9}">
      <dgm:prSet phldrT="[Text]"/>
      <dgm:spPr/>
      <dgm:t>
        <a:bodyPr/>
        <a:lstStyle/>
        <a:p>
          <a:r>
            <a:rPr lang="en-US" dirty="0" smtClean="0"/>
            <a:t>Where to get it from</a:t>
          </a:r>
          <a:endParaRPr lang="en-US" dirty="0"/>
        </a:p>
      </dgm:t>
    </dgm:pt>
    <dgm:pt modelId="{761346F0-8275-4F4B-A2DA-86E99E57E3E8}" type="parTrans" cxnId="{484CBCE0-BA03-FB4A-AC56-8CAC9FB6BA85}">
      <dgm:prSet/>
      <dgm:spPr/>
      <dgm:t>
        <a:bodyPr/>
        <a:lstStyle/>
        <a:p>
          <a:endParaRPr lang="en-US"/>
        </a:p>
      </dgm:t>
    </dgm:pt>
    <dgm:pt modelId="{A35769C3-866B-CB4D-A74E-A92E8F5B2471}" type="sibTrans" cxnId="{484CBCE0-BA03-FB4A-AC56-8CAC9FB6BA85}">
      <dgm:prSet/>
      <dgm:spPr/>
      <dgm:t>
        <a:bodyPr/>
        <a:lstStyle/>
        <a:p>
          <a:endParaRPr lang="en-US"/>
        </a:p>
      </dgm:t>
    </dgm:pt>
    <dgm:pt modelId="{4804593B-C200-E045-9461-AD323AD95AE6}">
      <dgm:prSet phldrT="[Text]"/>
      <dgm:spPr/>
      <dgm:t>
        <a:bodyPr/>
        <a:lstStyle/>
        <a:p>
          <a:r>
            <a:rPr lang="en-US" dirty="0" smtClean="0"/>
            <a:t>How is it versioned</a:t>
          </a:r>
          <a:endParaRPr lang="en-US" dirty="0"/>
        </a:p>
      </dgm:t>
    </dgm:pt>
    <dgm:pt modelId="{C79AA662-E98B-7241-9833-62DD56CBC1AD}" type="parTrans" cxnId="{0915525D-71BD-5642-B153-C10A3FD6B786}">
      <dgm:prSet/>
      <dgm:spPr/>
      <dgm:t>
        <a:bodyPr/>
        <a:lstStyle/>
        <a:p>
          <a:endParaRPr lang="en-US"/>
        </a:p>
      </dgm:t>
    </dgm:pt>
    <dgm:pt modelId="{8EC87527-A359-974B-8189-1A4ED90D9D2E}" type="sibTrans" cxnId="{0915525D-71BD-5642-B153-C10A3FD6B786}">
      <dgm:prSet/>
      <dgm:spPr/>
      <dgm:t>
        <a:bodyPr/>
        <a:lstStyle/>
        <a:p>
          <a:endParaRPr lang="en-US"/>
        </a:p>
      </dgm:t>
    </dgm:pt>
    <dgm:pt modelId="{ED2BF0D1-9A2D-354F-98F1-8E343AFE9514}">
      <dgm:prSet phldrT="[Text]"/>
      <dgm:spPr/>
      <dgm:t>
        <a:bodyPr/>
        <a:lstStyle/>
        <a:p>
          <a:r>
            <a:rPr lang="en-US" dirty="0" smtClean="0"/>
            <a:t>Status</a:t>
          </a:r>
          <a:endParaRPr lang="en-US" dirty="0"/>
        </a:p>
      </dgm:t>
    </dgm:pt>
    <dgm:pt modelId="{0DB306A6-936C-9E48-BECA-A35C48937F95}" type="parTrans" cxnId="{F586B6DE-FD30-1447-97EF-B72EDC276B1E}">
      <dgm:prSet/>
      <dgm:spPr/>
      <dgm:t>
        <a:bodyPr/>
        <a:lstStyle/>
        <a:p>
          <a:endParaRPr lang="en-US"/>
        </a:p>
      </dgm:t>
    </dgm:pt>
    <dgm:pt modelId="{A4AD1AEE-0EFA-784B-973C-D36ED267BF31}" type="sibTrans" cxnId="{F586B6DE-FD30-1447-97EF-B72EDC276B1E}">
      <dgm:prSet/>
      <dgm:spPr/>
      <dgm:t>
        <a:bodyPr/>
        <a:lstStyle/>
        <a:p>
          <a:endParaRPr lang="en-US"/>
        </a:p>
      </dgm:t>
    </dgm:pt>
    <dgm:pt modelId="{DA297859-82C8-4447-96AE-2D0B2DD15D91}">
      <dgm:prSet phldrT="[Text]"/>
      <dgm:spPr/>
      <dgm:t>
        <a:bodyPr/>
        <a:lstStyle/>
        <a:p>
          <a:r>
            <a:rPr lang="en-US" dirty="0" smtClean="0"/>
            <a:t>Enabled (default)</a:t>
          </a:r>
          <a:endParaRPr lang="en-US" dirty="0"/>
        </a:p>
      </dgm:t>
    </dgm:pt>
    <dgm:pt modelId="{7DF8A355-7D11-A44C-98B0-E0240FB353C4}" type="parTrans" cxnId="{6604847B-D370-CB4C-8E70-FBCB38584A77}">
      <dgm:prSet/>
      <dgm:spPr/>
      <dgm:t>
        <a:bodyPr/>
        <a:lstStyle/>
        <a:p>
          <a:endParaRPr lang="en-US"/>
        </a:p>
      </dgm:t>
    </dgm:pt>
    <dgm:pt modelId="{F566A152-5A63-664D-B519-C102F0751F85}" type="sibTrans" cxnId="{6604847B-D370-CB4C-8E70-FBCB38584A77}">
      <dgm:prSet/>
      <dgm:spPr/>
      <dgm:t>
        <a:bodyPr/>
        <a:lstStyle/>
        <a:p>
          <a:endParaRPr lang="en-US"/>
        </a:p>
      </dgm:t>
    </dgm:pt>
    <dgm:pt modelId="{FFAE8D58-FD87-6E49-BFD8-A92FAB0F490E}">
      <dgm:prSet phldrT="[Text]"/>
      <dgm:spPr/>
      <dgm:t>
        <a:bodyPr/>
        <a:lstStyle/>
        <a:p>
          <a:r>
            <a:rPr lang="en-US" dirty="0" smtClean="0"/>
            <a:t>Unlocked (default)</a:t>
          </a:r>
          <a:endParaRPr lang="en-US" dirty="0"/>
        </a:p>
      </dgm:t>
    </dgm:pt>
    <dgm:pt modelId="{6E2F4693-FB3E-CF4C-9357-EBB8F212B11A}" type="parTrans" cxnId="{70C8C4A2-F008-6A45-8A7F-46940AE9FF72}">
      <dgm:prSet/>
      <dgm:spPr/>
      <dgm:t>
        <a:bodyPr/>
        <a:lstStyle/>
        <a:p>
          <a:endParaRPr lang="en-US"/>
        </a:p>
      </dgm:t>
    </dgm:pt>
    <dgm:pt modelId="{5A2D5DD7-B950-1B44-832E-358CDB17D1CE}" type="sibTrans" cxnId="{70C8C4A2-F008-6A45-8A7F-46940AE9FF72}">
      <dgm:prSet/>
      <dgm:spPr/>
      <dgm:t>
        <a:bodyPr/>
        <a:lstStyle/>
        <a:p>
          <a:endParaRPr lang="en-US"/>
        </a:p>
      </dgm:t>
    </dgm:pt>
    <dgm:pt modelId="{3F18D5CE-E975-0E4A-A2BC-402C5FE9F957}" type="pres">
      <dgm:prSet presAssocID="{A082757D-B5F5-4B46-A9EA-54E4DBBBC928}" presName="compositeShape" presStyleCnt="0">
        <dgm:presLayoutVars>
          <dgm:chMax val="7"/>
          <dgm:dir/>
          <dgm:resizeHandles val="exact"/>
        </dgm:presLayoutVars>
      </dgm:prSet>
      <dgm:spPr/>
    </dgm:pt>
    <dgm:pt modelId="{83DD844F-3B16-3C47-9E74-D692AFFE5E9A}" type="pres">
      <dgm:prSet presAssocID="{A082757D-B5F5-4B46-A9EA-54E4DBBBC928}" presName="wedge1" presStyleLbl="node1" presStyleIdx="0" presStyleCnt="4"/>
      <dgm:spPr/>
      <dgm:t>
        <a:bodyPr/>
        <a:lstStyle/>
        <a:p>
          <a:endParaRPr lang="en-US"/>
        </a:p>
      </dgm:t>
    </dgm:pt>
    <dgm:pt modelId="{C7D97FE9-7013-C946-8DAC-3185D9EB6F80}" type="pres">
      <dgm:prSet presAssocID="{A082757D-B5F5-4B46-A9EA-54E4DBBBC928}" presName="wedge1Tx" presStyleLbl="node1" presStyleIdx="0" presStyleCnt="4">
        <dgm:presLayoutVars>
          <dgm:chMax val="0"/>
          <dgm:chPref val="0"/>
          <dgm:bulletEnabled val="1"/>
        </dgm:presLayoutVars>
      </dgm:prSet>
      <dgm:spPr/>
      <dgm:t>
        <a:bodyPr/>
        <a:lstStyle/>
        <a:p>
          <a:endParaRPr lang="en-US"/>
        </a:p>
      </dgm:t>
    </dgm:pt>
    <dgm:pt modelId="{55BBCD40-D5A7-4642-809E-433540AC9162}" type="pres">
      <dgm:prSet presAssocID="{A082757D-B5F5-4B46-A9EA-54E4DBBBC928}" presName="wedge2" presStyleLbl="node1" presStyleIdx="1" presStyleCnt="4"/>
      <dgm:spPr/>
      <dgm:t>
        <a:bodyPr/>
        <a:lstStyle/>
        <a:p>
          <a:endParaRPr lang="en-US"/>
        </a:p>
      </dgm:t>
    </dgm:pt>
    <dgm:pt modelId="{06F95CAC-03F9-9449-BDE5-E7BC3B269ED6}" type="pres">
      <dgm:prSet presAssocID="{A082757D-B5F5-4B46-A9EA-54E4DBBBC928}" presName="wedge2Tx" presStyleLbl="node1" presStyleIdx="1" presStyleCnt="4">
        <dgm:presLayoutVars>
          <dgm:chMax val="0"/>
          <dgm:chPref val="0"/>
          <dgm:bulletEnabled val="1"/>
        </dgm:presLayoutVars>
      </dgm:prSet>
      <dgm:spPr/>
      <dgm:t>
        <a:bodyPr/>
        <a:lstStyle/>
        <a:p>
          <a:endParaRPr lang="en-US"/>
        </a:p>
      </dgm:t>
    </dgm:pt>
    <dgm:pt modelId="{23BE6858-ABC4-A34F-A4F5-C555DCD273C4}" type="pres">
      <dgm:prSet presAssocID="{A082757D-B5F5-4B46-A9EA-54E4DBBBC928}" presName="wedge3" presStyleLbl="node1" presStyleIdx="2" presStyleCnt="4"/>
      <dgm:spPr/>
      <dgm:t>
        <a:bodyPr/>
        <a:lstStyle/>
        <a:p>
          <a:endParaRPr lang="en-US"/>
        </a:p>
      </dgm:t>
    </dgm:pt>
    <dgm:pt modelId="{47398B5E-1C64-E746-9207-1185D647A17E}" type="pres">
      <dgm:prSet presAssocID="{A082757D-B5F5-4B46-A9EA-54E4DBBBC928}" presName="wedge3Tx" presStyleLbl="node1" presStyleIdx="2" presStyleCnt="4">
        <dgm:presLayoutVars>
          <dgm:chMax val="0"/>
          <dgm:chPref val="0"/>
          <dgm:bulletEnabled val="1"/>
        </dgm:presLayoutVars>
      </dgm:prSet>
      <dgm:spPr/>
      <dgm:t>
        <a:bodyPr/>
        <a:lstStyle/>
        <a:p>
          <a:endParaRPr lang="en-US"/>
        </a:p>
      </dgm:t>
    </dgm:pt>
    <dgm:pt modelId="{1AB7C181-15E8-2D43-9CB9-4F9AB5CC9286}" type="pres">
      <dgm:prSet presAssocID="{A082757D-B5F5-4B46-A9EA-54E4DBBBC928}" presName="wedge4" presStyleLbl="node1" presStyleIdx="3" presStyleCnt="4"/>
      <dgm:spPr/>
      <dgm:t>
        <a:bodyPr/>
        <a:lstStyle/>
        <a:p>
          <a:endParaRPr lang="en-US"/>
        </a:p>
      </dgm:t>
    </dgm:pt>
    <dgm:pt modelId="{6EA778F1-926A-E94A-86A0-69D05D1BE905}" type="pres">
      <dgm:prSet presAssocID="{A082757D-B5F5-4B46-A9EA-54E4DBBBC928}" presName="wedge4Tx" presStyleLbl="node1" presStyleIdx="3" presStyleCnt="4">
        <dgm:presLayoutVars>
          <dgm:chMax val="0"/>
          <dgm:chPref val="0"/>
          <dgm:bulletEnabled val="1"/>
        </dgm:presLayoutVars>
      </dgm:prSet>
      <dgm:spPr/>
      <dgm:t>
        <a:bodyPr/>
        <a:lstStyle/>
        <a:p>
          <a:endParaRPr lang="en-US"/>
        </a:p>
      </dgm:t>
    </dgm:pt>
  </dgm:ptLst>
  <dgm:cxnLst>
    <dgm:cxn modelId="{7B9E5B94-C570-3D40-89C2-75D15CFCDE61}" type="presOf" srcId="{60F2324C-FB22-B043-8679-3078E201621C}" destId="{55BBCD40-D5A7-4642-809E-433540AC9162}" srcOrd="0" destOrd="0" presId="urn:microsoft.com/office/officeart/2005/8/layout/chart3"/>
    <dgm:cxn modelId="{71CEAF82-3B30-4846-9934-FB7950A1ABEB}" type="presOf" srcId="{ED2BF0D1-9A2D-354F-98F1-8E343AFE9514}" destId="{6EA778F1-926A-E94A-86A0-69D05D1BE905}" srcOrd="1" destOrd="0" presId="urn:microsoft.com/office/officeart/2005/8/layout/chart3"/>
    <dgm:cxn modelId="{52395A08-B710-D74C-990B-7DA51E542968}" srcId="{A082757D-B5F5-4B46-A9EA-54E4DBBBC928}" destId="{EAB0E8EA-F693-994F-A801-A88481479F27}" srcOrd="0" destOrd="0" parTransId="{F16F0900-F146-CB4D-9ED1-3DD8A42F2506}" sibTransId="{2932CACA-EA59-D740-BBEC-DFDDFF323BED}"/>
    <dgm:cxn modelId="{2FD32220-4495-C24F-BFF6-46B4F53B9238}" type="presOf" srcId="{59E6E3B2-8608-974C-BC68-EF08F106FDF3}" destId="{C7D97FE9-7013-C946-8DAC-3185D9EB6F80}" srcOrd="1" destOrd="2" presId="urn:microsoft.com/office/officeart/2005/8/layout/chart3"/>
    <dgm:cxn modelId="{C02C9F04-91C9-634D-8639-CC00F5F59874}" type="presOf" srcId="{DA297859-82C8-4447-96AE-2D0B2DD15D91}" destId="{1AB7C181-15E8-2D43-9CB9-4F9AB5CC9286}" srcOrd="0" destOrd="1" presId="urn:microsoft.com/office/officeart/2005/8/layout/chart3"/>
    <dgm:cxn modelId="{2E31EB57-FF49-3A48-9578-E93BA0C1C378}" type="presOf" srcId="{60F2324C-FB22-B043-8679-3078E201621C}" destId="{06F95CAC-03F9-9449-BDE5-E7BC3B269ED6}" srcOrd="1" destOrd="0" presId="urn:microsoft.com/office/officeart/2005/8/layout/chart3"/>
    <dgm:cxn modelId="{6604847B-D370-CB4C-8E70-FBCB38584A77}" srcId="{ED2BF0D1-9A2D-354F-98F1-8E343AFE9514}" destId="{DA297859-82C8-4447-96AE-2D0B2DD15D91}" srcOrd="0" destOrd="0" parTransId="{7DF8A355-7D11-A44C-98B0-E0240FB353C4}" sibTransId="{F566A152-5A63-664D-B519-C102F0751F85}"/>
    <dgm:cxn modelId="{53A5D026-A782-494C-B506-1881F2B805A7}" type="presOf" srcId="{4DDB7EA7-7470-7148-8262-9D962BA779F3}" destId="{83DD844F-3B16-3C47-9E74-D692AFFE5E9A}" srcOrd="0" destOrd="1" presId="urn:microsoft.com/office/officeart/2005/8/layout/chart3"/>
    <dgm:cxn modelId="{CA8EF9DB-AB36-D440-A151-DAB00F9B749E}" srcId="{A082757D-B5F5-4B46-A9EA-54E4DBBBC928}" destId="{C94B5033-BA10-124F-ABDB-3CEE7E5621A3}" srcOrd="2" destOrd="0" parTransId="{1286B994-7A07-6741-80F6-71D24A11BE27}" sibTransId="{EB59350A-20B3-824C-A444-DF29BE454F8F}"/>
    <dgm:cxn modelId="{484CBCE0-BA03-FB4A-AC56-8CAC9FB6BA85}" srcId="{60F2324C-FB22-B043-8679-3078E201621C}" destId="{67D7EF5C-1A9D-1D44-B049-D65606291BB9}" srcOrd="0" destOrd="0" parTransId="{761346F0-8275-4F4B-A2DA-86E99E57E3E8}" sibTransId="{A35769C3-866B-CB4D-A74E-A92E8F5B2471}"/>
    <dgm:cxn modelId="{0BADB2E8-11F5-FC4A-8DF8-2B8600B55D29}" type="presOf" srcId="{67D7EF5C-1A9D-1D44-B049-D65606291BB9}" destId="{55BBCD40-D5A7-4642-809E-433540AC9162}" srcOrd="0" destOrd="1" presId="urn:microsoft.com/office/officeart/2005/8/layout/chart3"/>
    <dgm:cxn modelId="{436F9664-5EB1-3641-A802-B3B12EDB0C0C}" type="presOf" srcId="{EAB0E8EA-F693-994F-A801-A88481479F27}" destId="{83DD844F-3B16-3C47-9E74-D692AFFE5E9A}" srcOrd="0" destOrd="0" presId="urn:microsoft.com/office/officeart/2005/8/layout/chart3"/>
    <dgm:cxn modelId="{47FFDDD7-C67E-3D4E-91B0-9C2EF8026A18}" srcId="{A082757D-B5F5-4B46-A9EA-54E4DBBBC928}" destId="{60F2324C-FB22-B043-8679-3078E201621C}" srcOrd="1" destOrd="0" parTransId="{441571D0-9D75-0147-A1F1-11B6D9541D6C}" sibTransId="{00D2EE95-5674-A545-8512-218B1741B28E}"/>
    <dgm:cxn modelId="{04BB5BD2-BB75-214E-8A17-94F3C2C3B040}" srcId="{EAB0E8EA-F693-994F-A801-A88481479F27}" destId="{4DDB7EA7-7470-7148-8262-9D962BA779F3}" srcOrd="0" destOrd="0" parTransId="{6AC880D8-13C7-304E-B036-190D8B4E7D15}" sibTransId="{243E4E39-46B7-B14E-83D4-83B88201BC20}"/>
    <dgm:cxn modelId="{A05A0553-86DD-4C49-9380-FCA6396095DE}" type="presOf" srcId="{4804593B-C200-E045-9461-AD323AD95AE6}" destId="{47398B5E-1C64-E746-9207-1185D647A17E}" srcOrd="1" destOrd="1" presId="urn:microsoft.com/office/officeart/2005/8/layout/chart3"/>
    <dgm:cxn modelId="{D60BE273-91B4-FB45-B2B5-38DE8E41C84F}" type="presOf" srcId="{59E6E3B2-8608-974C-BC68-EF08F106FDF3}" destId="{83DD844F-3B16-3C47-9E74-D692AFFE5E9A}" srcOrd="0" destOrd="2" presId="urn:microsoft.com/office/officeart/2005/8/layout/chart3"/>
    <dgm:cxn modelId="{54DFE92F-80CF-D544-85F1-61ADE91715D9}" type="presOf" srcId="{67D7EF5C-1A9D-1D44-B049-D65606291BB9}" destId="{06F95CAC-03F9-9449-BDE5-E7BC3B269ED6}" srcOrd="1" destOrd="1" presId="urn:microsoft.com/office/officeart/2005/8/layout/chart3"/>
    <dgm:cxn modelId="{058610C6-1DEF-F845-8F3D-DDC85C70AA0A}" type="presOf" srcId="{C94B5033-BA10-124F-ABDB-3CEE7E5621A3}" destId="{23BE6858-ABC4-A34F-A4F5-C555DCD273C4}" srcOrd="0" destOrd="0" presId="urn:microsoft.com/office/officeart/2005/8/layout/chart3"/>
    <dgm:cxn modelId="{70C8C4A2-F008-6A45-8A7F-46940AE9FF72}" srcId="{ED2BF0D1-9A2D-354F-98F1-8E343AFE9514}" destId="{FFAE8D58-FD87-6E49-BFD8-A92FAB0F490E}" srcOrd="1" destOrd="0" parTransId="{6E2F4693-FB3E-CF4C-9357-EBB8F212B11A}" sibTransId="{5A2D5DD7-B950-1B44-832E-358CDB17D1CE}"/>
    <dgm:cxn modelId="{127EE475-AD32-C945-9B30-226CABF24AA4}" type="presOf" srcId="{FFAE8D58-FD87-6E49-BFD8-A92FAB0F490E}" destId="{1AB7C181-15E8-2D43-9CB9-4F9AB5CC9286}" srcOrd="0" destOrd="2" presId="urn:microsoft.com/office/officeart/2005/8/layout/chart3"/>
    <dgm:cxn modelId="{192CABDA-B872-9C42-B7BB-BF282843B865}" type="presOf" srcId="{FFAE8D58-FD87-6E49-BFD8-A92FAB0F490E}" destId="{6EA778F1-926A-E94A-86A0-69D05D1BE905}" srcOrd="1" destOrd="2" presId="urn:microsoft.com/office/officeart/2005/8/layout/chart3"/>
    <dgm:cxn modelId="{F586B6DE-FD30-1447-97EF-B72EDC276B1E}" srcId="{A082757D-B5F5-4B46-A9EA-54E4DBBBC928}" destId="{ED2BF0D1-9A2D-354F-98F1-8E343AFE9514}" srcOrd="3" destOrd="0" parTransId="{0DB306A6-936C-9E48-BECA-A35C48937F95}" sibTransId="{A4AD1AEE-0EFA-784B-973C-D36ED267BF31}"/>
    <dgm:cxn modelId="{E79DEF04-05D3-974D-842B-4CCA7B8B2038}" type="presOf" srcId="{DA297859-82C8-4447-96AE-2D0B2DD15D91}" destId="{6EA778F1-926A-E94A-86A0-69D05D1BE905}" srcOrd="1" destOrd="1" presId="urn:microsoft.com/office/officeart/2005/8/layout/chart3"/>
    <dgm:cxn modelId="{0915525D-71BD-5642-B153-C10A3FD6B786}" srcId="{C94B5033-BA10-124F-ABDB-3CEE7E5621A3}" destId="{4804593B-C200-E045-9461-AD323AD95AE6}" srcOrd="0" destOrd="0" parTransId="{C79AA662-E98B-7241-9833-62DD56CBC1AD}" sibTransId="{8EC87527-A359-974B-8189-1A4ED90D9D2E}"/>
    <dgm:cxn modelId="{054C1310-7242-6447-A32D-BA9CF74BB18A}" type="presOf" srcId="{4804593B-C200-E045-9461-AD323AD95AE6}" destId="{23BE6858-ABC4-A34F-A4F5-C555DCD273C4}" srcOrd="0" destOrd="1" presId="urn:microsoft.com/office/officeart/2005/8/layout/chart3"/>
    <dgm:cxn modelId="{E3DFDB39-E29D-5742-A22E-F934E616AA7D}" type="presOf" srcId="{4DDB7EA7-7470-7148-8262-9D962BA779F3}" destId="{C7D97FE9-7013-C946-8DAC-3185D9EB6F80}" srcOrd="1" destOrd="1" presId="urn:microsoft.com/office/officeart/2005/8/layout/chart3"/>
    <dgm:cxn modelId="{9C26145C-7248-7E49-8969-D94D1AA1CF81}" type="presOf" srcId="{A082757D-B5F5-4B46-A9EA-54E4DBBBC928}" destId="{3F18D5CE-E975-0E4A-A2BC-402C5FE9F957}" srcOrd="0" destOrd="0" presId="urn:microsoft.com/office/officeart/2005/8/layout/chart3"/>
    <dgm:cxn modelId="{B974C8C8-28E9-124B-A57F-D82A3A7CA00F}" type="presOf" srcId="{ED2BF0D1-9A2D-354F-98F1-8E343AFE9514}" destId="{1AB7C181-15E8-2D43-9CB9-4F9AB5CC9286}" srcOrd="0" destOrd="0" presId="urn:microsoft.com/office/officeart/2005/8/layout/chart3"/>
    <dgm:cxn modelId="{043A850E-FC76-1A41-B27D-F03016CF8883}" srcId="{EAB0E8EA-F693-994F-A801-A88481479F27}" destId="{59E6E3B2-8608-974C-BC68-EF08F106FDF3}" srcOrd="1" destOrd="0" parTransId="{4FFB98B8-3B84-C24B-9E08-34FBB6C14082}" sibTransId="{1A1A3DD0-109E-514E-AF23-D026F2C2731C}"/>
    <dgm:cxn modelId="{37DECF2B-ED08-564F-8A5E-898DB0BF4384}" type="presOf" srcId="{C94B5033-BA10-124F-ABDB-3CEE7E5621A3}" destId="{47398B5E-1C64-E746-9207-1185D647A17E}" srcOrd="1" destOrd="0" presId="urn:microsoft.com/office/officeart/2005/8/layout/chart3"/>
    <dgm:cxn modelId="{F85C5B22-FBA9-6B4B-AC3A-650C71D97571}" type="presOf" srcId="{EAB0E8EA-F693-994F-A801-A88481479F27}" destId="{C7D97FE9-7013-C946-8DAC-3185D9EB6F80}" srcOrd="1" destOrd="0" presId="urn:microsoft.com/office/officeart/2005/8/layout/chart3"/>
    <dgm:cxn modelId="{DDDE5C92-B75E-754C-8214-CAD5970569E4}" type="presParOf" srcId="{3F18D5CE-E975-0E4A-A2BC-402C5FE9F957}" destId="{83DD844F-3B16-3C47-9E74-D692AFFE5E9A}" srcOrd="0" destOrd="0" presId="urn:microsoft.com/office/officeart/2005/8/layout/chart3"/>
    <dgm:cxn modelId="{45979979-8A89-8B41-B9A1-496A247EA2CD}" type="presParOf" srcId="{3F18D5CE-E975-0E4A-A2BC-402C5FE9F957}" destId="{C7D97FE9-7013-C946-8DAC-3185D9EB6F80}" srcOrd="1" destOrd="0" presId="urn:microsoft.com/office/officeart/2005/8/layout/chart3"/>
    <dgm:cxn modelId="{A63496D9-B87F-5B42-A30C-D95C8AE939FB}" type="presParOf" srcId="{3F18D5CE-E975-0E4A-A2BC-402C5FE9F957}" destId="{55BBCD40-D5A7-4642-809E-433540AC9162}" srcOrd="2" destOrd="0" presId="urn:microsoft.com/office/officeart/2005/8/layout/chart3"/>
    <dgm:cxn modelId="{E4589CFF-FDE6-164D-B9A5-9284A769BFF1}" type="presParOf" srcId="{3F18D5CE-E975-0E4A-A2BC-402C5FE9F957}" destId="{06F95CAC-03F9-9449-BDE5-E7BC3B269ED6}" srcOrd="3" destOrd="0" presId="urn:microsoft.com/office/officeart/2005/8/layout/chart3"/>
    <dgm:cxn modelId="{0CC708FC-5752-0E44-99C9-9B3E692DC87A}" type="presParOf" srcId="{3F18D5CE-E975-0E4A-A2BC-402C5FE9F957}" destId="{23BE6858-ABC4-A34F-A4F5-C555DCD273C4}" srcOrd="4" destOrd="0" presId="urn:microsoft.com/office/officeart/2005/8/layout/chart3"/>
    <dgm:cxn modelId="{49AB7B47-E693-E241-AF20-9F0F21488C54}" type="presParOf" srcId="{3F18D5CE-E975-0E4A-A2BC-402C5FE9F957}" destId="{47398B5E-1C64-E746-9207-1185D647A17E}" srcOrd="5" destOrd="0" presId="urn:microsoft.com/office/officeart/2005/8/layout/chart3"/>
    <dgm:cxn modelId="{7BAC72B8-3169-BA42-B021-97F6D923CA6D}" type="presParOf" srcId="{3F18D5CE-E975-0E4A-A2BC-402C5FE9F957}" destId="{1AB7C181-15E8-2D43-9CB9-4F9AB5CC9286}" srcOrd="6" destOrd="0" presId="urn:microsoft.com/office/officeart/2005/8/layout/chart3"/>
    <dgm:cxn modelId="{B4BC0D58-5DDA-3343-8C3D-D8B3EBC06853}" type="presParOf" srcId="{3F18D5CE-E975-0E4A-A2BC-402C5FE9F957}" destId="{6EA778F1-926A-E94A-86A0-69D05D1BE905}" srcOrd="7"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69447E-374C-1A49-A87D-317C7F25EC9B}"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28ED2853-DBFE-D84C-A6ED-4BA83D7D3FA5}">
      <dgm:prSet phldrT="[Text]"/>
      <dgm:spPr/>
      <dgm:t>
        <a:bodyPr/>
        <a:lstStyle/>
        <a:p>
          <a:r>
            <a:rPr lang="en-US" dirty="0" smtClean="0"/>
            <a:t>Directory</a:t>
          </a:r>
          <a:endParaRPr lang="en-US" dirty="0"/>
        </a:p>
      </dgm:t>
    </dgm:pt>
    <dgm:pt modelId="{D38CA2C5-1726-DE46-8B92-D130E8CCE433}" type="parTrans" cxnId="{27C3C540-7429-B843-B497-6D642BD4C961}">
      <dgm:prSet/>
      <dgm:spPr/>
      <dgm:t>
        <a:bodyPr/>
        <a:lstStyle/>
        <a:p>
          <a:endParaRPr lang="en-US"/>
        </a:p>
      </dgm:t>
    </dgm:pt>
    <dgm:pt modelId="{5C185B4B-9E9A-FE45-A800-97E01B753231}" type="sibTrans" cxnId="{27C3C540-7429-B843-B497-6D642BD4C961}">
      <dgm:prSet/>
      <dgm:spPr/>
      <dgm:t>
        <a:bodyPr/>
        <a:lstStyle/>
        <a:p>
          <a:endParaRPr lang="en-US"/>
        </a:p>
      </dgm:t>
    </dgm:pt>
    <dgm:pt modelId="{CB05802E-401A-0D46-90A0-8FF56538B590}">
      <dgm:prSet phldrT="[Text]"/>
      <dgm:spPr/>
      <dgm:t>
        <a:bodyPr/>
        <a:lstStyle/>
        <a:p>
          <a:r>
            <a:rPr lang="en-US" dirty="0" smtClean="0"/>
            <a:t>Directory</a:t>
          </a:r>
          <a:endParaRPr lang="en-US" dirty="0"/>
        </a:p>
      </dgm:t>
    </dgm:pt>
    <dgm:pt modelId="{A78105D8-A295-594D-9F64-ED7B3D88DADE}" type="parTrans" cxnId="{5D6053D1-8D64-3B40-A94B-B542D61E244A}">
      <dgm:prSet/>
      <dgm:spPr/>
      <dgm:t>
        <a:bodyPr/>
        <a:lstStyle/>
        <a:p>
          <a:endParaRPr lang="en-US"/>
        </a:p>
      </dgm:t>
    </dgm:pt>
    <dgm:pt modelId="{E179ACD8-7B53-AA4E-9CB4-F548A61B6F44}" type="sibTrans" cxnId="{5D6053D1-8D64-3B40-A94B-B542D61E244A}">
      <dgm:prSet/>
      <dgm:spPr/>
      <dgm:t>
        <a:bodyPr/>
        <a:lstStyle/>
        <a:p>
          <a:endParaRPr lang="en-US"/>
        </a:p>
      </dgm:t>
    </dgm:pt>
    <dgm:pt modelId="{7BAF28EC-D9E3-7D45-A7E7-C95D68AA1FDA}">
      <dgm:prSet phldrT="[Text]"/>
      <dgm:spPr/>
      <dgm:t>
        <a:bodyPr/>
        <a:lstStyle/>
        <a:p>
          <a:r>
            <a:rPr lang="en-US" dirty="0" smtClean="0"/>
            <a:t>Directory</a:t>
          </a:r>
          <a:endParaRPr lang="en-US" dirty="0"/>
        </a:p>
      </dgm:t>
    </dgm:pt>
    <dgm:pt modelId="{02D3CFF1-D243-6844-8295-DF941199D3C2}" type="parTrans" cxnId="{F50CFE2F-9A4A-564C-AEA1-677B6432F149}">
      <dgm:prSet/>
      <dgm:spPr/>
      <dgm:t>
        <a:bodyPr/>
        <a:lstStyle/>
        <a:p>
          <a:endParaRPr lang="en-US"/>
        </a:p>
      </dgm:t>
    </dgm:pt>
    <dgm:pt modelId="{6BFBC273-0BDB-2B4C-817A-4AC71D7906C3}" type="sibTrans" cxnId="{F50CFE2F-9A4A-564C-AEA1-677B6432F149}">
      <dgm:prSet/>
      <dgm:spPr/>
      <dgm:t>
        <a:bodyPr/>
        <a:lstStyle/>
        <a:p>
          <a:endParaRPr lang="en-US"/>
        </a:p>
      </dgm:t>
    </dgm:pt>
    <dgm:pt modelId="{5F2C3A11-58EF-6943-A9BA-A6B34EE1A46D}">
      <dgm:prSet/>
      <dgm:spPr/>
      <dgm:t>
        <a:bodyPr/>
        <a:lstStyle/>
        <a:p>
          <a:r>
            <a:rPr lang="en-US" dirty="0" smtClean="0"/>
            <a:t>Component (disk)</a:t>
          </a:r>
          <a:endParaRPr lang="en-US" dirty="0"/>
        </a:p>
      </dgm:t>
    </dgm:pt>
    <dgm:pt modelId="{110FE572-E89F-C740-8CE6-59789709E067}" type="sibTrans" cxnId="{4EEAF742-61B9-3F48-B241-7BB58D3676E2}">
      <dgm:prSet/>
      <dgm:spPr/>
      <dgm:t>
        <a:bodyPr/>
        <a:lstStyle/>
        <a:p>
          <a:endParaRPr lang="en-US"/>
        </a:p>
      </dgm:t>
    </dgm:pt>
    <dgm:pt modelId="{63605E84-2B26-1544-8409-163AB3D4D8D9}" type="parTrans" cxnId="{4EEAF742-61B9-3F48-B241-7BB58D3676E2}">
      <dgm:prSet/>
      <dgm:spPr/>
      <dgm:t>
        <a:bodyPr/>
        <a:lstStyle/>
        <a:p>
          <a:endParaRPr lang="en-US"/>
        </a:p>
      </dgm:t>
    </dgm:pt>
    <dgm:pt modelId="{CB8E01CF-6465-F341-B11C-A488CF633F7C}">
      <dgm:prSet phldrT="[Text]"/>
      <dgm:spPr/>
      <dgm:t>
        <a:bodyPr/>
        <a:lstStyle/>
        <a:p>
          <a:r>
            <a:rPr lang="en-US" dirty="0" smtClean="0"/>
            <a:t>File</a:t>
          </a:r>
          <a:endParaRPr lang="en-US" dirty="0"/>
        </a:p>
      </dgm:t>
    </dgm:pt>
    <dgm:pt modelId="{D4C9D2E1-89E6-C642-81B1-87F5C43349AD}" type="parTrans" cxnId="{80FD6AD3-CDB1-7F44-B8AC-1991C80B65CA}">
      <dgm:prSet/>
      <dgm:spPr/>
      <dgm:t>
        <a:bodyPr/>
        <a:lstStyle/>
        <a:p>
          <a:endParaRPr lang="en-US"/>
        </a:p>
      </dgm:t>
    </dgm:pt>
    <dgm:pt modelId="{2D04BB4D-ADBE-A24B-A03D-F705217B2C12}" type="sibTrans" cxnId="{80FD6AD3-CDB1-7F44-B8AC-1991C80B65CA}">
      <dgm:prSet/>
      <dgm:spPr/>
      <dgm:t>
        <a:bodyPr/>
        <a:lstStyle/>
        <a:p>
          <a:endParaRPr lang="en-US"/>
        </a:p>
      </dgm:t>
    </dgm:pt>
    <dgm:pt modelId="{461E9C0E-CF9E-4F48-B5F6-2B0B618C8DDE}">
      <dgm:prSet phldrT="[Text]"/>
      <dgm:spPr/>
      <dgm:t>
        <a:bodyPr/>
        <a:lstStyle/>
        <a:p>
          <a:r>
            <a:rPr lang="en-US" dirty="0" smtClean="0"/>
            <a:t>File</a:t>
          </a:r>
          <a:endParaRPr lang="en-US" dirty="0"/>
        </a:p>
      </dgm:t>
    </dgm:pt>
    <dgm:pt modelId="{8A5119BE-E3FE-CA49-AAC3-569B2EAC2319}" type="parTrans" cxnId="{8CD77A63-2823-2343-833E-9968F25A8ED0}">
      <dgm:prSet/>
      <dgm:spPr/>
      <dgm:t>
        <a:bodyPr/>
        <a:lstStyle/>
        <a:p>
          <a:endParaRPr lang="en-US"/>
        </a:p>
      </dgm:t>
    </dgm:pt>
    <dgm:pt modelId="{7A07EDA0-BDF0-3342-AFA0-7717E953DA04}" type="sibTrans" cxnId="{8CD77A63-2823-2343-833E-9968F25A8ED0}">
      <dgm:prSet/>
      <dgm:spPr/>
      <dgm:t>
        <a:bodyPr/>
        <a:lstStyle/>
        <a:p>
          <a:endParaRPr lang="en-US"/>
        </a:p>
      </dgm:t>
    </dgm:pt>
    <dgm:pt modelId="{739450EB-2E78-5642-A8FC-EC38BD44270A}">
      <dgm:prSet phldrT="[Text]"/>
      <dgm:spPr/>
      <dgm:t>
        <a:bodyPr/>
        <a:lstStyle/>
        <a:p>
          <a:r>
            <a:rPr lang="en-US" dirty="0" smtClean="0"/>
            <a:t>File</a:t>
          </a:r>
          <a:endParaRPr lang="en-US" dirty="0"/>
        </a:p>
      </dgm:t>
    </dgm:pt>
    <dgm:pt modelId="{0D6E66A0-4B2E-2B49-B7F3-AAAFB1FD8C1E}" type="parTrans" cxnId="{7476AD6A-9FCA-4E41-AA97-794849688EA1}">
      <dgm:prSet/>
      <dgm:spPr/>
      <dgm:t>
        <a:bodyPr/>
        <a:lstStyle/>
        <a:p>
          <a:endParaRPr lang="en-US"/>
        </a:p>
      </dgm:t>
    </dgm:pt>
    <dgm:pt modelId="{512C2624-8EC1-4B4C-B66E-F3C99F26A7E2}" type="sibTrans" cxnId="{7476AD6A-9FCA-4E41-AA97-794849688EA1}">
      <dgm:prSet/>
      <dgm:spPr/>
      <dgm:t>
        <a:bodyPr/>
        <a:lstStyle/>
        <a:p>
          <a:endParaRPr lang="en-US"/>
        </a:p>
      </dgm:t>
    </dgm:pt>
    <dgm:pt modelId="{E34B5A5A-561D-CD4B-B667-6BFA15377399}">
      <dgm:prSet phldrT="[Text]"/>
      <dgm:spPr/>
      <dgm:t>
        <a:bodyPr/>
        <a:lstStyle/>
        <a:p>
          <a:r>
            <a:rPr lang="en-US" dirty="0" smtClean="0"/>
            <a:t>File</a:t>
          </a:r>
          <a:endParaRPr lang="en-US" dirty="0"/>
        </a:p>
      </dgm:t>
    </dgm:pt>
    <dgm:pt modelId="{6FFDA23D-AEB4-134D-A950-B2727E89C36D}" type="parTrans" cxnId="{F2C82E04-9D92-0B47-AB9D-3D5A1FFFC557}">
      <dgm:prSet/>
      <dgm:spPr/>
      <dgm:t>
        <a:bodyPr/>
        <a:lstStyle/>
        <a:p>
          <a:endParaRPr lang="en-US"/>
        </a:p>
      </dgm:t>
    </dgm:pt>
    <dgm:pt modelId="{4165F763-EBDC-2F4A-82C9-5E00A4D1805F}" type="sibTrans" cxnId="{F2C82E04-9D92-0B47-AB9D-3D5A1FFFC557}">
      <dgm:prSet/>
      <dgm:spPr/>
      <dgm:t>
        <a:bodyPr/>
        <a:lstStyle/>
        <a:p>
          <a:endParaRPr lang="en-US"/>
        </a:p>
      </dgm:t>
    </dgm:pt>
    <dgm:pt modelId="{0817A447-33D2-284D-89D0-A299964DD036}">
      <dgm:prSet phldrT="[Text]"/>
      <dgm:spPr/>
      <dgm:t>
        <a:bodyPr/>
        <a:lstStyle/>
        <a:p>
          <a:r>
            <a:rPr lang="en-US" dirty="0" smtClean="0"/>
            <a:t>Directory</a:t>
          </a:r>
          <a:endParaRPr lang="en-US" dirty="0"/>
        </a:p>
      </dgm:t>
    </dgm:pt>
    <dgm:pt modelId="{111E2679-175A-5E48-9412-7760CB72809C}" type="parTrans" cxnId="{AF93DE94-0DB8-8940-986A-3A4FF36E2ACD}">
      <dgm:prSet/>
      <dgm:spPr/>
      <dgm:t>
        <a:bodyPr/>
        <a:lstStyle/>
        <a:p>
          <a:endParaRPr lang="en-US"/>
        </a:p>
      </dgm:t>
    </dgm:pt>
    <dgm:pt modelId="{71187130-7D7D-EB4C-9F0A-9B7949DCB302}" type="sibTrans" cxnId="{AF93DE94-0DB8-8940-986A-3A4FF36E2ACD}">
      <dgm:prSet/>
      <dgm:spPr/>
      <dgm:t>
        <a:bodyPr/>
        <a:lstStyle/>
        <a:p>
          <a:endParaRPr lang="en-US"/>
        </a:p>
      </dgm:t>
    </dgm:pt>
    <dgm:pt modelId="{F366042A-85EB-C046-B9AF-87AB7FE2E8E8}">
      <dgm:prSet phldrT="[Text]"/>
      <dgm:spPr/>
      <dgm:t>
        <a:bodyPr/>
        <a:lstStyle/>
        <a:p>
          <a:r>
            <a:rPr lang="en-US" dirty="0" smtClean="0"/>
            <a:t>File</a:t>
          </a:r>
          <a:endParaRPr lang="en-US" dirty="0"/>
        </a:p>
      </dgm:t>
    </dgm:pt>
    <dgm:pt modelId="{27729BFE-CE8D-784F-ABFF-12CB5291C341}" type="parTrans" cxnId="{00C48C40-0007-BF45-88BE-CC154FA66813}">
      <dgm:prSet/>
      <dgm:spPr/>
      <dgm:t>
        <a:bodyPr/>
        <a:lstStyle/>
        <a:p>
          <a:endParaRPr lang="en-US"/>
        </a:p>
      </dgm:t>
    </dgm:pt>
    <dgm:pt modelId="{51768690-CDF9-594A-AFAE-354729DE3D64}" type="sibTrans" cxnId="{00C48C40-0007-BF45-88BE-CC154FA66813}">
      <dgm:prSet/>
      <dgm:spPr/>
      <dgm:t>
        <a:bodyPr/>
        <a:lstStyle/>
        <a:p>
          <a:endParaRPr lang="en-US"/>
        </a:p>
      </dgm:t>
    </dgm:pt>
    <dgm:pt modelId="{2EF7AA8B-6F6D-FB47-9F3E-D8DD1AD9551B}">
      <dgm:prSet phldrT="[Text]"/>
      <dgm:spPr/>
      <dgm:t>
        <a:bodyPr/>
        <a:lstStyle/>
        <a:p>
          <a:r>
            <a:rPr lang="en-US" dirty="0" smtClean="0"/>
            <a:t>File</a:t>
          </a:r>
          <a:endParaRPr lang="en-US" dirty="0"/>
        </a:p>
      </dgm:t>
    </dgm:pt>
    <dgm:pt modelId="{65E92139-3A2F-F149-9494-FE2FFB18DDB6}" type="parTrans" cxnId="{A039BAAD-39AF-334A-8F30-B8E35A6D1481}">
      <dgm:prSet/>
      <dgm:spPr/>
      <dgm:t>
        <a:bodyPr/>
        <a:lstStyle/>
        <a:p>
          <a:endParaRPr lang="en-US"/>
        </a:p>
      </dgm:t>
    </dgm:pt>
    <dgm:pt modelId="{910CD975-113E-174E-9399-A3DC61B07C47}" type="sibTrans" cxnId="{A039BAAD-39AF-334A-8F30-B8E35A6D1481}">
      <dgm:prSet/>
      <dgm:spPr/>
      <dgm:t>
        <a:bodyPr/>
        <a:lstStyle/>
        <a:p>
          <a:endParaRPr lang="en-US"/>
        </a:p>
      </dgm:t>
    </dgm:pt>
    <dgm:pt modelId="{B81C5118-4E54-1544-8EDF-39A41C1CC41D}">
      <dgm:prSet phldrT="[Text]"/>
      <dgm:spPr/>
      <dgm:t>
        <a:bodyPr/>
        <a:lstStyle/>
        <a:p>
          <a:r>
            <a:rPr lang="en-US" dirty="0" smtClean="0"/>
            <a:t>File</a:t>
          </a:r>
          <a:endParaRPr lang="en-US" dirty="0"/>
        </a:p>
      </dgm:t>
    </dgm:pt>
    <dgm:pt modelId="{B4A140F7-B252-C84F-AF02-B945C7BD4733}" type="parTrans" cxnId="{69DA3EBC-F0D3-D54C-A8E5-5AD31A8B977F}">
      <dgm:prSet/>
      <dgm:spPr/>
      <dgm:t>
        <a:bodyPr/>
        <a:lstStyle/>
        <a:p>
          <a:endParaRPr lang="en-US"/>
        </a:p>
      </dgm:t>
    </dgm:pt>
    <dgm:pt modelId="{9FF3A598-FAFC-6943-B6FC-B07DD2DC8A7A}" type="sibTrans" cxnId="{69DA3EBC-F0D3-D54C-A8E5-5AD31A8B977F}">
      <dgm:prSet/>
      <dgm:spPr/>
      <dgm:t>
        <a:bodyPr/>
        <a:lstStyle/>
        <a:p>
          <a:endParaRPr lang="en-US"/>
        </a:p>
      </dgm:t>
    </dgm:pt>
    <dgm:pt modelId="{4E5E5442-33C4-BB48-85A0-53C999489052}">
      <dgm:prSet phldrT="[Text]"/>
      <dgm:spPr/>
      <dgm:t>
        <a:bodyPr/>
        <a:lstStyle/>
        <a:p>
          <a:r>
            <a:rPr lang="en-US" dirty="0" smtClean="0"/>
            <a:t>File</a:t>
          </a:r>
          <a:endParaRPr lang="en-US" dirty="0"/>
        </a:p>
      </dgm:t>
    </dgm:pt>
    <dgm:pt modelId="{4BFE8878-DC74-064D-A293-52EAA1FDBC19}" type="parTrans" cxnId="{387A2852-ADCF-6145-85B1-5C01640EA0E0}">
      <dgm:prSet/>
      <dgm:spPr/>
      <dgm:t>
        <a:bodyPr/>
        <a:lstStyle/>
        <a:p>
          <a:endParaRPr lang="en-US"/>
        </a:p>
      </dgm:t>
    </dgm:pt>
    <dgm:pt modelId="{27A67E30-59C1-E840-88B7-8EEA268356DA}" type="sibTrans" cxnId="{387A2852-ADCF-6145-85B1-5C01640EA0E0}">
      <dgm:prSet/>
      <dgm:spPr/>
      <dgm:t>
        <a:bodyPr/>
        <a:lstStyle/>
        <a:p>
          <a:endParaRPr lang="en-US"/>
        </a:p>
      </dgm:t>
    </dgm:pt>
    <dgm:pt modelId="{21973CBD-91C9-FC4B-8ED5-9057985F6D0D}" type="pres">
      <dgm:prSet presAssocID="{AD69447E-374C-1A49-A87D-317C7F25EC9B}" presName="Name0" presStyleCnt="0">
        <dgm:presLayoutVars>
          <dgm:chPref val="1"/>
          <dgm:dir/>
          <dgm:animOne val="branch"/>
          <dgm:animLvl val="lvl"/>
          <dgm:resizeHandles/>
        </dgm:presLayoutVars>
      </dgm:prSet>
      <dgm:spPr/>
      <dgm:t>
        <a:bodyPr/>
        <a:lstStyle/>
        <a:p>
          <a:endParaRPr lang="en-US"/>
        </a:p>
      </dgm:t>
    </dgm:pt>
    <dgm:pt modelId="{083B1D93-8F47-BA41-BBB4-DCF216CB5B68}" type="pres">
      <dgm:prSet presAssocID="{5F2C3A11-58EF-6943-A9BA-A6B34EE1A46D}" presName="vertOne" presStyleCnt="0"/>
      <dgm:spPr/>
    </dgm:pt>
    <dgm:pt modelId="{4AA97A1F-9B62-3746-A058-6A5504A55870}" type="pres">
      <dgm:prSet presAssocID="{5F2C3A11-58EF-6943-A9BA-A6B34EE1A46D}" presName="txOne" presStyleLbl="node0" presStyleIdx="0" presStyleCnt="1">
        <dgm:presLayoutVars>
          <dgm:chPref val="3"/>
        </dgm:presLayoutVars>
      </dgm:prSet>
      <dgm:spPr/>
      <dgm:t>
        <a:bodyPr/>
        <a:lstStyle/>
        <a:p>
          <a:endParaRPr lang="en-US"/>
        </a:p>
      </dgm:t>
    </dgm:pt>
    <dgm:pt modelId="{41ADD6D2-C764-6F44-9031-0D605F72D934}" type="pres">
      <dgm:prSet presAssocID="{5F2C3A11-58EF-6943-A9BA-A6B34EE1A46D}" presName="parTransOne" presStyleCnt="0"/>
      <dgm:spPr/>
    </dgm:pt>
    <dgm:pt modelId="{2E4D72D9-5792-EB45-B8D9-20B7C18B0AF7}" type="pres">
      <dgm:prSet presAssocID="{5F2C3A11-58EF-6943-A9BA-A6B34EE1A46D}" presName="horzOne" presStyleCnt="0"/>
      <dgm:spPr/>
    </dgm:pt>
    <dgm:pt modelId="{867DA4F1-2EA7-E742-9AB8-23F2049C2AF0}" type="pres">
      <dgm:prSet presAssocID="{28ED2853-DBFE-D84C-A6ED-4BA83D7D3FA5}" presName="vertTwo" presStyleCnt="0"/>
      <dgm:spPr/>
    </dgm:pt>
    <dgm:pt modelId="{147D7DA6-FB4F-2145-AC49-D33349EDD731}" type="pres">
      <dgm:prSet presAssocID="{28ED2853-DBFE-D84C-A6ED-4BA83D7D3FA5}" presName="txTwo" presStyleLbl="node2" presStyleIdx="0" presStyleCnt="3">
        <dgm:presLayoutVars>
          <dgm:chPref val="3"/>
        </dgm:presLayoutVars>
      </dgm:prSet>
      <dgm:spPr/>
      <dgm:t>
        <a:bodyPr/>
        <a:lstStyle/>
        <a:p>
          <a:endParaRPr lang="en-US"/>
        </a:p>
      </dgm:t>
    </dgm:pt>
    <dgm:pt modelId="{9809D112-0F14-A144-929A-E9785D499E62}" type="pres">
      <dgm:prSet presAssocID="{28ED2853-DBFE-D84C-A6ED-4BA83D7D3FA5}" presName="parTransTwo" presStyleCnt="0"/>
      <dgm:spPr/>
    </dgm:pt>
    <dgm:pt modelId="{6FA2E8CF-F3A3-5E42-8070-87814E517BA7}" type="pres">
      <dgm:prSet presAssocID="{28ED2853-DBFE-D84C-A6ED-4BA83D7D3FA5}" presName="horzTwo" presStyleCnt="0"/>
      <dgm:spPr/>
    </dgm:pt>
    <dgm:pt modelId="{A0FC1AC1-7133-7749-A993-625297FA6841}" type="pres">
      <dgm:prSet presAssocID="{CB8E01CF-6465-F341-B11C-A488CF633F7C}" presName="vertThree" presStyleCnt="0"/>
      <dgm:spPr/>
    </dgm:pt>
    <dgm:pt modelId="{5744520F-799B-BE4F-8A1B-8240F105824F}" type="pres">
      <dgm:prSet presAssocID="{CB8E01CF-6465-F341-B11C-A488CF633F7C}" presName="txThree" presStyleLbl="node3" presStyleIdx="0" presStyleCnt="7">
        <dgm:presLayoutVars>
          <dgm:chPref val="3"/>
        </dgm:presLayoutVars>
      </dgm:prSet>
      <dgm:spPr/>
      <dgm:t>
        <a:bodyPr/>
        <a:lstStyle/>
        <a:p>
          <a:endParaRPr lang="en-US"/>
        </a:p>
      </dgm:t>
    </dgm:pt>
    <dgm:pt modelId="{DA409BA9-C4C7-AC45-A33C-6199D84DF399}" type="pres">
      <dgm:prSet presAssocID="{CB8E01CF-6465-F341-B11C-A488CF633F7C}" presName="horzThree" presStyleCnt="0"/>
      <dgm:spPr/>
    </dgm:pt>
    <dgm:pt modelId="{214E96C9-5D86-BB4A-8310-D145A7031E93}" type="pres">
      <dgm:prSet presAssocID="{2D04BB4D-ADBE-A24B-A03D-F705217B2C12}" presName="sibSpaceThree" presStyleCnt="0"/>
      <dgm:spPr/>
    </dgm:pt>
    <dgm:pt modelId="{7684FBAD-BF17-314A-B75E-B43810618FDD}" type="pres">
      <dgm:prSet presAssocID="{461E9C0E-CF9E-4F48-B5F6-2B0B618C8DDE}" presName="vertThree" presStyleCnt="0"/>
      <dgm:spPr/>
    </dgm:pt>
    <dgm:pt modelId="{EDED77A3-6B97-C547-84F3-4C0154DA1C6D}" type="pres">
      <dgm:prSet presAssocID="{461E9C0E-CF9E-4F48-B5F6-2B0B618C8DDE}" presName="txThree" presStyleLbl="node3" presStyleIdx="1" presStyleCnt="7">
        <dgm:presLayoutVars>
          <dgm:chPref val="3"/>
        </dgm:presLayoutVars>
      </dgm:prSet>
      <dgm:spPr/>
      <dgm:t>
        <a:bodyPr/>
        <a:lstStyle/>
        <a:p>
          <a:endParaRPr lang="en-US"/>
        </a:p>
      </dgm:t>
    </dgm:pt>
    <dgm:pt modelId="{F617B702-E97A-9142-AE1B-85307DEE6A8C}" type="pres">
      <dgm:prSet presAssocID="{461E9C0E-CF9E-4F48-B5F6-2B0B618C8DDE}" presName="horzThree" presStyleCnt="0"/>
      <dgm:spPr/>
    </dgm:pt>
    <dgm:pt modelId="{C193C9FF-869E-FB48-95DB-5969CAB5ABC8}" type="pres">
      <dgm:prSet presAssocID="{7A07EDA0-BDF0-3342-AFA0-7717E953DA04}" presName="sibSpaceThree" presStyleCnt="0"/>
      <dgm:spPr/>
    </dgm:pt>
    <dgm:pt modelId="{1D05DDC6-DA85-314E-AAE2-1708542BC236}" type="pres">
      <dgm:prSet presAssocID="{739450EB-2E78-5642-A8FC-EC38BD44270A}" presName="vertThree" presStyleCnt="0"/>
      <dgm:spPr/>
    </dgm:pt>
    <dgm:pt modelId="{5D787C83-42F5-1547-B8F3-626952483A97}" type="pres">
      <dgm:prSet presAssocID="{739450EB-2E78-5642-A8FC-EC38BD44270A}" presName="txThree" presStyleLbl="node3" presStyleIdx="2" presStyleCnt="7">
        <dgm:presLayoutVars>
          <dgm:chPref val="3"/>
        </dgm:presLayoutVars>
      </dgm:prSet>
      <dgm:spPr/>
      <dgm:t>
        <a:bodyPr/>
        <a:lstStyle/>
        <a:p>
          <a:endParaRPr lang="en-US"/>
        </a:p>
      </dgm:t>
    </dgm:pt>
    <dgm:pt modelId="{FAAF8EDB-DCC2-7A47-B540-F141CF4C157E}" type="pres">
      <dgm:prSet presAssocID="{739450EB-2E78-5642-A8FC-EC38BD44270A}" presName="horzThree" presStyleCnt="0"/>
      <dgm:spPr/>
    </dgm:pt>
    <dgm:pt modelId="{120D8D55-72D7-2344-9C15-03DB1D6B98D5}" type="pres">
      <dgm:prSet presAssocID="{5C185B4B-9E9A-FE45-A800-97E01B753231}" presName="sibSpaceTwo" presStyleCnt="0"/>
      <dgm:spPr/>
    </dgm:pt>
    <dgm:pt modelId="{FA970832-63BE-A941-A38D-138103BBF84D}" type="pres">
      <dgm:prSet presAssocID="{CB05802E-401A-0D46-90A0-8FF56538B590}" presName="vertTwo" presStyleCnt="0"/>
      <dgm:spPr/>
    </dgm:pt>
    <dgm:pt modelId="{F40854B1-A715-D041-B713-418CDDDCB5B6}" type="pres">
      <dgm:prSet presAssocID="{CB05802E-401A-0D46-90A0-8FF56538B590}" presName="txTwo" presStyleLbl="node2" presStyleIdx="1" presStyleCnt="3">
        <dgm:presLayoutVars>
          <dgm:chPref val="3"/>
        </dgm:presLayoutVars>
      </dgm:prSet>
      <dgm:spPr/>
      <dgm:t>
        <a:bodyPr/>
        <a:lstStyle/>
        <a:p>
          <a:endParaRPr lang="en-US"/>
        </a:p>
      </dgm:t>
    </dgm:pt>
    <dgm:pt modelId="{2F62FE80-9C55-874C-9DD0-BA7B80BDDD2B}" type="pres">
      <dgm:prSet presAssocID="{CB05802E-401A-0D46-90A0-8FF56538B590}" presName="parTransTwo" presStyleCnt="0"/>
      <dgm:spPr/>
    </dgm:pt>
    <dgm:pt modelId="{DE2599E1-DADE-684B-9879-38CF912606F1}" type="pres">
      <dgm:prSet presAssocID="{CB05802E-401A-0D46-90A0-8FF56538B590}" presName="horzTwo" presStyleCnt="0"/>
      <dgm:spPr/>
    </dgm:pt>
    <dgm:pt modelId="{D2A63E49-78E7-1748-B88E-36BCD2CF673C}" type="pres">
      <dgm:prSet presAssocID="{E34B5A5A-561D-CD4B-B667-6BFA15377399}" presName="vertThree" presStyleCnt="0"/>
      <dgm:spPr/>
    </dgm:pt>
    <dgm:pt modelId="{5C73E9E0-DA34-8149-8E74-C4FE60FF48C4}" type="pres">
      <dgm:prSet presAssocID="{E34B5A5A-561D-CD4B-B667-6BFA15377399}" presName="txThree" presStyleLbl="node3" presStyleIdx="3" presStyleCnt="7">
        <dgm:presLayoutVars>
          <dgm:chPref val="3"/>
        </dgm:presLayoutVars>
      </dgm:prSet>
      <dgm:spPr/>
      <dgm:t>
        <a:bodyPr/>
        <a:lstStyle/>
        <a:p>
          <a:endParaRPr lang="en-US"/>
        </a:p>
      </dgm:t>
    </dgm:pt>
    <dgm:pt modelId="{D8D94CD3-F26E-7642-91C2-B4CE0E76B0F9}" type="pres">
      <dgm:prSet presAssocID="{E34B5A5A-561D-CD4B-B667-6BFA15377399}" presName="horzThree" presStyleCnt="0"/>
      <dgm:spPr/>
    </dgm:pt>
    <dgm:pt modelId="{C66605E2-91B1-8F42-83CE-9880C8A107C1}" type="pres">
      <dgm:prSet presAssocID="{4165F763-EBDC-2F4A-82C9-5E00A4D1805F}" presName="sibSpaceThree" presStyleCnt="0"/>
      <dgm:spPr/>
    </dgm:pt>
    <dgm:pt modelId="{46ADDD0A-31B2-5F47-85EF-A0EC95587EF8}" type="pres">
      <dgm:prSet presAssocID="{0817A447-33D2-284D-89D0-A299964DD036}" presName="vertThree" presStyleCnt="0"/>
      <dgm:spPr/>
    </dgm:pt>
    <dgm:pt modelId="{B9BDE24A-2151-1F4C-BCA1-6D4FE6822280}" type="pres">
      <dgm:prSet presAssocID="{0817A447-33D2-284D-89D0-A299964DD036}" presName="txThree" presStyleLbl="node3" presStyleIdx="4" presStyleCnt="7">
        <dgm:presLayoutVars>
          <dgm:chPref val="3"/>
        </dgm:presLayoutVars>
      </dgm:prSet>
      <dgm:spPr/>
      <dgm:t>
        <a:bodyPr/>
        <a:lstStyle/>
        <a:p>
          <a:endParaRPr lang="en-US"/>
        </a:p>
      </dgm:t>
    </dgm:pt>
    <dgm:pt modelId="{21FBA6D9-730E-244C-BC51-404A967D1C9D}" type="pres">
      <dgm:prSet presAssocID="{0817A447-33D2-284D-89D0-A299964DD036}" presName="parTransThree" presStyleCnt="0"/>
      <dgm:spPr/>
    </dgm:pt>
    <dgm:pt modelId="{22B61B57-203B-8B4F-B4E3-642BBDA8FBA2}" type="pres">
      <dgm:prSet presAssocID="{0817A447-33D2-284D-89D0-A299964DD036}" presName="horzThree" presStyleCnt="0"/>
      <dgm:spPr/>
    </dgm:pt>
    <dgm:pt modelId="{612B58D7-DA0F-EB4E-99E9-0B0E46D6E937}" type="pres">
      <dgm:prSet presAssocID="{F366042A-85EB-C046-B9AF-87AB7FE2E8E8}" presName="vertFour" presStyleCnt="0">
        <dgm:presLayoutVars>
          <dgm:chPref val="3"/>
        </dgm:presLayoutVars>
      </dgm:prSet>
      <dgm:spPr/>
    </dgm:pt>
    <dgm:pt modelId="{FB1DA1A4-DA7E-2249-8E93-2D93868CF397}" type="pres">
      <dgm:prSet presAssocID="{F366042A-85EB-C046-B9AF-87AB7FE2E8E8}" presName="txFour" presStyleLbl="node4" presStyleIdx="0" presStyleCnt="2">
        <dgm:presLayoutVars>
          <dgm:chPref val="3"/>
        </dgm:presLayoutVars>
      </dgm:prSet>
      <dgm:spPr/>
      <dgm:t>
        <a:bodyPr/>
        <a:lstStyle/>
        <a:p>
          <a:endParaRPr lang="en-US"/>
        </a:p>
      </dgm:t>
    </dgm:pt>
    <dgm:pt modelId="{10B4DF2E-BEDB-644C-8CF9-C4EA56A640F7}" type="pres">
      <dgm:prSet presAssocID="{F366042A-85EB-C046-B9AF-87AB7FE2E8E8}" presName="horzFour" presStyleCnt="0"/>
      <dgm:spPr/>
    </dgm:pt>
    <dgm:pt modelId="{7B4049D4-0CE3-1148-91D7-C813C41B4534}" type="pres">
      <dgm:prSet presAssocID="{51768690-CDF9-594A-AFAE-354729DE3D64}" presName="sibSpaceFour" presStyleCnt="0"/>
      <dgm:spPr/>
    </dgm:pt>
    <dgm:pt modelId="{8B3111F0-B95D-9044-AAC5-96CB62C1AD53}" type="pres">
      <dgm:prSet presAssocID="{2EF7AA8B-6F6D-FB47-9F3E-D8DD1AD9551B}" presName="vertFour" presStyleCnt="0">
        <dgm:presLayoutVars>
          <dgm:chPref val="3"/>
        </dgm:presLayoutVars>
      </dgm:prSet>
      <dgm:spPr/>
    </dgm:pt>
    <dgm:pt modelId="{566D0BED-81FD-6044-A8EE-39E327866092}" type="pres">
      <dgm:prSet presAssocID="{2EF7AA8B-6F6D-FB47-9F3E-D8DD1AD9551B}" presName="txFour" presStyleLbl="node4" presStyleIdx="1" presStyleCnt="2">
        <dgm:presLayoutVars>
          <dgm:chPref val="3"/>
        </dgm:presLayoutVars>
      </dgm:prSet>
      <dgm:spPr/>
      <dgm:t>
        <a:bodyPr/>
        <a:lstStyle/>
        <a:p>
          <a:endParaRPr lang="en-US"/>
        </a:p>
      </dgm:t>
    </dgm:pt>
    <dgm:pt modelId="{D6916737-A95C-9644-B512-3F3573047718}" type="pres">
      <dgm:prSet presAssocID="{2EF7AA8B-6F6D-FB47-9F3E-D8DD1AD9551B}" presName="horzFour" presStyleCnt="0"/>
      <dgm:spPr/>
    </dgm:pt>
    <dgm:pt modelId="{C10D23B4-8E88-2245-B638-ADF0C2B19410}" type="pres">
      <dgm:prSet presAssocID="{E179ACD8-7B53-AA4E-9CB4-F548A61B6F44}" presName="sibSpaceTwo" presStyleCnt="0"/>
      <dgm:spPr/>
    </dgm:pt>
    <dgm:pt modelId="{1588F581-4A13-0E45-AB0C-FFB0937BF790}" type="pres">
      <dgm:prSet presAssocID="{7BAF28EC-D9E3-7D45-A7E7-C95D68AA1FDA}" presName="vertTwo" presStyleCnt="0"/>
      <dgm:spPr/>
    </dgm:pt>
    <dgm:pt modelId="{4F9BAEC4-0439-414C-BC3C-5C8F8CBA7C71}" type="pres">
      <dgm:prSet presAssocID="{7BAF28EC-D9E3-7D45-A7E7-C95D68AA1FDA}" presName="txTwo" presStyleLbl="node2" presStyleIdx="2" presStyleCnt="3">
        <dgm:presLayoutVars>
          <dgm:chPref val="3"/>
        </dgm:presLayoutVars>
      </dgm:prSet>
      <dgm:spPr/>
      <dgm:t>
        <a:bodyPr/>
        <a:lstStyle/>
        <a:p>
          <a:endParaRPr lang="en-US"/>
        </a:p>
      </dgm:t>
    </dgm:pt>
    <dgm:pt modelId="{7CEDDD7D-2127-7943-BFEF-D58635205EC3}" type="pres">
      <dgm:prSet presAssocID="{7BAF28EC-D9E3-7D45-A7E7-C95D68AA1FDA}" presName="parTransTwo" presStyleCnt="0"/>
      <dgm:spPr/>
    </dgm:pt>
    <dgm:pt modelId="{E253CD2C-2140-7347-A8F5-9336BFC3E229}" type="pres">
      <dgm:prSet presAssocID="{7BAF28EC-D9E3-7D45-A7E7-C95D68AA1FDA}" presName="horzTwo" presStyleCnt="0"/>
      <dgm:spPr/>
    </dgm:pt>
    <dgm:pt modelId="{7FD1A725-CB8D-CB4E-B553-42A259BA7130}" type="pres">
      <dgm:prSet presAssocID="{B81C5118-4E54-1544-8EDF-39A41C1CC41D}" presName="vertThree" presStyleCnt="0"/>
      <dgm:spPr/>
    </dgm:pt>
    <dgm:pt modelId="{1C933F2C-CE83-9849-947B-1D6CFFB9C510}" type="pres">
      <dgm:prSet presAssocID="{B81C5118-4E54-1544-8EDF-39A41C1CC41D}" presName="txThree" presStyleLbl="node3" presStyleIdx="5" presStyleCnt="7">
        <dgm:presLayoutVars>
          <dgm:chPref val="3"/>
        </dgm:presLayoutVars>
      </dgm:prSet>
      <dgm:spPr/>
      <dgm:t>
        <a:bodyPr/>
        <a:lstStyle/>
        <a:p>
          <a:endParaRPr lang="en-US"/>
        </a:p>
      </dgm:t>
    </dgm:pt>
    <dgm:pt modelId="{C0259B5C-0272-4D4C-8B8C-B45ABA9631FD}" type="pres">
      <dgm:prSet presAssocID="{B81C5118-4E54-1544-8EDF-39A41C1CC41D}" presName="horzThree" presStyleCnt="0"/>
      <dgm:spPr/>
    </dgm:pt>
    <dgm:pt modelId="{DF0809A8-F383-724F-9D0E-3F73F9617DBC}" type="pres">
      <dgm:prSet presAssocID="{9FF3A598-FAFC-6943-B6FC-B07DD2DC8A7A}" presName="sibSpaceThree" presStyleCnt="0"/>
      <dgm:spPr/>
    </dgm:pt>
    <dgm:pt modelId="{FD3A1C7B-F1B0-A54D-ADAF-3B172597CE64}" type="pres">
      <dgm:prSet presAssocID="{4E5E5442-33C4-BB48-85A0-53C999489052}" presName="vertThree" presStyleCnt="0"/>
      <dgm:spPr/>
    </dgm:pt>
    <dgm:pt modelId="{926CC82F-60F1-7D41-9742-294E17E895CE}" type="pres">
      <dgm:prSet presAssocID="{4E5E5442-33C4-BB48-85A0-53C999489052}" presName="txThree" presStyleLbl="node3" presStyleIdx="6" presStyleCnt="7">
        <dgm:presLayoutVars>
          <dgm:chPref val="3"/>
        </dgm:presLayoutVars>
      </dgm:prSet>
      <dgm:spPr/>
      <dgm:t>
        <a:bodyPr/>
        <a:lstStyle/>
        <a:p>
          <a:endParaRPr lang="en-US"/>
        </a:p>
      </dgm:t>
    </dgm:pt>
    <dgm:pt modelId="{318E414A-A456-8745-B9E5-CC65A4548A6D}" type="pres">
      <dgm:prSet presAssocID="{4E5E5442-33C4-BB48-85A0-53C999489052}" presName="horzThree" presStyleCnt="0"/>
      <dgm:spPr/>
    </dgm:pt>
  </dgm:ptLst>
  <dgm:cxnLst>
    <dgm:cxn modelId="{EC2F2FB5-B354-0747-9FA6-92D08E0D6EAB}" type="presOf" srcId="{739450EB-2E78-5642-A8FC-EC38BD44270A}" destId="{5D787C83-42F5-1547-B8F3-626952483A97}" srcOrd="0" destOrd="0" presId="urn:microsoft.com/office/officeart/2005/8/layout/hierarchy4"/>
    <dgm:cxn modelId="{D7DDC48C-3612-2143-9DCC-23DCA3B1A71E}" type="presOf" srcId="{5F2C3A11-58EF-6943-A9BA-A6B34EE1A46D}" destId="{4AA97A1F-9B62-3746-A058-6A5504A55870}" srcOrd="0" destOrd="0" presId="urn:microsoft.com/office/officeart/2005/8/layout/hierarchy4"/>
    <dgm:cxn modelId="{ADADE1A5-E5A6-E445-9818-C0E1182C4585}" type="presOf" srcId="{28ED2853-DBFE-D84C-A6ED-4BA83D7D3FA5}" destId="{147D7DA6-FB4F-2145-AC49-D33349EDD731}" srcOrd="0" destOrd="0" presId="urn:microsoft.com/office/officeart/2005/8/layout/hierarchy4"/>
    <dgm:cxn modelId="{F5B78EB4-13BA-C240-9D1A-50AD26EA4BA6}" type="presOf" srcId="{7BAF28EC-D9E3-7D45-A7E7-C95D68AA1FDA}" destId="{4F9BAEC4-0439-414C-BC3C-5C8F8CBA7C71}" srcOrd="0" destOrd="0" presId="urn:microsoft.com/office/officeart/2005/8/layout/hierarchy4"/>
    <dgm:cxn modelId="{A039BAAD-39AF-334A-8F30-B8E35A6D1481}" srcId="{0817A447-33D2-284D-89D0-A299964DD036}" destId="{2EF7AA8B-6F6D-FB47-9F3E-D8DD1AD9551B}" srcOrd="1" destOrd="0" parTransId="{65E92139-3A2F-F149-9494-FE2FFB18DDB6}" sibTransId="{910CD975-113E-174E-9399-A3DC61B07C47}"/>
    <dgm:cxn modelId="{80FD6AD3-CDB1-7F44-B8AC-1991C80B65CA}" srcId="{28ED2853-DBFE-D84C-A6ED-4BA83D7D3FA5}" destId="{CB8E01CF-6465-F341-B11C-A488CF633F7C}" srcOrd="0" destOrd="0" parTransId="{D4C9D2E1-89E6-C642-81B1-87F5C43349AD}" sibTransId="{2D04BB4D-ADBE-A24B-A03D-F705217B2C12}"/>
    <dgm:cxn modelId="{71E19130-48D1-9641-9EC0-0C35494D30E7}" type="presOf" srcId="{CB8E01CF-6465-F341-B11C-A488CF633F7C}" destId="{5744520F-799B-BE4F-8A1B-8240F105824F}" srcOrd="0" destOrd="0" presId="urn:microsoft.com/office/officeart/2005/8/layout/hierarchy4"/>
    <dgm:cxn modelId="{69DA3EBC-F0D3-D54C-A8E5-5AD31A8B977F}" srcId="{7BAF28EC-D9E3-7D45-A7E7-C95D68AA1FDA}" destId="{B81C5118-4E54-1544-8EDF-39A41C1CC41D}" srcOrd="0" destOrd="0" parTransId="{B4A140F7-B252-C84F-AF02-B945C7BD4733}" sibTransId="{9FF3A598-FAFC-6943-B6FC-B07DD2DC8A7A}"/>
    <dgm:cxn modelId="{195D21C8-4D48-5045-BAF2-3C1B0B5FA110}" type="presOf" srcId="{0817A447-33D2-284D-89D0-A299964DD036}" destId="{B9BDE24A-2151-1F4C-BCA1-6D4FE6822280}" srcOrd="0" destOrd="0" presId="urn:microsoft.com/office/officeart/2005/8/layout/hierarchy4"/>
    <dgm:cxn modelId="{D29ADB7D-EE43-0543-B357-796B6D715AFE}" type="presOf" srcId="{E34B5A5A-561D-CD4B-B667-6BFA15377399}" destId="{5C73E9E0-DA34-8149-8E74-C4FE60FF48C4}" srcOrd="0" destOrd="0" presId="urn:microsoft.com/office/officeart/2005/8/layout/hierarchy4"/>
    <dgm:cxn modelId="{4EEAF742-61B9-3F48-B241-7BB58D3676E2}" srcId="{AD69447E-374C-1A49-A87D-317C7F25EC9B}" destId="{5F2C3A11-58EF-6943-A9BA-A6B34EE1A46D}" srcOrd="0" destOrd="0" parTransId="{63605E84-2B26-1544-8409-163AB3D4D8D9}" sibTransId="{110FE572-E89F-C740-8CE6-59789709E067}"/>
    <dgm:cxn modelId="{5D6053D1-8D64-3B40-A94B-B542D61E244A}" srcId="{5F2C3A11-58EF-6943-A9BA-A6B34EE1A46D}" destId="{CB05802E-401A-0D46-90A0-8FF56538B590}" srcOrd="1" destOrd="0" parTransId="{A78105D8-A295-594D-9F64-ED7B3D88DADE}" sibTransId="{E179ACD8-7B53-AA4E-9CB4-F548A61B6F44}"/>
    <dgm:cxn modelId="{85765FE4-68A7-4240-AB68-346C18EB73F5}" type="presOf" srcId="{CB05802E-401A-0D46-90A0-8FF56538B590}" destId="{F40854B1-A715-D041-B713-418CDDDCB5B6}" srcOrd="0" destOrd="0" presId="urn:microsoft.com/office/officeart/2005/8/layout/hierarchy4"/>
    <dgm:cxn modelId="{17EA647A-4495-4049-9B1E-662B988ADFFF}" type="presOf" srcId="{461E9C0E-CF9E-4F48-B5F6-2B0B618C8DDE}" destId="{EDED77A3-6B97-C547-84F3-4C0154DA1C6D}" srcOrd="0" destOrd="0" presId="urn:microsoft.com/office/officeart/2005/8/layout/hierarchy4"/>
    <dgm:cxn modelId="{FCB1E861-AF3C-644E-BBD8-500ECE5C4600}" type="presOf" srcId="{4E5E5442-33C4-BB48-85A0-53C999489052}" destId="{926CC82F-60F1-7D41-9742-294E17E895CE}" srcOrd="0" destOrd="0" presId="urn:microsoft.com/office/officeart/2005/8/layout/hierarchy4"/>
    <dgm:cxn modelId="{9AAAC87D-1D30-9D46-8A86-A4F65DE14645}" type="presOf" srcId="{B81C5118-4E54-1544-8EDF-39A41C1CC41D}" destId="{1C933F2C-CE83-9849-947B-1D6CFFB9C510}" srcOrd="0" destOrd="0" presId="urn:microsoft.com/office/officeart/2005/8/layout/hierarchy4"/>
    <dgm:cxn modelId="{C6E6227D-6039-7B43-AE1A-C91650F4C411}" type="presOf" srcId="{AD69447E-374C-1A49-A87D-317C7F25EC9B}" destId="{21973CBD-91C9-FC4B-8ED5-9057985F6D0D}" srcOrd="0" destOrd="0" presId="urn:microsoft.com/office/officeart/2005/8/layout/hierarchy4"/>
    <dgm:cxn modelId="{F50CFE2F-9A4A-564C-AEA1-677B6432F149}" srcId="{5F2C3A11-58EF-6943-A9BA-A6B34EE1A46D}" destId="{7BAF28EC-D9E3-7D45-A7E7-C95D68AA1FDA}" srcOrd="2" destOrd="0" parTransId="{02D3CFF1-D243-6844-8295-DF941199D3C2}" sibTransId="{6BFBC273-0BDB-2B4C-817A-4AC71D7906C3}"/>
    <dgm:cxn modelId="{27C3C540-7429-B843-B497-6D642BD4C961}" srcId="{5F2C3A11-58EF-6943-A9BA-A6B34EE1A46D}" destId="{28ED2853-DBFE-D84C-A6ED-4BA83D7D3FA5}" srcOrd="0" destOrd="0" parTransId="{D38CA2C5-1726-DE46-8B92-D130E8CCE433}" sibTransId="{5C185B4B-9E9A-FE45-A800-97E01B753231}"/>
    <dgm:cxn modelId="{B1DE5BFF-EFFF-3048-9447-EAC0B593875E}" type="presOf" srcId="{F366042A-85EB-C046-B9AF-87AB7FE2E8E8}" destId="{FB1DA1A4-DA7E-2249-8E93-2D93868CF397}" srcOrd="0" destOrd="0" presId="urn:microsoft.com/office/officeart/2005/8/layout/hierarchy4"/>
    <dgm:cxn modelId="{387A2852-ADCF-6145-85B1-5C01640EA0E0}" srcId="{7BAF28EC-D9E3-7D45-A7E7-C95D68AA1FDA}" destId="{4E5E5442-33C4-BB48-85A0-53C999489052}" srcOrd="1" destOrd="0" parTransId="{4BFE8878-DC74-064D-A293-52EAA1FDBC19}" sibTransId="{27A67E30-59C1-E840-88B7-8EEA268356DA}"/>
    <dgm:cxn modelId="{F2C82E04-9D92-0B47-AB9D-3D5A1FFFC557}" srcId="{CB05802E-401A-0D46-90A0-8FF56538B590}" destId="{E34B5A5A-561D-CD4B-B667-6BFA15377399}" srcOrd="0" destOrd="0" parTransId="{6FFDA23D-AEB4-134D-A950-B2727E89C36D}" sibTransId="{4165F763-EBDC-2F4A-82C9-5E00A4D1805F}"/>
    <dgm:cxn modelId="{00C48C40-0007-BF45-88BE-CC154FA66813}" srcId="{0817A447-33D2-284D-89D0-A299964DD036}" destId="{F366042A-85EB-C046-B9AF-87AB7FE2E8E8}" srcOrd="0" destOrd="0" parTransId="{27729BFE-CE8D-784F-ABFF-12CB5291C341}" sibTransId="{51768690-CDF9-594A-AFAE-354729DE3D64}"/>
    <dgm:cxn modelId="{8CD77A63-2823-2343-833E-9968F25A8ED0}" srcId="{28ED2853-DBFE-D84C-A6ED-4BA83D7D3FA5}" destId="{461E9C0E-CF9E-4F48-B5F6-2B0B618C8DDE}" srcOrd="1" destOrd="0" parTransId="{8A5119BE-E3FE-CA49-AAC3-569B2EAC2319}" sibTransId="{7A07EDA0-BDF0-3342-AFA0-7717E953DA04}"/>
    <dgm:cxn modelId="{1ECD0641-7966-1B4B-BE48-D857BC60D838}" type="presOf" srcId="{2EF7AA8B-6F6D-FB47-9F3E-D8DD1AD9551B}" destId="{566D0BED-81FD-6044-A8EE-39E327866092}" srcOrd="0" destOrd="0" presId="urn:microsoft.com/office/officeart/2005/8/layout/hierarchy4"/>
    <dgm:cxn modelId="{AF93DE94-0DB8-8940-986A-3A4FF36E2ACD}" srcId="{CB05802E-401A-0D46-90A0-8FF56538B590}" destId="{0817A447-33D2-284D-89D0-A299964DD036}" srcOrd="1" destOrd="0" parTransId="{111E2679-175A-5E48-9412-7760CB72809C}" sibTransId="{71187130-7D7D-EB4C-9F0A-9B7949DCB302}"/>
    <dgm:cxn modelId="{7476AD6A-9FCA-4E41-AA97-794849688EA1}" srcId="{28ED2853-DBFE-D84C-A6ED-4BA83D7D3FA5}" destId="{739450EB-2E78-5642-A8FC-EC38BD44270A}" srcOrd="2" destOrd="0" parTransId="{0D6E66A0-4B2E-2B49-B7F3-AAAFB1FD8C1E}" sibTransId="{512C2624-8EC1-4B4C-B66E-F3C99F26A7E2}"/>
    <dgm:cxn modelId="{49BA498B-5AF3-0749-88E2-AF20668CACBB}" type="presParOf" srcId="{21973CBD-91C9-FC4B-8ED5-9057985F6D0D}" destId="{083B1D93-8F47-BA41-BBB4-DCF216CB5B68}" srcOrd="0" destOrd="0" presId="urn:microsoft.com/office/officeart/2005/8/layout/hierarchy4"/>
    <dgm:cxn modelId="{F10FE983-3E98-064D-8C18-8D85FD533F6D}" type="presParOf" srcId="{083B1D93-8F47-BA41-BBB4-DCF216CB5B68}" destId="{4AA97A1F-9B62-3746-A058-6A5504A55870}" srcOrd="0" destOrd="0" presId="urn:microsoft.com/office/officeart/2005/8/layout/hierarchy4"/>
    <dgm:cxn modelId="{2590A9F3-7463-5B46-8053-A0AB54C44FB7}" type="presParOf" srcId="{083B1D93-8F47-BA41-BBB4-DCF216CB5B68}" destId="{41ADD6D2-C764-6F44-9031-0D605F72D934}" srcOrd="1" destOrd="0" presId="urn:microsoft.com/office/officeart/2005/8/layout/hierarchy4"/>
    <dgm:cxn modelId="{745797FF-4422-2C4D-93A8-194420082EBD}" type="presParOf" srcId="{083B1D93-8F47-BA41-BBB4-DCF216CB5B68}" destId="{2E4D72D9-5792-EB45-B8D9-20B7C18B0AF7}" srcOrd="2" destOrd="0" presId="urn:microsoft.com/office/officeart/2005/8/layout/hierarchy4"/>
    <dgm:cxn modelId="{6AD780E6-3895-2149-9E4D-C09507016119}" type="presParOf" srcId="{2E4D72D9-5792-EB45-B8D9-20B7C18B0AF7}" destId="{867DA4F1-2EA7-E742-9AB8-23F2049C2AF0}" srcOrd="0" destOrd="0" presId="urn:microsoft.com/office/officeart/2005/8/layout/hierarchy4"/>
    <dgm:cxn modelId="{3AEE43F5-3C50-3D41-AC04-F63AF0817891}" type="presParOf" srcId="{867DA4F1-2EA7-E742-9AB8-23F2049C2AF0}" destId="{147D7DA6-FB4F-2145-AC49-D33349EDD731}" srcOrd="0" destOrd="0" presId="urn:microsoft.com/office/officeart/2005/8/layout/hierarchy4"/>
    <dgm:cxn modelId="{00C3548A-2219-5B43-A553-1C4957956181}" type="presParOf" srcId="{867DA4F1-2EA7-E742-9AB8-23F2049C2AF0}" destId="{9809D112-0F14-A144-929A-E9785D499E62}" srcOrd="1" destOrd="0" presId="urn:microsoft.com/office/officeart/2005/8/layout/hierarchy4"/>
    <dgm:cxn modelId="{F4FF0F8D-1F2A-6946-A572-D64BD73FA335}" type="presParOf" srcId="{867DA4F1-2EA7-E742-9AB8-23F2049C2AF0}" destId="{6FA2E8CF-F3A3-5E42-8070-87814E517BA7}" srcOrd="2" destOrd="0" presId="urn:microsoft.com/office/officeart/2005/8/layout/hierarchy4"/>
    <dgm:cxn modelId="{942A482B-023A-9549-A7FA-54D16526F1DC}" type="presParOf" srcId="{6FA2E8CF-F3A3-5E42-8070-87814E517BA7}" destId="{A0FC1AC1-7133-7749-A993-625297FA6841}" srcOrd="0" destOrd="0" presId="urn:microsoft.com/office/officeart/2005/8/layout/hierarchy4"/>
    <dgm:cxn modelId="{2B3BFD30-4979-E747-A383-1C72406D5AE2}" type="presParOf" srcId="{A0FC1AC1-7133-7749-A993-625297FA6841}" destId="{5744520F-799B-BE4F-8A1B-8240F105824F}" srcOrd="0" destOrd="0" presId="urn:microsoft.com/office/officeart/2005/8/layout/hierarchy4"/>
    <dgm:cxn modelId="{B225FE52-54ED-EE4F-BB51-5FD5EC934BFD}" type="presParOf" srcId="{A0FC1AC1-7133-7749-A993-625297FA6841}" destId="{DA409BA9-C4C7-AC45-A33C-6199D84DF399}" srcOrd="1" destOrd="0" presId="urn:microsoft.com/office/officeart/2005/8/layout/hierarchy4"/>
    <dgm:cxn modelId="{66FB4377-8FBF-F642-B22E-2C6B7711BEDE}" type="presParOf" srcId="{6FA2E8CF-F3A3-5E42-8070-87814E517BA7}" destId="{214E96C9-5D86-BB4A-8310-D145A7031E93}" srcOrd="1" destOrd="0" presId="urn:microsoft.com/office/officeart/2005/8/layout/hierarchy4"/>
    <dgm:cxn modelId="{4EE5586D-FB4A-DF49-82A2-0137113F3484}" type="presParOf" srcId="{6FA2E8CF-F3A3-5E42-8070-87814E517BA7}" destId="{7684FBAD-BF17-314A-B75E-B43810618FDD}" srcOrd="2" destOrd="0" presId="urn:microsoft.com/office/officeart/2005/8/layout/hierarchy4"/>
    <dgm:cxn modelId="{0DA8E4C8-7CDC-1F4B-B964-F432801EFFFD}" type="presParOf" srcId="{7684FBAD-BF17-314A-B75E-B43810618FDD}" destId="{EDED77A3-6B97-C547-84F3-4C0154DA1C6D}" srcOrd="0" destOrd="0" presId="urn:microsoft.com/office/officeart/2005/8/layout/hierarchy4"/>
    <dgm:cxn modelId="{686548BE-25B0-E344-B5E4-81763896B67E}" type="presParOf" srcId="{7684FBAD-BF17-314A-B75E-B43810618FDD}" destId="{F617B702-E97A-9142-AE1B-85307DEE6A8C}" srcOrd="1" destOrd="0" presId="urn:microsoft.com/office/officeart/2005/8/layout/hierarchy4"/>
    <dgm:cxn modelId="{6C9BB532-F44F-A74C-9602-960FC8BBCD0F}" type="presParOf" srcId="{6FA2E8CF-F3A3-5E42-8070-87814E517BA7}" destId="{C193C9FF-869E-FB48-95DB-5969CAB5ABC8}" srcOrd="3" destOrd="0" presId="urn:microsoft.com/office/officeart/2005/8/layout/hierarchy4"/>
    <dgm:cxn modelId="{7AE8A0F4-5829-EE49-AB8D-8F22CE7467B1}" type="presParOf" srcId="{6FA2E8CF-F3A3-5E42-8070-87814E517BA7}" destId="{1D05DDC6-DA85-314E-AAE2-1708542BC236}" srcOrd="4" destOrd="0" presId="urn:microsoft.com/office/officeart/2005/8/layout/hierarchy4"/>
    <dgm:cxn modelId="{451B3B1F-6F5C-0B44-AB85-50789B54F49B}" type="presParOf" srcId="{1D05DDC6-DA85-314E-AAE2-1708542BC236}" destId="{5D787C83-42F5-1547-B8F3-626952483A97}" srcOrd="0" destOrd="0" presId="urn:microsoft.com/office/officeart/2005/8/layout/hierarchy4"/>
    <dgm:cxn modelId="{1BE6BF26-EB1D-B447-B476-B2E44E76E43D}" type="presParOf" srcId="{1D05DDC6-DA85-314E-AAE2-1708542BC236}" destId="{FAAF8EDB-DCC2-7A47-B540-F141CF4C157E}" srcOrd="1" destOrd="0" presId="urn:microsoft.com/office/officeart/2005/8/layout/hierarchy4"/>
    <dgm:cxn modelId="{BA3C0208-FCC8-634D-A07B-2E9B8114A11C}" type="presParOf" srcId="{2E4D72D9-5792-EB45-B8D9-20B7C18B0AF7}" destId="{120D8D55-72D7-2344-9C15-03DB1D6B98D5}" srcOrd="1" destOrd="0" presId="urn:microsoft.com/office/officeart/2005/8/layout/hierarchy4"/>
    <dgm:cxn modelId="{A87D1078-83DE-9640-9FFD-57DAEAFCC767}" type="presParOf" srcId="{2E4D72D9-5792-EB45-B8D9-20B7C18B0AF7}" destId="{FA970832-63BE-A941-A38D-138103BBF84D}" srcOrd="2" destOrd="0" presId="urn:microsoft.com/office/officeart/2005/8/layout/hierarchy4"/>
    <dgm:cxn modelId="{77D30624-B096-3441-806C-DBB2892E132C}" type="presParOf" srcId="{FA970832-63BE-A941-A38D-138103BBF84D}" destId="{F40854B1-A715-D041-B713-418CDDDCB5B6}" srcOrd="0" destOrd="0" presId="urn:microsoft.com/office/officeart/2005/8/layout/hierarchy4"/>
    <dgm:cxn modelId="{7F475AC4-0AFF-2A46-BDED-20FAFE65F024}" type="presParOf" srcId="{FA970832-63BE-A941-A38D-138103BBF84D}" destId="{2F62FE80-9C55-874C-9DD0-BA7B80BDDD2B}" srcOrd="1" destOrd="0" presId="urn:microsoft.com/office/officeart/2005/8/layout/hierarchy4"/>
    <dgm:cxn modelId="{1341391C-A2A7-DA4B-8578-8376284EF552}" type="presParOf" srcId="{FA970832-63BE-A941-A38D-138103BBF84D}" destId="{DE2599E1-DADE-684B-9879-38CF912606F1}" srcOrd="2" destOrd="0" presId="urn:microsoft.com/office/officeart/2005/8/layout/hierarchy4"/>
    <dgm:cxn modelId="{785220EF-2DED-9440-96C7-9F6D1ABE8901}" type="presParOf" srcId="{DE2599E1-DADE-684B-9879-38CF912606F1}" destId="{D2A63E49-78E7-1748-B88E-36BCD2CF673C}" srcOrd="0" destOrd="0" presId="urn:microsoft.com/office/officeart/2005/8/layout/hierarchy4"/>
    <dgm:cxn modelId="{1A1E9A3F-5846-094C-964A-6289C77A3DF8}" type="presParOf" srcId="{D2A63E49-78E7-1748-B88E-36BCD2CF673C}" destId="{5C73E9E0-DA34-8149-8E74-C4FE60FF48C4}" srcOrd="0" destOrd="0" presId="urn:microsoft.com/office/officeart/2005/8/layout/hierarchy4"/>
    <dgm:cxn modelId="{148AA0A3-02EF-974C-886D-2F3E354D2DAB}" type="presParOf" srcId="{D2A63E49-78E7-1748-B88E-36BCD2CF673C}" destId="{D8D94CD3-F26E-7642-91C2-B4CE0E76B0F9}" srcOrd="1" destOrd="0" presId="urn:microsoft.com/office/officeart/2005/8/layout/hierarchy4"/>
    <dgm:cxn modelId="{06091D61-5FF6-A64C-8D60-18D98E7D461E}" type="presParOf" srcId="{DE2599E1-DADE-684B-9879-38CF912606F1}" destId="{C66605E2-91B1-8F42-83CE-9880C8A107C1}" srcOrd="1" destOrd="0" presId="urn:microsoft.com/office/officeart/2005/8/layout/hierarchy4"/>
    <dgm:cxn modelId="{BD1455FC-4D10-4243-AA27-93AE7988488E}" type="presParOf" srcId="{DE2599E1-DADE-684B-9879-38CF912606F1}" destId="{46ADDD0A-31B2-5F47-85EF-A0EC95587EF8}" srcOrd="2" destOrd="0" presId="urn:microsoft.com/office/officeart/2005/8/layout/hierarchy4"/>
    <dgm:cxn modelId="{3A759C9C-C5B6-E44E-82AF-2F03CA25EA58}" type="presParOf" srcId="{46ADDD0A-31B2-5F47-85EF-A0EC95587EF8}" destId="{B9BDE24A-2151-1F4C-BCA1-6D4FE6822280}" srcOrd="0" destOrd="0" presId="urn:microsoft.com/office/officeart/2005/8/layout/hierarchy4"/>
    <dgm:cxn modelId="{88BFEC08-2E14-F542-B50A-7ECB317FDCEA}" type="presParOf" srcId="{46ADDD0A-31B2-5F47-85EF-A0EC95587EF8}" destId="{21FBA6D9-730E-244C-BC51-404A967D1C9D}" srcOrd="1" destOrd="0" presId="urn:microsoft.com/office/officeart/2005/8/layout/hierarchy4"/>
    <dgm:cxn modelId="{F5981697-215B-8F41-8FC7-EC3982AB09FB}" type="presParOf" srcId="{46ADDD0A-31B2-5F47-85EF-A0EC95587EF8}" destId="{22B61B57-203B-8B4F-B4E3-642BBDA8FBA2}" srcOrd="2" destOrd="0" presId="urn:microsoft.com/office/officeart/2005/8/layout/hierarchy4"/>
    <dgm:cxn modelId="{A2AF9204-BE8B-4E46-AA0D-9167336B6196}" type="presParOf" srcId="{22B61B57-203B-8B4F-B4E3-642BBDA8FBA2}" destId="{612B58D7-DA0F-EB4E-99E9-0B0E46D6E937}" srcOrd="0" destOrd="0" presId="urn:microsoft.com/office/officeart/2005/8/layout/hierarchy4"/>
    <dgm:cxn modelId="{18CBC142-DA51-8546-A9A0-C4CF1881F035}" type="presParOf" srcId="{612B58D7-DA0F-EB4E-99E9-0B0E46D6E937}" destId="{FB1DA1A4-DA7E-2249-8E93-2D93868CF397}" srcOrd="0" destOrd="0" presId="urn:microsoft.com/office/officeart/2005/8/layout/hierarchy4"/>
    <dgm:cxn modelId="{AE1BBD18-B1BA-C249-A269-1C85021F74FF}" type="presParOf" srcId="{612B58D7-DA0F-EB4E-99E9-0B0E46D6E937}" destId="{10B4DF2E-BEDB-644C-8CF9-C4EA56A640F7}" srcOrd="1" destOrd="0" presId="urn:microsoft.com/office/officeart/2005/8/layout/hierarchy4"/>
    <dgm:cxn modelId="{9535C37E-9A32-3444-AFF6-D6391F37CAD1}" type="presParOf" srcId="{22B61B57-203B-8B4F-B4E3-642BBDA8FBA2}" destId="{7B4049D4-0CE3-1148-91D7-C813C41B4534}" srcOrd="1" destOrd="0" presId="urn:microsoft.com/office/officeart/2005/8/layout/hierarchy4"/>
    <dgm:cxn modelId="{306F0738-185E-4A40-813C-EE0335D406DD}" type="presParOf" srcId="{22B61B57-203B-8B4F-B4E3-642BBDA8FBA2}" destId="{8B3111F0-B95D-9044-AAC5-96CB62C1AD53}" srcOrd="2" destOrd="0" presId="urn:microsoft.com/office/officeart/2005/8/layout/hierarchy4"/>
    <dgm:cxn modelId="{A0D5DFEC-53D7-D84B-9B0D-AD5DB8AB628D}" type="presParOf" srcId="{8B3111F0-B95D-9044-AAC5-96CB62C1AD53}" destId="{566D0BED-81FD-6044-A8EE-39E327866092}" srcOrd="0" destOrd="0" presId="urn:microsoft.com/office/officeart/2005/8/layout/hierarchy4"/>
    <dgm:cxn modelId="{745EFF92-4700-504D-869E-048AD64E52A1}" type="presParOf" srcId="{8B3111F0-B95D-9044-AAC5-96CB62C1AD53}" destId="{D6916737-A95C-9644-B512-3F3573047718}" srcOrd="1" destOrd="0" presId="urn:microsoft.com/office/officeart/2005/8/layout/hierarchy4"/>
    <dgm:cxn modelId="{39F3667F-6E32-7842-AF5F-80BFFA260888}" type="presParOf" srcId="{2E4D72D9-5792-EB45-B8D9-20B7C18B0AF7}" destId="{C10D23B4-8E88-2245-B638-ADF0C2B19410}" srcOrd="3" destOrd="0" presId="urn:microsoft.com/office/officeart/2005/8/layout/hierarchy4"/>
    <dgm:cxn modelId="{167ACED7-B43E-AA4E-95D6-26790FC6AF76}" type="presParOf" srcId="{2E4D72D9-5792-EB45-B8D9-20B7C18B0AF7}" destId="{1588F581-4A13-0E45-AB0C-FFB0937BF790}" srcOrd="4" destOrd="0" presId="urn:microsoft.com/office/officeart/2005/8/layout/hierarchy4"/>
    <dgm:cxn modelId="{C9020216-093D-5442-A269-8E9A102BE8B7}" type="presParOf" srcId="{1588F581-4A13-0E45-AB0C-FFB0937BF790}" destId="{4F9BAEC4-0439-414C-BC3C-5C8F8CBA7C71}" srcOrd="0" destOrd="0" presId="urn:microsoft.com/office/officeart/2005/8/layout/hierarchy4"/>
    <dgm:cxn modelId="{446E0753-80E9-1C4B-AA3C-272813E43EF8}" type="presParOf" srcId="{1588F581-4A13-0E45-AB0C-FFB0937BF790}" destId="{7CEDDD7D-2127-7943-BFEF-D58635205EC3}" srcOrd="1" destOrd="0" presId="urn:microsoft.com/office/officeart/2005/8/layout/hierarchy4"/>
    <dgm:cxn modelId="{7D8098CF-9B47-E444-B341-1527E78D1E07}" type="presParOf" srcId="{1588F581-4A13-0E45-AB0C-FFB0937BF790}" destId="{E253CD2C-2140-7347-A8F5-9336BFC3E229}" srcOrd="2" destOrd="0" presId="urn:microsoft.com/office/officeart/2005/8/layout/hierarchy4"/>
    <dgm:cxn modelId="{CEF71637-1441-AE4A-825B-7741F6A2D8BD}" type="presParOf" srcId="{E253CD2C-2140-7347-A8F5-9336BFC3E229}" destId="{7FD1A725-CB8D-CB4E-B553-42A259BA7130}" srcOrd="0" destOrd="0" presId="urn:microsoft.com/office/officeart/2005/8/layout/hierarchy4"/>
    <dgm:cxn modelId="{7D696FED-A107-1947-AFFE-9FC9DD5D97F9}" type="presParOf" srcId="{7FD1A725-CB8D-CB4E-B553-42A259BA7130}" destId="{1C933F2C-CE83-9849-947B-1D6CFFB9C510}" srcOrd="0" destOrd="0" presId="urn:microsoft.com/office/officeart/2005/8/layout/hierarchy4"/>
    <dgm:cxn modelId="{1130CDFB-3A67-8F44-BDBC-9C91ED34C567}" type="presParOf" srcId="{7FD1A725-CB8D-CB4E-B553-42A259BA7130}" destId="{C0259B5C-0272-4D4C-8B8C-B45ABA9631FD}" srcOrd="1" destOrd="0" presId="urn:microsoft.com/office/officeart/2005/8/layout/hierarchy4"/>
    <dgm:cxn modelId="{221BCC44-0CFE-7145-B3EB-08CBA6A40476}" type="presParOf" srcId="{E253CD2C-2140-7347-A8F5-9336BFC3E229}" destId="{DF0809A8-F383-724F-9D0E-3F73F9617DBC}" srcOrd="1" destOrd="0" presId="urn:microsoft.com/office/officeart/2005/8/layout/hierarchy4"/>
    <dgm:cxn modelId="{5A75871D-6072-F24D-B545-7BB5B0348540}" type="presParOf" srcId="{E253CD2C-2140-7347-A8F5-9336BFC3E229}" destId="{FD3A1C7B-F1B0-A54D-ADAF-3B172597CE64}" srcOrd="2" destOrd="0" presId="urn:microsoft.com/office/officeart/2005/8/layout/hierarchy4"/>
    <dgm:cxn modelId="{2E160B36-C695-D94D-825C-4FBB98E3DDEB}" type="presParOf" srcId="{FD3A1C7B-F1B0-A54D-ADAF-3B172597CE64}" destId="{926CC82F-60F1-7D41-9742-294E17E895CE}" srcOrd="0" destOrd="0" presId="urn:microsoft.com/office/officeart/2005/8/layout/hierarchy4"/>
    <dgm:cxn modelId="{69560E9D-9641-FD48-BE0A-CCB6D82A653C}" type="presParOf" srcId="{FD3A1C7B-F1B0-A54D-ADAF-3B172597CE64}" destId="{318E414A-A456-8745-B9E5-CC65A4548A6D}"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D8104AF-55DF-8A4E-99F9-A1BDA0A184A6}"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61E606D3-B3E8-3D48-8D98-15EEAEEA6969}">
      <dgm:prSet phldrT="[Text]"/>
      <dgm:spPr/>
      <dgm:t>
        <a:bodyPr/>
        <a:lstStyle/>
        <a:p>
          <a:r>
            <a:rPr lang="en-US" dirty="0" smtClean="0"/>
            <a:t>Version 1</a:t>
          </a:r>
          <a:endParaRPr lang="en-US" dirty="0"/>
        </a:p>
      </dgm:t>
    </dgm:pt>
    <dgm:pt modelId="{6C494355-20CE-8C49-A99B-93AB1B95B8DC}" type="parTrans" cxnId="{5D75E1C3-8A95-734E-9D18-47D32D55AF1A}">
      <dgm:prSet/>
      <dgm:spPr/>
      <dgm:t>
        <a:bodyPr/>
        <a:lstStyle/>
        <a:p>
          <a:endParaRPr lang="en-US"/>
        </a:p>
      </dgm:t>
    </dgm:pt>
    <dgm:pt modelId="{4B2BD88F-E8A5-D44E-A993-4FE857464A2D}" type="sibTrans" cxnId="{5D75E1C3-8A95-734E-9D18-47D32D55AF1A}">
      <dgm:prSet/>
      <dgm:spPr/>
      <dgm:t>
        <a:bodyPr/>
        <a:lstStyle/>
        <a:p>
          <a:endParaRPr lang="en-US"/>
        </a:p>
      </dgm:t>
    </dgm:pt>
    <dgm:pt modelId="{5525D06F-8822-3F42-9595-9AA6193BFC99}">
      <dgm:prSet phldrT="[Text]"/>
      <dgm:spPr/>
      <dgm:t>
        <a:bodyPr/>
        <a:lstStyle/>
        <a:p>
          <a:r>
            <a:rPr lang="en-US" dirty="0" smtClean="0"/>
            <a:t>Version 2</a:t>
          </a:r>
          <a:endParaRPr lang="en-US" dirty="0"/>
        </a:p>
      </dgm:t>
    </dgm:pt>
    <dgm:pt modelId="{9C4CA677-1D0B-1A4F-8E33-D33B8180FC8D}" type="parTrans" cxnId="{60E9229B-1AB4-3748-8B0C-182B65CEEF16}">
      <dgm:prSet/>
      <dgm:spPr/>
      <dgm:t>
        <a:bodyPr/>
        <a:lstStyle/>
        <a:p>
          <a:endParaRPr lang="en-US"/>
        </a:p>
      </dgm:t>
    </dgm:pt>
    <dgm:pt modelId="{F2BC9E9E-DD83-454B-978A-35967B96B1D1}" type="sibTrans" cxnId="{60E9229B-1AB4-3748-8B0C-182B65CEEF16}">
      <dgm:prSet/>
      <dgm:spPr/>
      <dgm:t>
        <a:bodyPr/>
        <a:lstStyle/>
        <a:p>
          <a:endParaRPr lang="en-US"/>
        </a:p>
      </dgm:t>
    </dgm:pt>
    <dgm:pt modelId="{2CC9C994-F5B3-B24E-9FF8-A7382877FF4D}">
      <dgm:prSet phldrT="[Text]"/>
      <dgm:spPr/>
      <dgm:t>
        <a:bodyPr/>
        <a:lstStyle/>
        <a:p>
          <a:r>
            <a:rPr lang="en-US" dirty="0" smtClean="0"/>
            <a:t>Database Record 1</a:t>
          </a:r>
          <a:endParaRPr lang="en-US" dirty="0"/>
        </a:p>
      </dgm:t>
    </dgm:pt>
    <dgm:pt modelId="{EE3BE9E5-CEB0-3343-B525-10C9D53CE940}" type="parTrans" cxnId="{BF6571F6-EA2E-7245-8C7F-FEDC67956D37}">
      <dgm:prSet/>
      <dgm:spPr/>
      <dgm:t>
        <a:bodyPr/>
        <a:lstStyle/>
        <a:p>
          <a:endParaRPr lang="en-US"/>
        </a:p>
      </dgm:t>
    </dgm:pt>
    <dgm:pt modelId="{F2252151-F83F-844D-96F8-B8A6D99B7247}" type="sibTrans" cxnId="{BF6571F6-EA2E-7245-8C7F-FEDC67956D37}">
      <dgm:prSet/>
      <dgm:spPr/>
      <dgm:t>
        <a:bodyPr/>
        <a:lstStyle/>
        <a:p>
          <a:endParaRPr lang="en-US"/>
        </a:p>
      </dgm:t>
    </dgm:pt>
    <dgm:pt modelId="{94AB7117-9D53-0B4D-9EF7-33852DAF975B}">
      <dgm:prSet phldrT="[Text]"/>
      <dgm:spPr/>
      <dgm:t>
        <a:bodyPr/>
        <a:lstStyle/>
        <a:p>
          <a:r>
            <a:rPr lang="en-US" dirty="0" smtClean="0"/>
            <a:t>Database Record 2</a:t>
          </a:r>
          <a:endParaRPr lang="en-US" dirty="0"/>
        </a:p>
      </dgm:t>
    </dgm:pt>
    <dgm:pt modelId="{6E6F93DA-67F8-E84E-9293-65D0C0B97401}" type="parTrans" cxnId="{2858740D-FC57-2F47-8CC8-BDBB88B21EC8}">
      <dgm:prSet/>
      <dgm:spPr/>
      <dgm:t>
        <a:bodyPr/>
        <a:lstStyle/>
        <a:p>
          <a:endParaRPr lang="en-US"/>
        </a:p>
      </dgm:t>
    </dgm:pt>
    <dgm:pt modelId="{F3A62565-09FE-8D49-8229-C7715BD7F64A}" type="sibTrans" cxnId="{2858740D-FC57-2F47-8CC8-BDBB88B21EC8}">
      <dgm:prSet/>
      <dgm:spPr/>
      <dgm:t>
        <a:bodyPr/>
        <a:lstStyle/>
        <a:p>
          <a:endParaRPr lang="en-US"/>
        </a:p>
      </dgm:t>
    </dgm:pt>
    <dgm:pt modelId="{EFB3841E-4805-6F40-B82F-A006CCC6C8EB}">
      <dgm:prSet phldrT="[Text]"/>
      <dgm:spPr/>
      <dgm:t>
        <a:bodyPr/>
        <a:lstStyle/>
        <a:p>
          <a:r>
            <a:rPr lang="en-US" dirty="0" smtClean="0"/>
            <a:t>Function Set 1</a:t>
          </a:r>
          <a:endParaRPr lang="en-US" dirty="0"/>
        </a:p>
      </dgm:t>
    </dgm:pt>
    <dgm:pt modelId="{F5616DE3-401C-2D44-A697-229383C893AC}" type="parTrans" cxnId="{DAE3BA13-A4C5-9E4B-9297-896BBC91D65E}">
      <dgm:prSet/>
      <dgm:spPr/>
      <dgm:t>
        <a:bodyPr/>
        <a:lstStyle/>
        <a:p>
          <a:endParaRPr lang="en-US"/>
        </a:p>
      </dgm:t>
    </dgm:pt>
    <dgm:pt modelId="{54B0C287-4BDD-EF4E-BAE1-C1319994CCB0}" type="sibTrans" cxnId="{DAE3BA13-A4C5-9E4B-9297-896BBC91D65E}">
      <dgm:prSet/>
      <dgm:spPr/>
      <dgm:t>
        <a:bodyPr/>
        <a:lstStyle/>
        <a:p>
          <a:endParaRPr lang="en-US"/>
        </a:p>
      </dgm:t>
    </dgm:pt>
    <dgm:pt modelId="{5FBE7E34-5CFD-F14A-B7B7-94694033D0B7}">
      <dgm:prSet phldrT="[Text]"/>
      <dgm:spPr/>
      <dgm:t>
        <a:bodyPr/>
        <a:lstStyle/>
        <a:p>
          <a:r>
            <a:rPr lang="en-US" dirty="0" smtClean="0"/>
            <a:t>Function Set 1 (copied)</a:t>
          </a:r>
          <a:endParaRPr lang="en-US" dirty="0"/>
        </a:p>
      </dgm:t>
    </dgm:pt>
    <dgm:pt modelId="{4A9AA079-6189-484C-ADBB-F6A2EF7343C2}" type="parTrans" cxnId="{D5D66B4C-6858-D548-A896-B9DE16C1315F}">
      <dgm:prSet/>
      <dgm:spPr/>
      <dgm:t>
        <a:bodyPr/>
        <a:lstStyle/>
        <a:p>
          <a:endParaRPr lang="en-US"/>
        </a:p>
      </dgm:t>
    </dgm:pt>
    <dgm:pt modelId="{E4D9B57B-0A74-904C-AD0C-77DD0BEBE596}" type="sibTrans" cxnId="{D5D66B4C-6858-D548-A896-B9DE16C1315F}">
      <dgm:prSet/>
      <dgm:spPr/>
      <dgm:t>
        <a:bodyPr/>
        <a:lstStyle/>
        <a:p>
          <a:endParaRPr lang="en-US"/>
        </a:p>
      </dgm:t>
    </dgm:pt>
    <dgm:pt modelId="{1670C272-E1EC-4642-A6D7-B73B964C52C4}">
      <dgm:prSet phldrT="[Text]"/>
      <dgm:spPr/>
      <dgm:t>
        <a:bodyPr/>
        <a:lstStyle/>
        <a:p>
          <a:r>
            <a:rPr lang="en-US" dirty="0" smtClean="0"/>
            <a:t>Change associated function -&gt; Function Set 2</a:t>
          </a:r>
          <a:endParaRPr lang="en-US" dirty="0"/>
        </a:p>
      </dgm:t>
    </dgm:pt>
    <dgm:pt modelId="{1D9306CC-C0A9-2F45-9F97-B77ABB4D0DDD}" type="parTrans" cxnId="{FEB6F820-829E-6240-B633-F39A2F6E5046}">
      <dgm:prSet/>
      <dgm:spPr/>
      <dgm:t>
        <a:bodyPr/>
        <a:lstStyle/>
        <a:p>
          <a:endParaRPr lang="en-US"/>
        </a:p>
      </dgm:t>
    </dgm:pt>
    <dgm:pt modelId="{13CC847F-9893-B84C-95A8-0E503505140B}" type="sibTrans" cxnId="{FEB6F820-829E-6240-B633-F39A2F6E5046}">
      <dgm:prSet/>
      <dgm:spPr/>
      <dgm:t>
        <a:bodyPr/>
        <a:lstStyle/>
        <a:p>
          <a:endParaRPr lang="en-US"/>
        </a:p>
      </dgm:t>
    </dgm:pt>
    <dgm:pt modelId="{4C7382C2-98A0-CE4C-9851-41C69EA2BD2B}">
      <dgm:prSet phldrT="[Text]"/>
      <dgm:spPr/>
      <dgm:t>
        <a:bodyPr/>
        <a:lstStyle/>
        <a:p>
          <a:r>
            <a:rPr lang="en-US" dirty="0" smtClean="0"/>
            <a:t>Function Set 2 (copied)</a:t>
          </a:r>
          <a:endParaRPr lang="en-US" dirty="0"/>
        </a:p>
      </dgm:t>
    </dgm:pt>
    <dgm:pt modelId="{F6337484-1982-AB44-A090-6839119BD65F}">
      <dgm:prSet phldrT="[Text]"/>
      <dgm:spPr/>
      <dgm:t>
        <a:bodyPr/>
        <a:lstStyle/>
        <a:p>
          <a:r>
            <a:rPr lang="en-US" dirty="0" smtClean="0"/>
            <a:t>Database Record 3</a:t>
          </a:r>
          <a:endParaRPr lang="en-US" dirty="0"/>
        </a:p>
      </dgm:t>
    </dgm:pt>
    <dgm:pt modelId="{8084DB09-56D5-5040-B6E9-884C1491247A}">
      <dgm:prSet phldrT="[Text]"/>
      <dgm:spPr/>
      <dgm:t>
        <a:bodyPr/>
        <a:lstStyle/>
        <a:p>
          <a:r>
            <a:rPr lang="en-US" dirty="0" smtClean="0"/>
            <a:t>Version 3</a:t>
          </a:r>
          <a:endParaRPr lang="en-US" dirty="0"/>
        </a:p>
      </dgm:t>
    </dgm:pt>
    <dgm:pt modelId="{E6368138-8959-FB4B-B671-910E1169BD63}" type="sibTrans" cxnId="{1008AAE9-EE36-D34A-92F7-598BC5E510C1}">
      <dgm:prSet/>
      <dgm:spPr/>
      <dgm:t>
        <a:bodyPr/>
        <a:lstStyle/>
        <a:p>
          <a:endParaRPr lang="en-US"/>
        </a:p>
      </dgm:t>
    </dgm:pt>
    <dgm:pt modelId="{82D537F6-A13E-DD42-B5AD-A80942E04DC0}" type="parTrans" cxnId="{1008AAE9-EE36-D34A-92F7-598BC5E510C1}">
      <dgm:prSet/>
      <dgm:spPr/>
      <dgm:t>
        <a:bodyPr/>
        <a:lstStyle/>
        <a:p>
          <a:endParaRPr lang="en-US"/>
        </a:p>
      </dgm:t>
    </dgm:pt>
    <dgm:pt modelId="{ACE58FAE-E746-EF49-8CBB-B87E711F6A37}" type="sibTrans" cxnId="{CB60BC52-08CC-B34A-8755-349FA7522502}">
      <dgm:prSet/>
      <dgm:spPr/>
      <dgm:t>
        <a:bodyPr/>
        <a:lstStyle/>
        <a:p>
          <a:endParaRPr lang="en-US"/>
        </a:p>
      </dgm:t>
    </dgm:pt>
    <dgm:pt modelId="{381D89C7-4C9E-1E44-BB16-EF9E445E063A}" type="parTrans" cxnId="{CB60BC52-08CC-B34A-8755-349FA7522502}">
      <dgm:prSet/>
      <dgm:spPr/>
      <dgm:t>
        <a:bodyPr/>
        <a:lstStyle/>
        <a:p>
          <a:endParaRPr lang="en-US"/>
        </a:p>
      </dgm:t>
    </dgm:pt>
    <dgm:pt modelId="{C84997CD-AAE2-7444-B376-13F570CBE948}" type="sibTrans" cxnId="{C8EA50B9-5BE5-4D4E-8C2D-B51DB0AB5285}">
      <dgm:prSet/>
      <dgm:spPr/>
      <dgm:t>
        <a:bodyPr/>
        <a:lstStyle/>
        <a:p>
          <a:endParaRPr lang="en-US"/>
        </a:p>
      </dgm:t>
    </dgm:pt>
    <dgm:pt modelId="{4F06488E-C62B-E044-94C8-4563A7F90AC8}" type="parTrans" cxnId="{C8EA50B9-5BE5-4D4E-8C2D-B51DB0AB5285}">
      <dgm:prSet/>
      <dgm:spPr/>
      <dgm:t>
        <a:bodyPr/>
        <a:lstStyle/>
        <a:p>
          <a:endParaRPr lang="en-US"/>
        </a:p>
      </dgm:t>
    </dgm:pt>
    <dgm:pt modelId="{A788FA5A-9A5E-9048-8C2D-522AB6A0E780}" type="pres">
      <dgm:prSet presAssocID="{1D8104AF-55DF-8A4E-99F9-A1BDA0A184A6}" presName="outerComposite" presStyleCnt="0">
        <dgm:presLayoutVars>
          <dgm:chMax val="5"/>
          <dgm:dir/>
          <dgm:resizeHandles val="exact"/>
        </dgm:presLayoutVars>
      </dgm:prSet>
      <dgm:spPr/>
      <dgm:t>
        <a:bodyPr/>
        <a:lstStyle/>
        <a:p>
          <a:endParaRPr lang="en-US"/>
        </a:p>
      </dgm:t>
    </dgm:pt>
    <dgm:pt modelId="{E7D6E124-C305-0E4A-97C0-2D7D8734CA6F}" type="pres">
      <dgm:prSet presAssocID="{1D8104AF-55DF-8A4E-99F9-A1BDA0A184A6}" presName="dummyMaxCanvas" presStyleCnt="0">
        <dgm:presLayoutVars/>
      </dgm:prSet>
      <dgm:spPr/>
    </dgm:pt>
    <dgm:pt modelId="{3ACAFA5C-F692-474D-B698-E8AAF24DA7DB}" type="pres">
      <dgm:prSet presAssocID="{1D8104AF-55DF-8A4E-99F9-A1BDA0A184A6}" presName="ThreeNodes_1" presStyleLbl="node1" presStyleIdx="0" presStyleCnt="3">
        <dgm:presLayoutVars>
          <dgm:bulletEnabled val="1"/>
        </dgm:presLayoutVars>
      </dgm:prSet>
      <dgm:spPr/>
      <dgm:t>
        <a:bodyPr/>
        <a:lstStyle/>
        <a:p>
          <a:endParaRPr lang="en-US"/>
        </a:p>
      </dgm:t>
    </dgm:pt>
    <dgm:pt modelId="{05CBF788-EA14-BD43-BBEA-F7E75D29298B}" type="pres">
      <dgm:prSet presAssocID="{1D8104AF-55DF-8A4E-99F9-A1BDA0A184A6}" presName="ThreeNodes_2" presStyleLbl="node1" presStyleIdx="1" presStyleCnt="3">
        <dgm:presLayoutVars>
          <dgm:bulletEnabled val="1"/>
        </dgm:presLayoutVars>
      </dgm:prSet>
      <dgm:spPr/>
      <dgm:t>
        <a:bodyPr/>
        <a:lstStyle/>
        <a:p>
          <a:endParaRPr lang="en-US"/>
        </a:p>
      </dgm:t>
    </dgm:pt>
    <dgm:pt modelId="{624D62D3-EE0A-9049-9671-6F9DA256855B}" type="pres">
      <dgm:prSet presAssocID="{1D8104AF-55DF-8A4E-99F9-A1BDA0A184A6}" presName="ThreeNodes_3" presStyleLbl="node1" presStyleIdx="2" presStyleCnt="3">
        <dgm:presLayoutVars>
          <dgm:bulletEnabled val="1"/>
        </dgm:presLayoutVars>
      </dgm:prSet>
      <dgm:spPr/>
      <dgm:t>
        <a:bodyPr/>
        <a:lstStyle/>
        <a:p>
          <a:endParaRPr lang="en-US"/>
        </a:p>
      </dgm:t>
    </dgm:pt>
    <dgm:pt modelId="{5130BAFE-24FF-BC48-937D-AB452C8B52C6}" type="pres">
      <dgm:prSet presAssocID="{1D8104AF-55DF-8A4E-99F9-A1BDA0A184A6}" presName="ThreeConn_1-2" presStyleLbl="fgAccFollowNode1" presStyleIdx="0" presStyleCnt="2">
        <dgm:presLayoutVars>
          <dgm:bulletEnabled val="1"/>
        </dgm:presLayoutVars>
      </dgm:prSet>
      <dgm:spPr/>
      <dgm:t>
        <a:bodyPr/>
        <a:lstStyle/>
        <a:p>
          <a:endParaRPr lang="en-US"/>
        </a:p>
      </dgm:t>
    </dgm:pt>
    <dgm:pt modelId="{0571FE7A-ED9F-0F4C-9BE2-5CF67945FA4C}" type="pres">
      <dgm:prSet presAssocID="{1D8104AF-55DF-8A4E-99F9-A1BDA0A184A6}" presName="ThreeConn_2-3" presStyleLbl="fgAccFollowNode1" presStyleIdx="1" presStyleCnt="2">
        <dgm:presLayoutVars>
          <dgm:bulletEnabled val="1"/>
        </dgm:presLayoutVars>
      </dgm:prSet>
      <dgm:spPr/>
      <dgm:t>
        <a:bodyPr/>
        <a:lstStyle/>
        <a:p>
          <a:endParaRPr lang="en-US"/>
        </a:p>
      </dgm:t>
    </dgm:pt>
    <dgm:pt modelId="{FB6006F2-13C3-8A43-AA17-F4658BA0D4AF}" type="pres">
      <dgm:prSet presAssocID="{1D8104AF-55DF-8A4E-99F9-A1BDA0A184A6}" presName="ThreeNodes_1_text" presStyleLbl="node1" presStyleIdx="2" presStyleCnt="3">
        <dgm:presLayoutVars>
          <dgm:bulletEnabled val="1"/>
        </dgm:presLayoutVars>
      </dgm:prSet>
      <dgm:spPr/>
      <dgm:t>
        <a:bodyPr/>
        <a:lstStyle/>
        <a:p>
          <a:endParaRPr lang="en-US"/>
        </a:p>
      </dgm:t>
    </dgm:pt>
    <dgm:pt modelId="{3FA5657D-F86F-9A44-BDBC-D51DCD972D4B}" type="pres">
      <dgm:prSet presAssocID="{1D8104AF-55DF-8A4E-99F9-A1BDA0A184A6}" presName="ThreeNodes_2_text" presStyleLbl="node1" presStyleIdx="2" presStyleCnt="3">
        <dgm:presLayoutVars>
          <dgm:bulletEnabled val="1"/>
        </dgm:presLayoutVars>
      </dgm:prSet>
      <dgm:spPr/>
      <dgm:t>
        <a:bodyPr/>
        <a:lstStyle/>
        <a:p>
          <a:endParaRPr lang="en-US"/>
        </a:p>
      </dgm:t>
    </dgm:pt>
    <dgm:pt modelId="{ADFE5542-ADCA-4C43-9FEC-A0BFCFF63A5D}" type="pres">
      <dgm:prSet presAssocID="{1D8104AF-55DF-8A4E-99F9-A1BDA0A184A6}" presName="ThreeNodes_3_text" presStyleLbl="node1" presStyleIdx="2" presStyleCnt="3">
        <dgm:presLayoutVars>
          <dgm:bulletEnabled val="1"/>
        </dgm:presLayoutVars>
      </dgm:prSet>
      <dgm:spPr/>
      <dgm:t>
        <a:bodyPr/>
        <a:lstStyle/>
        <a:p>
          <a:endParaRPr lang="en-US"/>
        </a:p>
      </dgm:t>
    </dgm:pt>
  </dgm:ptLst>
  <dgm:cxnLst>
    <dgm:cxn modelId="{4BECC155-3FF4-DC48-BFAF-3BDF73B69147}" type="presOf" srcId="{4C7382C2-98A0-CE4C-9851-41C69EA2BD2B}" destId="{624D62D3-EE0A-9049-9671-6F9DA256855B}" srcOrd="0" destOrd="2" presId="urn:microsoft.com/office/officeart/2005/8/layout/vProcess5"/>
    <dgm:cxn modelId="{E1B7715B-A03A-AB49-A0CE-F29C2D2152A1}" type="presOf" srcId="{EFB3841E-4805-6F40-B82F-A006CCC6C8EB}" destId="{3ACAFA5C-F692-474D-B698-E8AAF24DA7DB}" srcOrd="0" destOrd="2" presId="urn:microsoft.com/office/officeart/2005/8/layout/vProcess5"/>
    <dgm:cxn modelId="{6839D831-6329-FA49-ABD3-CDF8736CB60B}" type="presOf" srcId="{F2BC9E9E-DD83-454B-978A-35967B96B1D1}" destId="{0571FE7A-ED9F-0F4C-9BE2-5CF67945FA4C}" srcOrd="0" destOrd="0" presId="urn:microsoft.com/office/officeart/2005/8/layout/vProcess5"/>
    <dgm:cxn modelId="{D5D66B4C-6858-D548-A896-B9DE16C1315F}" srcId="{5525D06F-8822-3F42-9595-9AA6193BFC99}" destId="{5FBE7E34-5CFD-F14A-B7B7-94694033D0B7}" srcOrd="1" destOrd="0" parTransId="{4A9AA079-6189-484C-ADBB-F6A2EF7343C2}" sibTransId="{E4D9B57B-0A74-904C-AD0C-77DD0BEBE596}"/>
    <dgm:cxn modelId="{C8EA50B9-5BE5-4D4E-8C2D-B51DB0AB5285}" srcId="{8084DB09-56D5-5040-B6E9-884C1491247A}" destId="{F6337484-1982-AB44-A090-6839119BD65F}" srcOrd="0" destOrd="0" parTransId="{4F06488E-C62B-E044-94C8-4563A7F90AC8}" sibTransId="{C84997CD-AAE2-7444-B376-13F570CBE948}"/>
    <dgm:cxn modelId="{EBA64FB0-9B68-614F-B44C-D423A229AFDD}" type="presOf" srcId="{F6337484-1982-AB44-A090-6839119BD65F}" destId="{ADFE5542-ADCA-4C43-9FEC-A0BFCFF63A5D}" srcOrd="1" destOrd="1" presId="urn:microsoft.com/office/officeart/2005/8/layout/vProcess5"/>
    <dgm:cxn modelId="{818BB649-6852-5841-96A4-7F1DBF69D712}" type="presOf" srcId="{94AB7117-9D53-0B4D-9EF7-33852DAF975B}" destId="{3FA5657D-F86F-9A44-BDBC-D51DCD972D4B}" srcOrd="1" destOrd="1" presId="urn:microsoft.com/office/officeart/2005/8/layout/vProcess5"/>
    <dgm:cxn modelId="{F431C22D-449D-A241-844B-FFB0E4EFFAFA}" type="presOf" srcId="{1670C272-E1EC-4642-A6D7-B73B964C52C4}" destId="{3FA5657D-F86F-9A44-BDBC-D51DCD972D4B}" srcOrd="1" destOrd="3" presId="urn:microsoft.com/office/officeart/2005/8/layout/vProcess5"/>
    <dgm:cxn modelId="{D882FE85-6145-DD4B-A1A1-1D264EBE5BB4}" type="presOf" srcId="{1D8104AF-55DF-8A4E-99F9-A1BDA0A184A6}" destId="{A788FA5A-9A5E-9048-8C2D-522AB6A0E780}" srcOrd="0" destOrd="0" presId="urn:microsoft.com/office/officeart/2005/8/layout/vProcess5"/>
    <dgm:cxn modelId="{B2D5A102-EACC-9D46-A0DC-8F98F3D9C0FB}" type="presOf" srcId="{4B2BD88F-E8A5-D44E-A993-4FE857464A2D}" destId="{5130BAFE-24FF-BC48-937D-AB452C8B52C6}" srcOrd="0" destOrd="0" presId="urn:microsoft.com/office/officeart/2005/8/layout/vProcess5"/>
    <dgm:cxn modelId="{97E600D5-D4C3-BB49-9AE6-6B34A0CBB94B}" type="presOf" srcId="{5525D06F-8822-3F42-9595-9AA6193BFC99}" destId="{3FA5657D-F86F-9A44-BDBC-D51DCD972D4B}" srcOrd="1" destOrd="0" presId="urn:microsoft.com/office/officeart/2005/8/layout/vProcess5"/>
    <dgm:cxn modelId="{CFBB8D54-BE5B-314B-A4FD-AF61C1D05FEA}" type="presOf" srcId="{F6337484-1982-AB44-A090-6839119BD65F}" destId="{624D62D3-EE0A-9049-9671-6F9DA256855B}" srcOrd="0" destOrd="1" presId="urn:microsoft.com/office/officeart/2005/8/layout/vProcess5"/>
    <dgm:cxn modelId="{1008AAE9-EE36-D34A-92F7-598BC5E510C1}" srcId="{1D8104AF-55DF-8A4E-99F9-A1BDA0A184A6}" destId="{8084DB09-56D5-5040-B6E9-884C1491247A}" srcOrd="2" destOrd="0" parTransId="{82D537F6-A13E-DD42-B5AD-A80942E04DC0}" sibTransId="{E6368138-8959-FB4B-B671-910E1169BD63}"/>
    <dgm:cxn modelId="{17E3FF90-896F-2544-9B7D-6931F4A8B977}" type="presOf" srcId="{61E606D3-B3E8-3D48-8D98-15EEAEEA6969}" destId="{FB6006F2-13C3-8A43-AA17-F4658BA0D4AF}" srcOrd="1" destOrd="0" presId="urn:microsoft.com/office/officeart/2005/8/layout/vProcess5"/>
    <dgm:cxn modelId="{BF6571F6-EA2E-7245-8C7F-FEDC67956D37}" srcId="{61E606D3-B3E8-3D48-8D98-15EEAEEA6969}" destId="{2CC9C994-F5B3-B24E-9FF8-A7382877FF4D}" srcOrd="0" destOrd="0" parTransId="{EE3BE9E5-CEB0-3343-B525-10C9D53CE940}" sibTransId="{F2252151-F83F-844D-96F8-B8A6D99B7247}"/>
    <dgm:cxn modelId="{CB60BC52-08CC-B34A-8755-349FA7522502}" srcId="{8084DB09-56D5-5040-B6E9-884C1491247A}" destId="{4C7382C2-98A0-CE4C-9851-41C69EA2BD2B}" srcOrd="1" destOrd="0" parTransId="{381D89C7-4C9E-1E44-BB16-EF9E445E063A}" sibTransId="{ACE58FAE-E746-EF49-8CBB-B87E711F6A37}"/>
    <dgm:cxn modelId="{31C26C94-DEDC-7C4F-8381-D57D3E127747}" type="presOf" srcId="{61E606D3-B3E8-3D48-8D98-15EEAEEA6969}" destId="{3ACAFA5C-F692-474D-B698-E8AAF24DA7DB}" srcOrd="0" destOrd="0" presId="urn:microsoft.com/office/officeart/2005/8/layout/vProcess5"/>
    <dgm:cxn modelId="{DAE3BA13-A4C5-9E4B-9297-896BBC91D65E}" srcId="{61E606D3-B3E8-3D48-8D98-15EEAEEA6969}" destId="{EFB3841E-4805-6F40-B82F-A006CCC6C8EB}" srcOrd="1" destOrd="0" parTransId="{F5616DE3-401C-2D44-A697-229383C893AC}" sibTransId="{54B0C287-4BDD-EF4E-BAE1-C1319994CCB0}"/>
    <dgm:cxn modelId="{294783C1-B368-CE40-BA12-5AF4FE989F83}" type="presOf" srcId="{5FBE7E34-5CFD-F14A-B7B7-94694033D0B7}" destId="{05CBF788-EA14-BD43-BBEA-F7E75D29298B}" srcOrd="0" destOrd="2" presId="urn:microsoft.com/office/officeart/2005/8/layout/vProcess5"/>
    <dgm:cxn modelId="{31E3D8BF-30FF-4749-97D4-5707A16D171A}" type="presOf" srcId="{5FBE7E34-5CFD-F14A-B7B7-94694033D0B7}" destId="{3FA5657D-F86F-9A44-BDBC-D51DCD972D4B}" srcOrd="1" destOrd="2" presId="urn:microsoft.com/office/officeart/2005/8/layout/vProcess5"/>
    <dgm:cxn modelId="{FC50C7B3-B24E-0842-B3C4-DF8E85350B16}" type="presOf" srcId="{5525D06F-8822-3F42-9595-9AA6193BFC99}" destId="{05CBF788-EA14-BD43-BBEA-F7E75D29298B}" srcOrd="0" destOrd="0" presId="urn:microsoft.com/office/officeart/2005/8/layout/vProcess5"/>
    <dgm:cxn modelId="{B6E93D16-B591-394A-95E3-B2FEEC834B5A}" type="presOf" srcId="{8084DB09-56D5-5040-B6E9-884C1491247A}" destId="{ADFE5542-ADCA-4C43-9FEC-A0BFCFF63A5D}" srcOrd="1" destOrd="0" presId="urn:microsoft.com/office/officeart/2005/8/layout/vProcess5"/>
    <dgm:cxn modelId="{CC45DAE0-FEA7-E14A-8EEE-FB5C343307EE}" type="presOf" srcId="{8084DB09-56D5-5040-B6E9-884C1491247A}" destId="{624D62D3-EE0A-9049-9671-6F9DA256855B}" srcOrd="0" destOrd="0" presId="urn:microsoft.com/office/officeart/2005/8/layout/vProcess5"/>
    <dgm:cxn modelId="{4B80C54D-E2CD-6446-AAC3-4676BB1F4C23}" type="presOf" srcId="{94AB7117-9D53-0B4D-9EF7-33852DAF975B}" destId="{05CBF788-EA14-BD43-BBEA-F7E75D29298B}" srcOrd="0" destOrd="1" presId="urn:microsoft.com/office/officeart/2005/8/layout/vProcess5"/>
    <dgm:cxn modelId="{6B5E9621-2208-1C4E-B745-163F6E7C3AFB}" type="presOf" srcId="{EFB3841E-4805-6F40-B82F-A006CCC6C8EB}" destId="{FB6006F2-13C3-8A43-AA17-F4658BA0D4AF}" srcOrd="1" destOrd="2" presId="urn:microsoft.com/office/officeart/2005/8/layout/vProcess5"/>
    <dgm:cxn modelId="{6B9361E8-AC0B-934D-AE54-F68A74FBE0AE}" type="presOf" srcId="{2CC9C994-F5B3-B24E-9FF8-A7382877FF4D}" destId="{FB6006F2-13C3-8A43-AA17-F4658BA0D4AF}" srcOrd="1" destOrd="1" presId="urn:microsoft.com/office/officeart/2005/8/layout/vProcess5"/>
    <dgm:cxn modelId="{2858740D-FC57-2F47-8CC8-BDBB88B21EC8}" srcId="{5525D06F-8822-3F42-9595-9AA6193BFC99}" destId="{94AB7117-9D53-0B4D-9EF7-33852DAF975B}" srcOrd="0" destOrd="0" parTransId="{6E6F93DA-67F8-E84E-9293-65D0C0B97401}" sibTransId="{F3A62565-09FE-8D49-8229-C7715BD7F64A}"/>
    <dgm:cxn modelId="{5D75E1C3-8A95-734E-9D18-47D32D55AF1A}" srcId="{1D8104AF-55DF-8A4E-99F9-A1BDA0A184A6}" destId="{61E606D3-B3E8-3D48-8D98-15EEAEEA6969}" srcOrd="0" destOrd="0" parTransId="{6C494355-20CE-8C49-A99B-93AB1B95B8DC}" sibTransId="{4B2BD88F-E8A5-D44E-A993-4FE857464A2D}"/>
    <dgm:cxn modelId="{9FFB15D3-FDC0-9741-B2DB-7157C7D17928}" type="presOf" srcId="{1670C272-E1EC-4642-A6D7-B73B964C52C4}" destId="{05CBF788-EA14-BD43-BBEA-F7E75D29298B}" srcOrd="0" destOrd="3" presId="urn:microsoft.com/office/officeart/2005/8/layout/vProcess5"/>
    <dgm:cxn modelId="{60E9229B-1AB4-3748-8B0C-182B65CEEF16}" srcId="{1D8104AF-55DF-8A4E-99F9-A1BDA0A184A6}" destId="{5525D06F-8822-3F42-9595-9AA6193BFC99}" srcOrd="1" destOrd="0" parTransId="{9C4CA677-1D0B-1A4F-8E33-D33B8180FC8D}" sibTransId="{F2BC9E9E-DD83-454B-978A-35967B96B1D1}"/>
    <dgm:cxn modelId="{435C48DB-096C-E046-8B3B-81C952DA82DC}" type="presOf" srcId="{4C7382C2-98A0-CE4C-9851-41C69EA2BD2B}" destId="{ADFE5542-ADCA-4C43-9FEC-A0BFCFF63A5D}" srcOrd="1" destOrd="2" presId="urn:microsoft.com/office/officeart/2005/8/layout/vProcess5"/>
    <dgm:cxn modelId="{FEB6F820-829E-6240-B633-F39A2F6E5046}" srcId="{5FBE7E34-5CFD-F14A-B7B7-94694033D0B7}" destId="{1670C272-E1EC-4642-A6D7-B73B964C52C4}" srcOrd="0" destOrd="0" parTransId="{1D9306CC-C0A9-2F45-9F97-B77ABB4D0DDD}" sibTransId="{13CC847F-9893-B84C-95A8-0E503505140B}"/>
    <dgm:cxn modelId="{6CB649EB-00D1-8843-BE09-22571B7A3B65}" type="presOf" srcId="{2CC9C994-F5B3-B24E-9FF8-A7382877FF4D}" destId="{3ACAFA5C-F692-474D-B698-E8AAF24DA7DB}" srcOrd="0" destOrd="1" presId="urn:microsoft.com/office/officeart/2005/8/layout/vProcess5"/>
    <dgm:cxn modelId="{AA511548-6B98-354B-917B-F893DDF27B48}" type="presParOf" srcId="{A788FA5A-9A5E-9048-8C2D-522AB6A0E780}" destId="{E7D6E124-C305-0E4A-97C0-2D7D8734CA6F}" srcOrd="0" destOrd="0" presId="urn:microsoft.com/office/officeart/2005/8/layout/vProcess5"/>
    <dgm:cxn modelId="{09B89444-0605-DB40-BA10-CE39D7145807}" type="presParOf" srcId="{A788FA5A-9A5E-9048-8C2D-522AB6A0E780}" destId="{3ACAFA5C-F692-474D-B698-E8AAF24DA7DB}" srcOrd="1" destOrd="0" presId="urn:microsoft.com/office/officeart/2005/8/layout/vProcess5"/>
    <dgm:cxn modelId="{F9673D9C-B2A6-6B4A-BC33-F638FE75E9B1}" type="presParOf" srcId="{A788FA5A-9A5E-9048-8C2D-522AB6A0E780}" destId="{05CBF788-EA14-BD43-BBEA-F7E75D29298B}" srcOrd="2" destOrd="0" presId="urn:microsoft.com/office/officeart/2005/8/layout/vProcess5"/>
    <dgm:cxn modelId="{BCE8B293-9715-784C-8D5C-9A428E28B3DC}" type="presParOf" srcId="{A788FA5A-9A5E-9048-8C2D-522AB6A0E780}" destId="{624D62D3-EE0A-9049-9671-6F9DA256855B}" srcOrd="3" destOrd="0" presId="urn:microsoft.com/office/officeart/2005/8/layout/vProcess5"/>
    <dgm:cxn modelId="{595E755E-AEB9-DE49-999B-99374EF933A6}" type="presParOf" srcId="{A788FA5A-9A5E-9048-8C2D-522AB6A0E780}" destId="{5130BAFE-24FF-BC48-937D-AB452C8B52C6}" srcOrd="4" destOrd="0" presId="urn:microsoft.com/office/officeart/2005/8/layout/vProcess5"/>
    <dgm:cxn modelId="{D4095E12-087F-F347-BC67-3A07DFB50664}" type="presParOf" srcId="{A788FA5A-9A5E-9048-8C2D-522AB6A0E780}" destId="{0571FE7A-ED9F-0F4C-9BE2-5CF67945FA4C}" srcOrd="5" destOrd="0" presId="urn:microsoft.com/office/officeart/2005/8/layout/vProcess5"/>
    <dgm:cxn modelId="{CC7093AC-6C0F-4949-A11F-2477112C6339}" type="presParOf" srcId="{A788FA5A-9A5E-9048-8C2D-522AB6A0E780}" destId="{FB6006F2-13C3-8A43-AA17-F4658BA0D4AF}" srcOrd="6" destOrd="0" presId="urn:microsoft.com/office/officeart/2005/8/layout/vProcess5"/>
    <dgm:cxn modelId="{DC710506-FD11-BE43-83B8-79743B80A01C}" type="presParOf" srcId="{A788FA5A-9A5E-9048-8C2D-522AB6A0E780}" destId="{3FA5657D-F86F-9A44-BDBC-D51DCD972D4B}" srcOrd="7" destOrd="0" presId="urn:microsoft.com/office/officeart/2005/8/layout/vProcess5"/>
    <dgm:cxn modelId="{701B9789-C68D-9E4A-B112-150A219FE119}" type="presParOf" srcId="{A788FA5A-9A5E-9048-8C2D-522AB6A0E780}" destId="{ADFE5542-ADCA-4C43-9FEC-A0BFCFF63A5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A680DAC-06F3-DB44-A1F9-6CBC8BF74259}"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20538165-3145-4947-AC08-871539FBC08C}">
      <dgm:prSet phldrT="[Text]"/>
      <dgm:spPr/>
      <dgm:t>
        <a:bodyPr/>
        <a:lstStyle/>
        <a:p>
          <a:r>
            <a:rPr lang="en-US" dirty="0" smtClean="0"/>
            <a:t>Component</a:t>
          </a:r>
          <a:endParaRPr lang="en-US" dirty="0"/>
        </a:p>
      </dgm:t>
    </dgm:pt>
    <dgm:pt modelId="{DAACED02-2DD0-DC40-8BD2-39BBBC8A0538}" type="parTrans" cxnId="{CC4F0414-A665-2C4C-9534-7DC373382586}">
      <dgm:prSet/>
      <dgm:spPr/>
      <dgm:t>
        <a:bodyPr/>
        <a:lstStyle/>
        <a:p>
          <a:endParaRPr lang="en-US"/>
        </a:p>
      </dgm:t>
    </dgm:pt>
    <dgm:pt modelId="{4ADBE504-FE1C-894D-9F74-D84A8704615B}" type="sibTrans" cxnId="{CC4F0414-A665-2C4C-9534-7DC373382586}">
      <dgm:prSet/>
      <dgm:spPr/>
      <dgm:t>
        <a:bodyPr/>
        <a:lstStyle/>
        <a:p>
          <a:endParaRPr lang="en-US"/>
        </a:p>
      </dgm:t>
    </dgm:pt>
    <dgm:pt modelId="{CE87C58F-58F3-A447-B828-81AE61B69C54}">
      <dgm:prSet phldrT="[Text]"/>
      <dgm:spPr/>
      <dgm:t>
        <a:bodyPr/>
        <a:lstStyle/>
        <a:p>
          <a:r>
            <a:rPr lang="en-US" dirty="0" smtClean="0"/>
            <a:t>file</a:t>
          </a:r>
          <a:endParaRPr lang="en-US" dirty="0"/>
        </a:p>
      </dgm:t>
    </dgm:pt>
    <dgm:pt modelId="{01DB55BB-AAF0-0544-AEE7-D9152CED2F98}" type="parTrans" cxnId="{41AEC48C-0332-7240-A8F8-83128C594E0D}">
      <dgm:prSet/>
      <dgm:spPr/>
      <dgm:t>
        <a:bodyPr/>
        <a:lstStyle/>
        <a:p>
          <a:endParaRPr lang="en-US"/>
        </a:p>
      </dgm:t>
    </dgm:pt>
    <dgm:pt modelId="{9E801B32-E70F-9043-9DE5-A0DA8B58B163}" type="sibTrans" cxnId="{41AEC48C-0332-7240-A8F8-83128C594E0D}">
      <dgm:prSet/>
      <dgm:spPr/>
      <dgm:t>
        <a:bodyPr/>
        <a:lstStyle/>
        <a:p>
          <a:endParaRPr lang="en-US"/>
        </a:p>
      </dgm:t>
    </dgm:pt>
    <dgm:pt modelId="{3A63741C-8AA4-A04F-83B3-E3DAD98B07F4}">
      <dgm:prSet phldrT="[Text]"/>
      <dgm:spPr/>
      <dgm:t>
        <a:bodyPr/>
        <a:lstStyle/>
        <a:p>
          <a:r>
            <a:rPr lang="en-US" dirty="0" smtClean="0"/>
            <a:t>function</a:t>
          </a:r>
          <a:endParaRPr lang="en-US" dirty="0"/>
        </a:p>
      </dgm:t>
    </dgm:pt>
    <dgm:pt modelId="{7E168C2C-F82B-644C-BBEE-0E14F528B3D7}" type="parTrans" cxnId="{4140084C-4F32-A741-8109-CD6F55A9ED90}">
      <dgm:prSet/>
      <dgm:spPr/>
      <dgm:t>
        <a:bodyPr/>
        <a:lstStyle/>
        <a:p>
          <a:endParaRPr lang="en-US"/>
        </a:p>
      </dgm:t>
    </dgm:pt>
    <dgm:pt modelId="{68A72F25-EB5E-4445-AAC6-26CA5656DF9E}" type="sibTrans" cxnId="{4140084C-4F32-A741-8109-CD6F55A9ED90}">
      <dgm:prSet/>
      <dgm:spPr/>
      <dgm:t>
        <a:bodyPr/>
        <a:lstStyle/>
        <a:p>
          <a:endParaRPr lang="en-US"/>
        </a:p>
      </dgm:t>
    </dgm:pt>
    <dgm:pt modelId="{BDAF5895-87F9-BF4A-BFEC-63FA64860C26}">
      <dgm:prSet phldrT="[Text]"/>
      <dgm:spPr/>
      <dgm:t>
        <a:bodyPr/>
        <a:lstStyle/>
        <a:p>
          <a:r>
            <a:rPr lang="en-US" dirty="0" smtClean="0"/>
            <a:t>function</a:t>
          </a:r>
          <a:endParaRPr lang="en-US" dirty="0"/>
        </a:p>
      </dgm:t>
    </dgm:pt>
    <dgm:pt modelId="{F362344E-84F4-804C-88D4-A7D7D39CB2E8}" type="parTrans" cxnId="{297DA73D-B474-314D-A22D-3FD75CA3560A}">
      <dgm:prSet/>
      <dgm:spPr/>
      <dgm:t>
        <a:bodyPr/>
        <a:lstStyle/>
        <a:p>
          <a:endParaRPr lang="en-US"/>
        </a:p>
      </dgm:t>
    </dgm:pt>
    <dgm:pt modelId="{EA754943-A16F-B042-B11D-E328ABE6D252}" type="sibTrans" cxnId="{297DA73D-B474-314D-A22D-3FD75CA3560A}">
      <dgm:prSet/>
      <dgm:spPr/>
      <dgm:t>
        <a:bodyPr/>
        <a:lstStyle/>
        <a:p>
          <a:endParaRPr lang="en-US"/>
        </a:p>
      </dgm:t>
    </dgm:pt>
    <dgm:pt modelId="{6F81986D-A977-7C47-8D9D-69B0FABE8A6A}">
      <dgm:prSet phldrT="[Text]"/>
      <dgm:spPr/>
      <dgm:t>
        <a:bodyPr/>
        <a:lstStyle/>
        <a:p>
          <a:r>
            <a:rPr lang="en-US" dirty="0" smtClean="0"/>
            <a:t>file</a:t>
          </a:r>
          <a:endParaRPr lang="en-US" dirty="0"/>
        </a:p>
      </dgm:t>
    </dgm:pt>
    <dgm:pt modelId="{7BFD3E0D-B8C7-4D41-89B4-9A727B4FBFB4}" type="parTrans" cxnId="{884CA731-1DE3-E440-8C8E-8853D9175218}">
      <dgm:prSet/>
      <dgm:spPr/>
      <dgm:t>
        <a:bodyPr/>
        <a:lstStyle/>
        <a:p>
          <a:endParaRPr lang="en-US"/>
        </a:p>
      </dgm:t>
    </dgm:pt>
    <dgm:pt modelId="{DF28A789-ED01-9C43-9C11-FC20A3B94CA7}" type="sibTrans" cxnId="{884CA731-1DE3-E440-8C8E-8853D9175218}">
      <dgm:prSet/>
      <dgm:spPr/>
      <dgm:t>
        <a:bodyPr/>
        <a:lstStyle/>
        <a:p>
          <a:endParaRPr lang="en-US"/>
        </a:p>
      </dgm:t>
    </dgm:pt>
    <dgm:pt modelId="{3751D437-6D3B-5048-9CC7-635EB7F637BB}">
      <dgm:prSet phldrT="[Text]"/>
      <dgm:spPr/>
      <dgm:t>
        <a:bodyPr/>
        <a:lstStyle/>
        <a:p>
          <a:r>
            <a:rPr lang="en-US" dirty="0" smtClean="0"/>
            <a:t>function</a:t>
          </a:r>
          <a:endParaRPr lang="en-US" dirty="0"/>
        </a:p>
      </dgm:t>
    </dgm:pt>
    <dgm:pt modelId="{C0DB9865-2AE1-B94F-A935-4E03AB293E12}" type="parTrans" cxnId="{09013610-EA31-1F4D-A428-1F42694E4513}">
      <dgm:prSet/>
      <dgm:spPr/>
      <dgm:t>
        <a:bodyPr/>
        <a:lstStyle/>
        <a:p>
          <a:endParaRPr lang="en-US"/>
        </a:p>
      </dgm:t>
    </dgm:pt>
    <dgm:pt modelId="{C65C54BA-7148-5845-979E-E2B083380790}" type="sibTrans" cxnId="{09013610-EA31-1F4D-A428-1F42694E4513}">
      <dgm:prSet/>
      <dgm:spPr/>
      <dgm:t>
        <a:bodyPr/>
        <a:lstStyle/>
        <a:p>
          <a:endParaRPr lang="en-US"/>
        </a:p>
      </dgm:t>
    </dgm:pt>
    <dgm:pt modelId="{756CEB36-8BFE-D84F-BA93-880028EBE367}">
      <dgm:prSet phldrT="[Text]"/>
      <dgm:spPr/>
      <dgm:t>
        <a:bodyPr/>
        <a:lstStyle/>
        <a:p>
          <a:r>
            <a:rPr lang="en-US" dirty="0" smtClean="0"/>
            <a:t>function</a:t>
          </a:r>
          <a:endParaRPr lang="en-US" dirty="0"/>
        </a:p>
      </dgm:t>
    </dgm:pt>
    <dgm:pt modelId="{D16E046B-8B5E-4045-AF99-9CCC34E5423B}" type="parTrans" cxnId="{14099430-A9BA-9344-B97F-AFC7DA900817}">
      <dgm:prSet/>
      <dgm:spPr/>
      <dgm:t>
        <a:bodyPr/>
        <a:lstStyle/>
        <a:p>
          <a:endParaRPr lang="en-US"/>
        </a:p>
      </dgm:t>
    </dgm:pt>
    <dgm:pt modelId="{0B373D00-49CE-1345-96FC-DCB2CB36F3DC}" type="sibTrans" cxnId="{14099430-A9BA-9344-B97F-AFC7DA900817}">
      <dgm:prSet/>
      <dgm:spPr/>
      <dgm:t>
        <a:bodyPr/>
        <a:lstStyle/>
        <a:p>
          <a:endParaRPr lang="en-US"/>
        </a:p>
      </dgm:t>
    </dgm:pt>
    <dgm:pt modelId="{E9BE6103-C848-CE48-9FEA-BCE73767FEE2}">
      <dgm:prSet phldrT="[Text]"/>
      <dgm:spPr/>
      <dgm:t>
        <a:bodyPr/>
        <a:lstStyle/>
        <a:p>
          <a:r>
            <a:rPr lang="en-US" dirty="0" smtClean="0"/>
            <a:t>file</a:t>
          </a:r>
          <a:endParaRPr lang="en-US" dirty="0"/>
        </a:p>
      </dgm:t>
    </dgm:pt>
    <dgm:pt modelId="{028C9D6E-553C-D443-8C0E-5EA1B6692AB1}" type="parTrans" cxnId="{3BF6F7C8-D24C-694F-9248-5205117529F8}">
      <dgm:prSet/>
      <dgm:spPr/>
      <dgm:t>
        <a:bodyPr/>
        <a:lstStyle/>
        <a:p>
          <a:endParaRPr lang="en-US"/>
        </a:p>
      </dgm:t>
    </dgm:pt>
    <dgm:pt modelId="{A20F743D-7483-5143-A1FF-2D64967240C1}" type="sibTrans" cxnId="{3BF6F7C8-D24C-694F-9248-5205117529F8}">
      <dgm:prSet/>
      <dgm:spPr/>
      <dgm:t>
        <a:bodyPr/>
        <a:lstStyle/>
        <a:p>
          <a:endParaRPr lang="en-US"/>
        </a:p>
      </dgm:t>
    </dgm:pt>
    <dgm:pt modelId="{FA239BB3-B934-224E-AF06-B43ED1EEFFAC}">
      <dgm:prSet phldrT="[Text]"/>
      <dgm:spPr/>
      <dgm:t>
        <a:bodyPr/>
        <a:lstStyle/>
        <a:p>
          <a:r>
            <a:rPr lang="en-US" dirty="0" smtClean="0"/>
            <a:t>function</a:t>
          </a:r>
          <a:endParaRPr lang="en-US" dirty="0"/>
        </a:p>
      </dgm:t>
    </dgm:pt>
    <dgm:pt modelId="{BFDAAC89-69D5-BD45-8B62-123DC76E4CF0}" type="parTrans" cxnId="{1A970CA3-6619-EC49-910A-29B7CE397D53}">
      <dgm:prSet/>
      <dgm:spPr/>
      <dgm:t>
        <a:bodyPr/>
        <a:lstStyle/>
        <a:p>
          <a:endParaRPr lang="en-US"/>
        </a:p>
      </dgm:t>
    </dgm:pt>
    <dgm:pt modelId="{0B8BEBBF-4CBC-0244-A95B-4730D87ACC17}" type="sibTrans" cxnId="{1A970CA3-6619-EC49-910A-29B7CE397D53}">
      <dgm:prSet/>
      <dgm:spPr/>
      <dgm:t>
        <a:bodyPr/>
        <a:lstStyle/>
        <a:p>
          <a:endParaRPr lang="en-US"/>
        </a:p>
      </dgm:t>
    </dgm:pt>
    <dgm:pt modelId="{2BB71F91-41C0-E244-94FD-1FF289FD6768}">
      <dgm:prSet phldrT="[Text]"/>
      <dgm:spPr/>
      <dgm:t>
        <a:bodyPr/>
        <a:lstStyle/>
        <a:p>
          <a:r>
            <a:rPr lang="en-US" dirty="0" smtClean="0"/>
            <a:t>function</a:t>
          </a:r>
          <a:endParaRPr lang="en-US" dirty="0"/>
        </a:p>
      </dgm:t>
    </dgm:pt>
    <dgm:pt modelId="{F885A22F-6CE4-0D47-A29D-1812A2B6E327}" type="parTrans" cxnId="{967DDA54-DAB4-194B-BC55-39F56F5114AA}">
      <dgm:prSet/>
      <dgm:spPr/>
      <dgm:t>
        <a:bodyPr/>
        <a:lstStyle/>
        <a:p>
          <a:endParaRPr lang="en-US"/>
        </a:p>
      </dgm:t>
    </dgm:pt>
    <dgm:pt modelId="{5A7B4705-C803-F445-A29A-1B64A596222F}" type="sibTrans" cxnId="{967DDA54-DAB4-194B-BC55-39F56F5114AA}">
      <dgm:prSet/>
      <dgm:spPr/>
      <dgm:t>
        <a:bodyPr/>
        <a:lstStyle/>
        <a:p>
          <a:endParaRPr lang="en-US"/>
        </a:p>
      </dgm:t>
    </dgm:pt>
    <dgm:pt modelId="{D1427DA6-E30F-CA43-B5DC-A0B89F711817}">
      <dgm:prSet phldrT="[Text]"/>
      <dgm:spPr/>
      <dgm:t>
        <a:bodyPr/>
        <a:lstStyle/>
        <a:p>
          <a:r>
            <a:rPr lang="en-US" dirty="0" smtClean="0"/>
            <a:t>file(function)</a:t>
          </a:r>
          <a:endParaRPr lang="en-US" dirty="0"/>
        </a:p>
      </dgm:t>
    </dgm:pt>
    <dgm:pt modelId="{C9A1A578-62C7-9D42-A93C-8748F24D8250}" type="parTrans" cxnId="{0CBC60DA-54C5-024B-8E04-67A980C80519}">
      <dgm:prSet/>
      <dgm:spPr/>
      <dgm:t>
        <a:bodyPr/>
        <a:lstStyle/>
        <a:p>
          <a:endParaRPr lang="en-US"/>
        </a:p>
      </dgm:t>
    </dgm:pt>
    <dgm:pt modelId="{2EDCF8A5-A526-D843-87DE-9FB03C71878C}" type="sibTrans" cxnId="{0CBC60DA-54C5-024B-8E04-67A980C80519}">
      <dgm:prSet/>
      <dgm:spPr/>
      <dgm:t>
        <a:bodyPr/>
        <a:lstStyle/>
        <a:p>
          <a:endParaRPr lang="en-US"/>
        </a:p>
      </dgm:t>
    </dgm:pt>
    <dgm:pt modelId="{029D2B74-180F-054D-A098-D274724CB503}" type="pres">
      <dgm:prSet presAssocID="{1A680DAC-06F3-DB44-A1F9-6CBC8BF74259}" presName="Name0" presStyleCnt="0">
        <dgm:presLayoutVars>
          <dgm:chPref val="1"/>
          <dgm:dir/>
          <dgm:animOne val="branch"/>
          <dgm:animLvl val="lvl"/>
          <dgm:resizeHandles/>
        </dgm:presLayoutVars>
      </dgm:prSet>
      <dgm:spPr/>
      <dgm:t>
        <a:bodyPr/>
        <a:lstStyle/>
        <a:p>
          <a:endParaRPr lang="en-US"/>
        </a:p>
      </dgm:t>
    </dgm:pt>
    <dgm:pt modelId="{4950C3F6-9EA9-A04A-BE68-EC400503FBB7}" type="pres">
      <dgm:prSet presAssocID="{20538165-3145-4947-AC08-871539FBC08C}" presName="vertOne" presStyleCnt="0"/>
      <dgm:spPr/>
    </dgm:pt>
    <dgm:pt modelId="{8A678741-1783-8B4A-BCF9-6BDE1BD4B820}" type="pres">
      <dgm:prSet presAssocID="{20538165-3145-4947-AC08-871539FBC08C}" presName="txOne" presStyleLbl="node0" presStyleIdx="0" presStyleCnt="1">
        <dgm:presLayoutVars>
          <dgm:chPref val="3"/>
        </dgm:presLayoutVars>
      </dgm:prSet>
      <dgm:spPr/>
      <dgm:t>
        <a:bodyPr/>
        <a:lstStyle/>
        <a:p>
          <a:endParaRPr lang="en-US"/>
        </a:p>
      </dgm:t>
    </dgm:pt>
    <dgm:pt modelId="{BE17A623-BC2C-FA40-AB80-6E1248105EA5}" type="pres">
      <dgm:prSet presAssocID="{20538165-3145-4947-AC08-871539FBC08C}" presName="parTransOne" presStyleCnt="0"/>
      <dgm:spPr/>
    </dgm:pt>
    <dgm:pt modelId="{4D4F80A4-85A9-024F-BC4D-FA1C427E28C5}" type="pres">
      <dgm:prSet presAssocID="{20538165-3145-4947-AC08-871539FBC08C}" presName="horzOne" presStyleCnt="0"/>
      <dgm:spPr/>
    </dgm:pt>
    <dgm:pt modelId="{38CCF71E-AD26-5441-8A66-FC8BC3C337EB}" type="pres">
      <dgm:prSet presAssocID="{CE87C58F-58F3-A447-B828-81AE61B69C54}" presName="vertTwo" presStyleCnt="0"/>
      <dgm:spPr/>
    </dgm:pt>
    <dgm:pt modelId="{4EBB9D6C-7EBA-7341-97CA-75189B66D2BA}" type="pres">
      <dgm:prSet presAssocID="{CE87C58F-58F3-A447-B828-81AE61B69C54}" presName="txTwo" presStyleLbl="node2" presStyleIdx="0" presStyleCnt="4">
        <dgm:presLayoutVars>
          <dgm:chPref val="3"/>
        </dgm:presLayoutVars>
      </dgm:prSet>
      <dgm:spPr/>
      <dgm:t>
        <a:bodyPr/>
        <a:lstStyle/>
        <a:p>
          <a:endParaRPr lang="en-US"/>
        </a:p>
      </dgm:t>
    </dgm:pt>
    <dgm:pt modelId="{2AC1218A-0C87-9C47-BA90-11F555586E05}" type="pres">
      <dgm:prSet presAssocID="{CE87C58F-58F3-A447-B828-81AE61B69C54}" presName="parTransTwo" presStyleCnt="0"/>
      <dgm:spPr/>
    </dgm:pt>
    <dgm:pt modelId="{96FE5ECF-5026-BD43-8353-321DC756B4A7}" type="pres">
      <dgm:prSet presAssocID="{CE87C58F-58F3-A447-B828-81AE61B69C54}" presName="horzTwo" presStyleCnt="0"/>
      <dgm:spPr/>
    </dgm:pt>
    <dgm:pt modelId="{A8C929AC-8461-9B48-9727-BE075B2FEE7B}" type="pres">
      <dgm:prSet presAssocID="{3A63741C-8AA4-A04F-83B3-E3DAD98B07F4}" presName="vertThree" presStyleCnt="0"/>
      <dgm:spPr/>
    </dgm:pt>
    <dgm:pt modelId="{1AA9B2ED-31B4-1143-AF4C-C234C06A5DFC}" type="pres">
      <dgm:prSet presAssocID="{3A63741C-8AA4-A04F-83B3-E3DAD98B07F4}" presName="txThree" presStyleLbl="node3" presStyleIdx="0" presStyleCnt="6">
        <dgm:presLayoutVars>
          <dgm:chPref val="3"/>
        </dgm:presLayoutVars>
      </dgm:prSet>
      <dgm:spPr/>
      <dgm:t>
        <a:bodyPr/>
        <a:lstStyle/>
        <a:p>
          <a:endParaRPr lang="en-US"/>
        </a:p>
      </dgm:t>
    </dgm:pt>
    <dgm:pt modelId="{5D8B4356-E2D6-BE4D-8AD9-3849623347A5}" type="pres">
      <dgm:prSet presAssocID="{3A63741C-8AA4-A04F-83B3-E3DAD98B07F4}" presName="horzThree" presStyleCnt="0"/>
      <dgm:spPr/>
    </dgm:pt>
    <dgm:pt modelId="{7BFCC5A1-700C-F947-BEC8-D85CA0DF8EA4}" type="pres">
      <dgm:prSet presAssocID="{68A72F25-EB5E-4445-AAC6-26CA5656DF9E}" presName="sibSpaceThree" presStyleCnt="0"/>
      <dgm:spPr/>
    </dgm:pt>
    <dgm:pt modelId="{41497D86-9C20-E446-8E4C-411467DC59F1}" type="pres">
      <dgm:prSet presAssocID="{756CEB36-8BFE-D84F-BA93-880028EBE367}" presName="vertThree" presStyleCnt="0"/>
      <dgm:spPr/>
    </dgm:pt>
    <dgm:pt modelId="{6A695766-3119-3B43-A060-C2FB43FB99D3}" type="pres">
      <dgm:prSet presAssocID="{756CEB36-8BFE-D84F-BA93-880028EBE367}" presName="txThree" presStyleLbl="node3" presStyleIdx="1" presStyleCnt="6">
        <dgm:presLayoutVars>
          <dgm:chPref val="3"/>
        </dgm:presLayoutVars>
      </dgm:prSet>
      <dgm:spPr/>
      <dgm:t>
        <a:bodyPr/>
        <a:lstStyle/>
        <a:p>
          <a:endParaRPr lang="en-US"/>
        </a:p>
      </dgm:t>
    </dgm:pt>
    <dgm:pt modelId="{A78675EE-F494-4743-A30F-FF0F406717AC}" type="pres">
      <dgm:prSet presAssocID="{756CEB36-8BFE-D84F-BA93-880028EBE367}" presName="horzThree" presStyleCnt="0"/>
      <dgm:spPr/>
    </dgm:pt>
    <dgm:pt modelId="{E9CB3F15-FB41-D946-9389-6DED836E7E8C}" type="pres">
      <dgm:prSet presAssocID="{0B373D00-49CE-1345-96FC-DCB2CB36F3DC}" presName="sibSpaceThree" presStyleCnt="0"/>
      <dgm:spPr/>
    </dgm:pt>
    <dgm:pt modelId="{6F6F3ACA-C8EA-054E-813A-EA56B1A6612F}" type="pres">
      <dgm:prSet presAssocID="{BDAF5895-87F9-BF4A-BFEC-63FA64860C26}" presName="vertThree" presStyleCnt="0"/>
      <dgm:spPr/>
    </dgm:pt>
    <dgm:pt modelId="{A54A27D9-5920-0A49-8A3E-7885925485FA}" type="pres">
      <dgm:prSet presAssocID="{BDAF5895-87F9-BF4A-BFEC-63FA64860C26}" presName="txThree" presStyleLbl="node3" presStyleIdx="2" presStyleCnt="6">
        <dgm:presLayoutVars>
          <dgm:chPref val="3"/>
        </dgm:presLayoutVars>
      </dgm:prSet>
      <dgm:spPr/>
      <dgm:t>
        <a:bodyPr/>
        <a:lstStyle/>
        <a:p>
          <a:endParaRPr lang="en-US"/>
        </a:p>
      </dgm:t>
    </dgm:pt>
    <dgm:pt modelId="{216CB796-A4C9-444C-B1DC-E0B97C984E7F}" type="pres">
      <dgm:prSet presAssocID="{BDAF5895-87F9-BF4A-BFEC-63FA64860C26}" presName="horzThree" presStyleCnt="0"/>
      <dgm:spPr/>
    </dgm:pt>
    <dgm:pt modelId="{BE0803E0-BE87-CA49-BC5B-DE6FE33B88C0}" type="pres">
      <dgm:prSet presAssocID="{9E801B32-E70F-9043-9DE5-A0DA8B58B163}" presName="sibSpaceTwo" presStyleCnt="0"/>
      <dgm:spPr/>
    </dgm:pt>
    <dgm:pt modelId="{C3184BC0-C4C6-FF48-A320-4D1FEDA29058}" type="pres">
      <dgm:prSet presAssocID="{6F81986D-A977-7C47-8D9D-69B0FABE8A6A}" presName="vertTwo" presStyleCnt="0"/>
      <dgm:spPr/>
    </dgm:pt>
    <dgm:pt modelId="{75B9CADE-B499-0048-A729-0E4A657D1D24}" type="pres">
      <dgm:prSet presAssocID="{6F81986D-A977-7C47-8D9D-69B0FABE8A6A}" presName="txTwo" presStyleLbl="node2" presStyleIdx="1" presStyleCnt="4">
        <dgm:presLayoutVars>
          <dgm:chPref val="3"/>
        </dgm:presLayoutVars>
      </dgm:prSet>
      <dgm:spPr/>
      <dgm:t>
        <a:bodyPr/>
        <a:lstStyle/>
        <a:p>
          <a:endParaRPr lang="en-US"/>
        </a:p>
      </dgm:t>
    </dgm:pt>
    <dgm:pt modelId="{CE9A2ACD-2BE0-7E4B-8A42-055BA361DD05}" type="pres">
      <dgm:prSet presAssocID="{6F81986D-A977-7C47-8D9D-69B0FABE8A6A}" presName="parTransTwo" presStyleCnt="0"/>
      <dgm:spPr/>
    </dgm:pt>
    <dgm:pt modelId="{CCD52195-81D9-5C44-A392-A6DDA5BAC329}" type="pres">
      <dgm:prSet presAssocID="{6F81986D-A977-7C47-8D9D-69B0FABE8A6A}" presName="horzTwo" presStyleCnt="0"/>
      <dgm:spPr/>
    </dgm:pt>
    <dgm:pt modelId="{3C9DB07C-6615-DC42-BB69-CA63F807DAF1}" type="pres">
      <dgm:prSet presAssocID="{3751D437-6D3B-5048-9CC7-635EB7F637BB}" presName="vertThree" presStyleCnt="0"/>
      <dgm:spPr/>
    </dgm:pt>
    <dgm:pt modelId="{9D8011EF-8383-7542-878D-3A7696A4C0D7}" type="pres">
      <dgm:prSet presAssocID="{3751D437-6D3B-5048-9CC7-635EB7F637BB}" presName="txThree" presStyleLbl="node3" presStyleIdx="3" presStyleCnt="6">
        <dgm:presLayoutVars>
          <dgm:chPref val="3"/>
        </dgm:presLayoutVars>
      </dgm:prSet>
      <dgm:spPr/>
      <dgm:t>
        <a:bodyPr/>
        <a:lstStyle/>
        <a:p>
          <a:endParaRPr lang="en-US"/>
        </a:p>
      </dgm:t>
    </dgm:pt>
    <dgm:pt modelId="{F85CDBC8-BBDF-5B4F-98CC-28DAA6A84EAB}" type="pres">
      <dgm:prSet presAssocID="{3751D437-6D3B-5048-9CC7-635EB7F637BB}" presName="horzThree" presStyleCnt="0"/>
      <dgm:spPr/>
    </dgm:pt>
    <dgm:pt modelId="{D853AD28-61F8-5549-AC95-A64A4CE000AF}" type="pres">
      <dgm:prSet presAssocID="{C65C54BA-7148-5845-979E-E2B083380790}" presName="sibSpaceThree" presStyleCnt="0"/>
      <dgm:spPr/>
    </dgm:pt>
    <dgm:pt modelId="{FBB24388-33DD-E249-836F-6AE35914E928}" type="pres">
      <dgm:prSet presAssocID="{FA239BB3-B934-224E-AF06-B43ED1EEFFAC}" presName="vertThree" presStyleCnt="0"/>
      <dgm:spPr/>
    </dgm:pt>
    <dgm:pt modelId="{AF1C96FF-3795-EA44-87A7-59A5618B13D5}" type="pres">
      <dgm:prSet presAssocID="{FA239BB3-B934-224E-AF06-B43ED1EEFFAC}" presName="txThree" presStyleLbl="node3" presStyleIdx="4" presStyleCnt="6">
        <dgm:presLayoutVars>
          <dgm:chPref val="3"/>
        </dgm:presLayoutVars>
      </dgm:prSet>
      <dgm:spPr/>
      <dgm:t>
        <a:bodyPr/>
        <a:lstStyle/>
        <a:p>
          <a:endParaRPr lang="en-US"/>
        </a:p>
      </dgm:t>
    </dgm:pt>
    <dgm:pt modelId="{DEDF5B41-825C-0E43-911A-F67CA08FEF4D}" type="pres">
      <dgm:prSet presAssocID="{FA239BB3-B934-224E-AF06-B43ED1EEFFAC}" presName="horzThree" presStyleCnt="0"/>
      <dgm:spPr/>
    </dgm:pt>
    <dgm:pt modelId="{6CF7CE61-50C4-7142-8C47-CFEA3FF5DED5}" type="pres">
      <dgm:prSet presAssocID="{DF28A789-ED01-9C43-9C11-FC20A3B94CA7}" presName="sibSpaceTwo" presStyleCnt="0"/>
      <dgm:spPr/>
    </dgm:pt>
    <dgm:pt modelId="{AAB58275-E5BF-EC4F-987B-B67979886EC0}" type="pres">
      <dgm:prSet presAssocID="{E9BE6103-C848-CE48-9FEA-BCE73767FEE2}" presName="vertTwo" presStyleCnt="0"/>
      <dgm:spPr/>
    </dgm:pt>
    <dgm:pt modelId="{4A8A74D9-B476-C640-A4FF-A9BD09C21483}" type="pres">
      <dgm:prSet presAssocID="{E9BE6103-C848-CE48-9FEA-BCE73767FEE2}" presName="txTwo" presStyleLbl="node2" presStyleIdx="2" presStyleCnt="4">
        <dgm:presLayoutVars>
          <dgm:chPref val="3"/>
        </dgm:presLayoutVars>
      </dgm:prSet>
      <dgm:spPr/>
      <dgm:t>
        <a:bodyPr/>
        <a:lstStyle/>
        <a:p>
          <a:endParaRPr lang="en-US"/>
        </a:p>
      </dgm:t>
    </dgm:pt>
    <dgm:pt modelId="{5D4DACD2-4B96-5E48-B41C-051B3C804B74}" type="pres">
      <dgm:prSet presAssocID="{E9BE6103-C848-CE48-9FEA-BCE73767FEE2}" presName="parTransTwo" presStyleCnt="0"/>
      <dgm:spPr/>
    </dgm:pt>
    <dgm:pt modelId="{96EBDAA1-32FC-BE42-AAB6-B34D7789D688}" type="pres">
      <dgm:prSet presAssocID="{E9BE6103-C848-CE48-9FEA-BCE73767FEE2}" presName="horzTwo" presStyleCnt="0"/>
      <dgm:spPr/>
    </dgm:pt>
    <dgm:pt modelId="{AECB84C0-CA3F-F64E-8C0D-0D4FAAD6D3F0}" type="pres">
      <dgm:prSet presAssocID="{2BB71F91-41C0-E244-94FD-1FF289FD6768}" presName="vertThree" presStyleCnt="0"/>
      <dgm:spPr/>
    </dgm:pt>
    <dgm:pt modelId="{4AA6F0DC-5BFE-E44C-B80F-0E1FE1C218E7}" type="pres">
      <dgm:prSet presAssocID="{2BB71F91-41C0-E244-94FD-1FF289FD6768}" presName="txThree" presStyleLbl="node3" presStyleIdx="5" presStyleCnt="6">
        <dgm:presLayoutVars>
          <dgm:chPref val="3"/>
        </dgm:presLayoutVars>
      </dgm:prSet>
      <dgm:spPr/>
      <dgm:t>
        <a:bodyPr/>
        <a:lstStyle/>
        <a:p>
          <a:endParaRPr lang="en-US"/>
        </a:p>
      </dgm:t>
    </dgm:pt>
    <dgm:pt modelId="{40F6A4EA-AC83-BF47-AEF7-6D120A4BDD11}" type="pres">
      <dgm:prSet presAssocID="{2BB71F91-41C0-E244-94FD-1FF289FD6768}" presName="horzThree" presStyleCnt="0"/>
      <dgm:spPr/>
    </dgm:pt>
    <dgm:pt modelId="{780BCD18-227F-2043-9B51-18ABF559BF3E}" type="pres">
      <dgm:prSet presAssocID="{A20F743D-7483-5143-A1FF-2D64967240C1}" presName="sibSpaceTwo" presStyleCnt="0"/>
      <dgm:spPr/>
    </dgm:pt>
    <dgm:pt modelId="{0A925B93-FA25-4C4D-9730-6A5354E742E7}" type="pres">
      <dgm:prSet presAssocID="{D1427DA6-E30F-CA43-B5DC-A0B89F711817}" presName="vertTwo" presStyleCnt="0"/>
      <dgm:spPr/>
    </dgm:pt>
    <dgm:pt modelId="{93C70699-B878-A24F-AD32-E63309031C81}" type="pres">
      <dgm:prSet presAssocID="{D1427DA6-E30F-CA43-B5DC-A0B89F711817}" presName="txTwo" presStyleLbl="node2" presStyleIdx="3" presStyleCnt="4">
        <dgm:presLayoutVars>
          <dgm:chPref val="3"/>
        </dgm:presLayoutVars>
      </dgm:prSet>
      <dgm:spPr/>
      <dgm:t>
        <a:bodyPr/>
        <a:lstStyle/>
        <a:p>
          <a:endParaRPr lang="en-US"/>
        </a:p>
      </dgm:t>
    </dgm:pt>
    <dgm:pt modelId="{80B4EE81-14F4-EF42-8028-73777F9867A8}" type="pres">
      <dgm:prSet presAssocID="{D1427DA6-E30F-CA43-B5DC-A0B89F711817}" presName="horzTwo" presStyleCnt="0"/>
      <dgm:spPr/>
    </dgm:pt>
  </dgm:ptLst>
  <dgm:cxnLst>
    <dgm:cxn modelId="{3B414F11-7969-3049-B632-6237A3CC6AD8}" type="presOf" srcId="{BDAF5895-87F9-BF4A-BFEC-63FA64860C26}" destId="{A54A27D9-5920-0A49-8A3E-7885925485FA}" srcOrd="0" destOrd="0" presId="urn:microsoft.com/office/officeart/2005/8/layout/hierarchy4"/>
    <dgm:cxn modelId="{0CBC60DA-54C5-024B-8E04-67A980C80519}" srcId="{20538165-3145-4947-AC08-871539FBC08C}" destId="{D1427DA6-E30F-CA43-B5DC-A0B89F711817}" srcOrd="3" destOrd="0" parTransId="{C9A1A578-62C7-9D42-A93C-8748F24D8250}" sibTransId="{2EDCF8A5-A526-D843-87DE-9FB03C71878C}"/>
    <dgm:cxn modelId="{CC4F0414-A665-2C4C-9534-7DC373382586}" srcId="{1A680DAC-06F3-DB44-A1F9-6CBC8BF74259}" destId="{20538165-3145-4947-AC08-871539FBC08C}" srcOrd="0" destOrd="0" parTransId="{DAACED02-2DD0-DC40-8BD2-39BBBC8A0538}" sibTransId="{4ADBE504-FE1C-894D-9F74-D84A8704615B}"/>
    <dgm:cxn modelId="{A92DA210-D1B1-4048-AB1F-B80BB9BBF5ED}" type="presOf" srcId="{3A63741C-8AA4-A04F-83B3-E3DAD98B07F4}" destId="{1AA9B2ED-31B4-1143-AF4C-C234C06A5DFC}" srcOrd="0" destOrd="0" presId="urn:microsoft.com/office/officeart/2005/8/layout/hierarchy4"/>
    <dgm:cxn modelId="{14099430-A9BA-9344-B97F-AFC7DA900817}" srcId="{CE87C58F-58F3-A447-B828-81AE61B69C54}" destId="{756CEB36-8BFE-D84F-BA93-880028EBE367}" srcOrd="1" destOrd="0" parTransId="{D16E046B-8B5E-4045-AF99-9CCC34E5423B}" sibTransId="{0B373D00-49CE-1345-96FC-DCB2CB36F3DC}"/>
    <dgm:cxn modelId="{0525E9B6-BD38-074C-8710-F94136C0D858}" type="presOf" srcId="{2BB71F91-41C0-E244-94FD-1FF289FD6768}" destId="{4AA6F0DC-5BFE-E44C-B80F-0E1FE1C218E7}" srcOrd="0" destOrd="0" presId="urn:microsoft.com/office/officeart/2005/8/layout/hierarchy4"/>
    <dgm:cxn modelId="{0EC105B9-14C4-444A-8466-C4E80A6E0F50}" type="presOf" srcId="{E9BE6103-C848-CE48-9FEA-BCE73767FEE2}" destId="{4A8A74D9-B476-C640-A4FF-A9BD09C21483}" srcOrd="0" destOrd="0" presId="urn:microsoft.com/office/officeart/2005/8/layout/hierarchy4"/>
    <dgm:cxn modelId="{1A970CA3-6619-EC49-910A-29B7CE397D53}" srcId="{6F81986D-A977-7C47-8D9D-69B0FABE8A6A}" destId="{FA239BB3-B934-224E-AF06-B43ED1EEFFAC}" srcOrd="1" destOrd="0" parTransId="{BFDAAC89-69D5-BD45-8B62-123DC76E4CF0}" sibTransId="{0B8BEBBF-4CBC-0244-A95B-4730D87ACC17}"/>
    <dgm:cxn modelId="{1AB87311-D10B-9741-A986-F62EBE0C4EEB}" type="presOf" srcId="{3751D437-6D3B-5048-9CC7-635EB7F637BB}" destId="{9D8011EF-8383-7542-878D-3A7696A4C0D7}" srcOrd="0" destOrd="0" presId="urn:microsoft.com/office/officeart/2005/8/layout/hierarchy4"/>
    <dgm:cxn modelId="{02448C4B-2387-604E-8E44-AC63735E0151}" type="presOf" srcId="{20538165-3145-4947-AC08-871539FBC08C}" destId="{8A678741-1783-8B4A-BCF9-6BDE1BD4B820}" srcOrd="0" destOrd="0" presId="urn:microsoft.com/office/officeart/2005/8/layout/hierarchy4"/>
    <dgm:cxn modelId="{41AEC48C-0332-7240-A8F8-83128C594E0D}" srcId="{20538165-3145-4947-AC08-871539FBC08C}" destId="{CE87C58F-58F3-A447-B828-81AE61B69C54}" srcOrd="0" destOrd="0" parTransId="{01DB55BB-AAF0-0544-AEE7-D9152CED2F98}" sibTransId="{9E801B32-E70F-9043-9DE5-A0DA8B58B163}"/>
    <dgm:cxn modelId="{09013610-EA31-1F4D-A428-1F42694E4513}" srcId="{6F81986D-A977-7C47-8D9D-69B0FABE8A6A}" destId="{3751D437-6D3B-5048-9CC7-635EB7F637BB}" srcOrd="0" destOrd="0" parTransId="{C0DB9865-2AE1-B94F-A935-4E03AB293E12}" sibTransId="{C65C54BA-7148-5845-979E-E2B083380790}"/>
    <dgm:cxn modelId="{3BF6F7C8-D24C-694F-9248-5205117529F8}" srcId="{20538165-3145-4947-AC08-871539FBC08C}" destId="{E9BE6103-C848-CE48-9FEA-BCE73767FEE2}" srcOrd="2" destOrd="0" parTransId="{028C9D6E-553C-D443-8C0E-5EA1B6692AB1}" sibTransId="{A20F743D-7483-5143-A1FF-2D64967240C1}"/>
    <dgm:cxn modelId="{FDE3EA2F-D1A2-F64A-BBFF-636109DA405C}" type="presOf" srcId="{CE87C58F-58F3-A447-B828-81AE61B69C54}" destId="{4EBB9D6C-7EBA-7341-97CA-75189B66D2BA}" srcOrd="0" destOrd="0" presId="urn:microsoft.com/office/officeart/2005/8/layout/hierarchy4"/>
    <dgm:cxn modelId="{5E3DC85D-8C43-0047-A4AD-21D89A0413DB}" type="presOf" srcId="{FA239BB3-B934-224E-AF06-B43ED1EEFFAC}" destId="{AF1C96FF-3795-EA44-87A7-59A5618B13D5}" srcOrd="0" destOrd="0" presId="urn:microsoft.com/office/officeart/2005/8/layout/hierarchy4"/>
    <dgm:cxn modelId="{4140084C-4F32-A741-8109-CD6F55A9ED90}" srcId="{CE87C58F-58F3-A447-B828-81AE61B69C54}" destId="{3A63741C-8AA4-A04F-83B3-E3DAD98B07F4}" srcOrd="0" destOrd="0" parTransId="{7E168C2C-F82B-644C-BBEE-0E14F528B3D7}" sibTransId="{68A72F25-EB5E-4445-AAC6-26CA5656DF9E}"/>
    <dgm:cxn modelId="{297DA73D-B474-314D-A22D-3FD75CA3560A}" srcId="{CE87C58F-58F3-A447-B828-81AE61B69C54}" destId="{BDAF5895-87F9-BF4A-BFEC-63FA64860C26}" srcOrd="2" destOrd="0" parTransId="{F362344E-84F4-804C-88D4-A7D7D39CB2E8}" sibTransId="{EA754943-A16F-B042-B11D-E328ABE6D252}"/>
    <dgm:cxn modelId="{424853DB-B994-4744-AAAA-CBC3E2FFD9C3}" type="presOf" srcId="{6F81986D-A977-7C47-8D9D-69B0FABE8A6A}" destId="{75B9CADE-B499-0048-A729-0E4A657D1D24}" srcOrd="0" destOrd="0" presId="urn:microsoft.com/office/officeart/2005/8/layout/hierarchy4"/>
    <dgm:cxn modelId="{38E54239-537C-6D45-8277-03042398FC7C}" type="presOf" srcId="{756CEB36-8BFE-D84F-BA93-880028EBE367}" destId="{6A695766-3119-3B43-A060-C2FB43FB99D3}" srcOrd="0" destOrd="0" presId="urn:microsoft.com/office/officeart/2005/8/layout/hierarchy4"/>
    <dgm:cxn modelId="{1EF65C53-D27A-6949-AC0F-298F8BE40D33}" type="presOf" srcId="{1A680DAC-06F3-DB44-A1F9-6CBC8BF74259}" destId="{029D2B74-180F-054D-A098-D274724CB503}" srcOrd="0" destOrd="0" presId="urn:microsoft.com/office/officeart/2005/8/layout/hierarchy4"/>
    <dgm:cxn modelId="{967DDA54-DAB4-194B-BC55-39F56F5114AA}" srcId="{E9BE6103-C848-CE48-9FEA-BCE73767FEE2}" destId="{2BB71F91-41C0-E244-94FD-1FF289FD6768}" srcOrd="0" destOrd="0" parTransId="{F885A22F-6CE4-0D47-A29D-1812A2B6E327}" sibTransId="{5A7B4705-C803-F445-A29A-1B64A596222F}"/>
    <dgm:cxn modelId="{884CA731-1DE3-E440-8C8E-8853D9175218}" srcId="{20538165-3145-4947-AC08-871539FBC08C}" destId="{6F81986D-A977-7C47-8D9D-69B0FABE8A6A}" srcOrd="1" destOrd="0" parTransId="{7BFD3E0D-B8C7-4D41-89B4-9A727B4FBFB4}" sibTransId="{DF28A789-ED01-9C43-9C11-FC20A3B94CA7}"/>
    <dgm:cxn modelId="{C5B25BBB-F154-A14F-9F57-8C10CB12DD01}" type="presOf" srcId="{D1427DA6-E30F-CA43-B5DC-A0B89F711817}" destId="{93C70699-B878-A24F-AD32-E63309031C81}" srcOrd="0" destOrd="0" presId="urn:microsoft.com/office/officeart/2005/8/layout/hierarchy4"/>
    <dgm:cxn modelId="{7614E15B-621B-134B-A8B5-94F59A4106C0}" type="presParOf" srcId="{029D2B74-180F-054D-A098-D274724CB503}" destId="{4950C3F6-9EA9-A04A-BE68-EC400503FBB7}" srcOrd="0" destOrd="0" presId="urn:microsoft.com/office/officeart/2005/8/layout/hierarchy4"/>
    <dgm:cxn modelId="{39CBE2DD-3656-0841-A101-A066622679CB}" type="presParOf" srcId="{4950C3F6-9EA9-A04A-BE68-EC400503FBB7}" destId="{8A678741-1783-8B4A-BCF9-6BDE1BD4B820}" srcOrd="0" destOrd="0" presId="urn:microsoft.com/office/officeart/2005/8/layout/hierarchy4"/>
    <dgm:cxn modelId="{5F3C5623-06A9-7C45-8399-E9AB9342A75F}" type="presParOf" srcId="{4950C3F6-9EA9-A04A-BE68-EC400503FBB7}" destId="{BE17A623-BC2C-FA40-AB80-6E1248105EA5}" srcOrd="1" destOrd="0" presId="urn:microsoft.com/office/officeart/2005/8/layout/hierarchy4"/>
    <dgm:cxn modelId="{BC3C07A2-1FF9-474E-88B3-B544F6C4DE03}" type="presParOf" srcId="{4950C3F6-9EA9-A04A-BE68-EC400503FBB7}" destId="{4D4F80A4-85A9-024F-BC4D-FA1C427E28C5}" srcOrd="2" destOrd="0" presId="urn:microsoft.com/office/officeart/2005/8/layout/hierarchy4"/>
    <dgm:cxn modelId="{56B5CBD9-581C-164C-9ABD-9188941BE409}" type="presParOf" srcId="{4D4F80A4-85A9-024F-BC4D-FA1C427E28C5}" destId="{38CCF71E-AD26-5441-8A66-FC8BC3C337EB}" srcOrd="0" destOrd="0" presId="urn:microsoft.com/office/officeart/2005/8/layout/hierarchy4"/>
    <dgm:cxn modelId="{A0D47C63-6E54-DB47-9A31-E02893B14A73}" type="presParOf" srcId="{38CCF71E-AD26-5441-8A66-FC8BC3C337EB}" destId="{4EBB9D6C-7EBA-7341-97CA-75189B66D2BA}" srcOrd="0" destOrd="0" presId="urn:microsoft.com/office/officeart/2005/8/layout/hierarchy4"/>
    <dgm:cxn modelId="{B22AB85C-FA8E-704B-A932-4850ED18584A}" type="presParOf" srcId="{38CCF71E-AD26-5441-8A66-FC8BC3C337EB}" destId="{2AC1218A-0C87-9C47-BA90-11F555586E05}" srcOrd="1" destOrd="0" presId="urn:microsoft.com/office/officeart/2005/8/layout/hierarchy4"/>
    <dgm:cxn modelId="{F283CED6-9BFE-834E-987C-40E2D6F90759}" type="presParOf" srcId="{38CCF71E-AD26-5441-8A66-FC8BC3C337EB}" destId="{96FE5ECF-5026-BD43-8353-321DC756B4A7}" srcOrd="2" destOrd="0" presId="urn:microsoft.com/office/officeart/2005/8/layout/hierarchy4"/>
    <dgm:cxn modelId="{0A4987F4-3EC8-9D4B-BF4E-5574EAB2059B}" type="presParOf" srcId="{96FE5ECF-5026-BD43-8353-321DC756B4A7}" destId="{A8C929AC-8461-9B48-9727-BE075B2FEE7B}" srcOrd="0" destOrd="0" presId="urn:microsoft.com/office/officeart/2005/8/layout/hierarchy4"/>
    <dgm:cxn modelId="{62BAF41F-7763-644B-AB65-E12BB584FD68}" type="presParOf" srcId="{A8C929AC-8461-9B48-9727-BE075B2FEE7B}" destId="{1AA9B2ED-31B4-1143-AF4C-C234C06A5DFC}" srcOrd="0" destOrd="0" presId="urn:microsoft.com/office/officeart/2005/8/layout/hierarchy4"/>
    <dgm:cxn modelId="{8EBCA8E5-444E-AE43-B24C-207F398E9650}" type="presParOf" srcId="{A8C929AC-8461-9B48-9727-BE075B2FEE7B}" destId="{5D8B4356-E2D6-BE4D-8AD9-3849623347A5}" srcOrd="1" destOrd="0" presId="urn:microsoft.com/office/officeart/2005/8/layout/hierarchy4"/>
    <dgm:cxn modelId="{289845A4-F752-9D45-BB7D-B4407F18B1F8}" type="presParOf" srcId="{96FE5ECF-5026-BD43-8353-321DC756B4A7}" destId="{7BFCC5A1-700C-F947-BEC8-D85CA0DF8EA4}" srcOrd="1" destOrd="0" presId="urn:microsoft.com/office/officeart/2005/8/layout/hierarchy4"/>
    <dgm:cxn modelId="{003AF641-8295-7540-8B97-5621D2E1D239}" type="presParOf" srcId="{96FE5ECF-5026-BD43-8353-321DC756B4A7}" destId="{41497D86-9C20-E446-8E4C-411467DC59F1}" srcOrd="2" destOrd="0" presId="urn:microsoft.com/office/officeart/2005/8/layout/hierarchy4"/>
    <dgm:cxn modelId="{E5C156A8-C3BD-E941-9BB3-C64F43353EC7}" type="presParOf" srcId="{41497D86-9C20-E446-8E4C-411467DC59F1}" destId="{6A695766-3119-3B43-A060-C2FB43FB99D3}" srcOrd="0" destOrd="0" presId="urn:microsoft.com/office/officeart/2005/8/layout/hierarchy4"/>
    <dgm:cxn modelId="{237FA62A-A292-4045-9D26-1A721C7D778A}" type="presParOf" srcId="{41497D86-9C20-E446-8E4C-411467DC59F1}" destId="{A78675EE-F494-4743-A30F-FF0F406717AC}" srcOrd="1" destOrd="0" presId="urn:microsoft.com/office/officeart/2005/8/layout/hierarchy4"/>
    <dgm:cxn modelId="{A0288068-3ACF-094C-A705-5434BA422615}" type="presParOf" srcId="{96FE5ECF-5026-BD43-8353-321DC756B4A7}" destId="{E9CB3F15-FB41-D946-9389-6DED836E7E8C}" srcOrd="3" destOrd="0" presId="urn:microsoft.com/office/officeart/2005/8/layout/hierarchy4"/>
    <dgm:cxn modelId="{F1C7A2D8-3E2A-1144-AE53-8C8192797AE2}" type="presParOf" srcId="{96FE5ECF-5026-BD43-8353-321DC756B4A7}" destId="{6F6F3ACA-C8EA-054E-813A-EA56B1A6612F}" srcOrd="4" destOrd="0" presId="urn:microsoft.com/office/officeart/2005/8/layout/hierarchy4"/>
    <dgm:cxn modelId="{0CA5A86A-41EF-EA49-835C-CABAEEC4AA92}" type="presParOf" srcId="{6F6F3ACA-C8EA-054E-813A-EA56B1A6612F}" destId="{A54A27D9-5920-0A49-8A3E-7885925485FA}" srcOrd="0" destOrd="0" presId="urn:microsoft.com/office/officeart/2005/8/layout/hierarchy4"/>
    <dgm:cxn modelId="{EAFD682C-1E93-DD4E-8355-A878B44AA540}" type="presParOf" srcId="{6F6F3ACA-C8EA-054E-813A-EA56B1A6612F}" destId="{216CB796-A4C9-444C-B1DC-E0B97C984E7F}" srcOrd="1" destOrd="0" presId="urn:microsoft.com/office/officeart/2005/8/layout/hierarchy4"/>
    <dgm:cxn modelId="{10D9372C-D543-334B-A7AF-C59E1D25E491}" type="presParOf" srcId="{4D4F80A4-85A9-024F-BC4D-FA1C427E28C5}" destId="{BE0803E0-BE87-CA49-BC5B-DE6FE33B88C0}" srcOrd="1" destOrd="0" presId="urn:microsoft.com/office/officeart/2005/8/layout/hierarchy4"/>
    <dgm:cxn modelId="{7547629D-7602-D94A-869C-D70C8C5C4015}" type="presParOf" srcId="{4D4F80A4-85A9-024F-BC4D-FA1C427E28C5}" destId="{C3184BC0-C4C6-FF48-A320-4D1FEDA29058}" srcOrd="2" destOrd="0" presId="urn:microsoft.com/office/officeart/2005/8/layout/hierarchy4"/>
    <dgm:cxn modelId="{151906A9-68A6-B044-9324-54E9B40275FE}" type="presParOf" srcId="{C3184BC0-C4C6-FF48-A320-4D1FEDA29058}" destId="{75B9CADE-B499-0048-A729-0E4A657D1D24}" srcOrd="0" destOrd="0" presId="urn:microsoft.com/office/officeart/2005/8/layout/hierarchy4"/>
    <dgm:cxn modelId="{F8AA2222-93DB-894D-A4EA-A079CF0FCDA2}" type="presParOf" srcId="{C3184BC0-C4C6-FF48-A320-4D1FEDA29058}" destId="{CE9A2ACD-2BE0-7E4B-8A42-055BA361DD05}" srcOrd="1" destOrd="0" presId="urn:microsoft.com/office/officeart/2005/8/layout/hierarchy4"/>
    <dgm:cxn modelId="{B5CD1736-3ECE-3342-90AB-E9E38C2B4AE3}" type="presParOf" srcId="{C3184BC0-C4C6-FF48-A320-4D1FEDA29058}" destId="{CCD52195-81D9-5C44-A392-A6DDA5BAC329}" srcOrd="2" destOrd="0" presId="urn:microsoft.com/office/officeart/2005/8/layout/hierarchy4"/>
    <dgm:cxn modelId="{9BFFED89-EB3C-BF49-8102-EA833E9EDACD}" type="presParOf" srcId="{CCD52195-81D9-5C44-A392-A6DDA5BAC329}" destId="{3C9DB07C-6615-DC42-BB69-CA63F807DAF1}" srcOrd="0" destOrd="0" presId="urn:microsoft.com/office/officeart/2005/8/layout/hierarchy4"/>
    <dgm:cxn modelId="{B2CC23FD-810E-A842-B8B1-C0045F0A003D}" type="presParOf" srcId="{3C9DB07C-6615-DC42-BB69-CA63F807DAF1}" destId="{9D8011EF-8383-7542-878D-3A7696A4C0D7}" srcOrd="0" destOrd="0" presId="urn:microsoft.com/office/officeart/2005/8/layout/hierarchy4"/>
    <dgm:cxn modelId="{3EE2589F-E706-CE4D-8767-067F39F2AFAA}" type="presParOf" srcId="{3C9DB07C-6615-DC42-BB69-CA63F807DAF1}" destId="{F85CDBC8-BBDF-5B4F-98CC-28DAA6A84EAB}" srcOrd="1" destOrd="0" presId="urn:microsoft.com/office/officeart/2005/8/layout/hierarchy4"/>
    <dgm:cxn modelId="{06C4974B-5097-B94C-8418-4A3668BAD2F5}" type="presParOf" srcId="{CCD52195-81D9-5C44-A392-A6DDA5BAC329}" destId="{D853AD28-61F8-5549-AC95-A64A4CE000AF}" srcOrd="1" destOrd="0" presId="urn:microsoft.com/office/officeart/2005/8/layout/hierarchy4"/>
    <dgm:cxn modelId="{C805CBA0-2F2F-9547-B7E7-54CD0145C89C}" type="presParOf" srcId="{CCD52195-81D9-5C44-A392-A6DDA5BAC329}" destId="{FBB24388-33DD-E249-836F-6AE35914E928}" srcOrd="2" destOrd="0" presId="urn:microsoft.com/office/officeart/2005/8/layout/hierarchy4"/>
    <dgm:cxn modelId="{C6BE0983-96DC-8C4C-B21B-5A6A7D07258D}" type="presParOf" srcId="{FBB24388-33DD-E249-836F-6AE35914E928}" destId="{AF1C96FF-3795-EA44-87A7-59A5618B13D5}" srcOrd="0" destOrd="0" presId="urn:microsoft.com/office/officeart/2005/8/layout/hierarchy4"/>
    <dgm:cxn modelId="{0A2D54BB-2E54-9840-982A-6538AF7A0005}" type="presParOf" srcId="{FBB24388-33DD-E249-836F-6AE35914E928}" destId="{DEDF5B41-825C-0E43-911A-F67CA08FEF4D}" srcOrd="1" destOrd="0" presId="urn:microsoft.com/office/officeart/2005/8/layout/hierarchy4"/>
    <dgm:cxn modelId="{9698A43E-F102-C64B-8D28-8031FDA497C4}" type="presParOf" srcId="{4D4F80A4-85A9-024F-BC4D-FA1C427E28C5}" destId="{6CF7CE61-50C4-7142-8C47-CFEA3FF5DED5}" srcOrd="3" destOrd="0" presId="urn:microsoft.com/office/officeart/2005/8/layout/hierarchy4"/>
    <dgm:cxn modelId="{8EDA8F58-8581-1440-B1F9-28C456C2B028}" type="presParOf" srcId="{4D4F80A4-85A9-024F-BC4D-FA1C427E28C5}" destId="{AAB58275-E5BF-EC4F-987B-B67979886EC0}" srcOrd="4" destOrd="0" presId="urn:microsoft.com/office/officeart/2005/8/layout/hierarchy4"/>
    <dgm:cxn modelId="{531A9AD3-B7F9-BF44-B6AB-53D6D1C13768}" type="presParOf" srcId="{AAB58275-E5BF-EC4F-987B-B67979886EC0}" destId="{4A8A74D9-B476-C640-A4FF-A9BD09C21483}" srcOrd="0" destOrd="0" presId="urn:microsoft.com/office/officeart/2005/8/layout/hierarchy4"/>
    <dgm:cxn modelId="{345E0D9E-9141-4843-873D-0B3031C95945}" type="presParOf" srcId="{AAB58275-E5BF-EC4F-987B-B67979886EC0}" destId="{5D4DACD2-4B96-5E48-B41C-051B3C804B74}" srcOrd="1" destOrd="0" presId="urn:microsoft.com/office/officeart/2005/8/layout/hierarchy4"/>
    <dgm:cxn modelId="{07D63F50-3383-5F49-AFF9-3A9328A029B8}" type="presParOf" srcId="{AAB58275-E5BF-EC4F-987B-B67979886EC0}" destId="{96EBDAA1-32FC-BE42-AAB6-B34D7789D688}" srcOrd="2" destOrd="0" presId="urn:microsoft.com/office/officeart/2005/8/layout/hierarchy4"/>
    <dgm:cxn modelId="{9A178803-C771-5944-86CF-05D29E2FFB8E}" type="presParOf" srcId="{96EBDAA1-32FC-BE42-AAB6-B34D7789D688}" destId="{AECB84C0-CA3F-F64E-8C0D-0D4FAAD6D3F0}" srcOrd="0" destOrd="0" presId="urn:microsoft.com/office/officeart/2005/8/layout/hierarchy4"/>
    <dgm:cxn modelId="{F2E19F33-0F1E-5B4F-8E8C-2DE92C29482D}" type="presParOf" srcId="{AECB84C0-CA3F-F64E-8C0D-0D4FAAD6D3F0}" destId="{4AA6F0DC-5BFE-E44C-B80F-0E1FE1C218E7}" srcOrd="0" destOrd="0" presId="urn:microsoft.com/office/officeart/2005/8/layout/hierarchy4"/>
    <dgm:cxn modelId="{3799DD0A-027D-4D41-9827-8E935743870E}" type="presParOf" srcId="{AECB84C0-CA3F-F64E-8C0D-0D4FAAD6D3F0}" destId="{40F6A4EA-AC83-BF47-AEF7-6D120A4BDD11}" srcOrd="1" destOrd="0" presId="urn:microsoft.com/office/officeart/2005/8/layout/hierarchy4"/>
    <dgm:cxn modelId="{ADFDDA06-74A3-DC41-99A0-1275074A50A9}" type="presParOf" srcId="{4D4F80A4-85A9-024F-BC4D-FA1C427E28C5}" destId="{780BCD18-227F-2043-9B51-18ABF559BF3E}" srcOrd="5" destOrd="0" presId="urn:microsoft.com/office/officeart/2005/8/layout/hierarchy4"/>
    <dgm:cxn modelId="{C420CD29-B8B5-2445-A168-3C2FB84F750C}" type="presParOf" srcId="{4D4F80A4-85A9-024F-BC4D-FA1C427E28C5}" destId="{0A925B93-FA25-4C4D-9730-6A5354E742E7}" srcOrd="6" destOrd="0" presId="urn:microsoft.com/office/officeart/2005/8/layout/hierarchy4"/>
    <dgm:cxn modelId="{FFA3E502-664D-FB49-A078-589ACB003172}" type="presParOf" srcId="{0A925B93-FA25-4C4D-9730-6A5354E742E7}" destId="{93C70699-B878-A24F-AD32-E63309031C81}" srcOrd="0" destOrd="0" presId="urn:microsoft.com/office/officeart/2005/8/layout/hierarchy4"/>
    <dgm:cxn modelId="{6F07788B-F498-3243-AD00-D19FDEA5A03F}" type="presParOf" srcId="{0A925B93-FA25-4C4D-9730-6A5354E742E7}" destId="{80B4EE81-14F4-EF42-8028-73777F9867A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6E9C22D-DA65-9D42-8F46-F91D255235FF}" type="doc">
      <dgm:prSet loTypeId="urn:microsoft.com/office/officeart/2005/8/layout/chart3" loCatId="" qsTypeId="urn:microsoft.com/office/officeart/2005/8/quickstyle/simple1" qsCatId="simple" csTypeId="urn:microsoft.com/office/officeart/2005/8/colors/accent1_2" csCatId="accent1" phldr="1"/>
      <dgm:spPr/>
    </dgm:pt>
    <dgm:pt modelId="{33ABDCC4-6183-3345-B59C-EFF58A36A1B7}">
      <dgm:prSet phldrT="[Text]"/>
      <dgm:spPr/>
      <dgm:t>
        <a:bodyPr/>
        <a:lstStyle/>
        <a:p>
          <a:r>
            <a:rPr lang="en-US" dirty="0" smtClean="0"/>
            <a:t>Metadata</a:t>
          </a:r>
          <a:endParaRPr lang="en-US" dirty="0"/>
        </a:p>
      </dgm:t>
    </dgm:pt>
    <dgm:pt modelId="{DC73AABE-8D2B-9A49-AC12-5F8F078D46F8}" type="parTrans" cxnId="{09666E55-600D-DF4A-A639-935FFE828B1E}">
      <dgm:prSet/>
      <dgm:spPr/>
      <dgm:t>
        <a:bodyPr/>
        <a:lstStyle/>
        <a:p>
          <a:endParaRPr lang="en-US"/>
        </a:p>
      </dgm:t>
    </dgm:pt>
    <dgm:pt modelId="{13EF3F57-92B7-F345-A78E-1E48A843B5A0}" type="sibTrans" cxnId="{09666E55-600D-DF4A-A639-935FFE828B1E}">
      <dgm:prSet/>
      <dgm:spPr/>
      <dgm:t>
        <a:bodyPr/>
        <a:lstStyle/>
        <a:p>
          <a:endParaRPr lang="en-US"/>
        </a:p>
      </dgm:t>
    </dgm:pt>
    <dgm:pt modelId="{4C4D059A-01FF-614F-B8DF-7E392D817F80}">
      <dgm:prSet phldrT="[Text]"/>
      <dgm:spPr/>
      <dgm:t>
        <a:bodyPr/>
        <a:lstStyle/>
        <a:p>
          <a:r>
            <a:rPr lang="en-US" dirty="0" smtClean="0"/>
            <a:t>Outputs</a:t>
          </a:r>
          <a:endParaRPr lang="en-US" dirty="0"/>
        </a:p>
      </dgm:t>
    </dgm:pt>
    <dgm:pt modelId="{608D382E-13A8-F740-A656-0658EC222CCD}" type="parTrans" cxnId="{24941416-B294-C04D-88C6-A3AE3D765196}">
      <dgm:prSet/>
      <dgm:spPr/>
      <dgm:t>
        <a:bodyPr/>
        <a:lstStyle/>
        <a:p>
          <a:endParaRPr lang="en-US"/>
        </a:p>
      </dgm:t>
    </dgm:pt>
    <dgm:pt modelId="{D9A45A4B-2C5A-3347-ABEA-E2F06F269C59}" type="sibTrans" cxnId="{24941416-B294-C04D-88C6-A3AE3D765196}">
      <dgm:prSet/>
      <dgm:spPr/>
      <dgm:t>
        <a:bodyPr/>
        <a:lstStyle/>
        <a:p>
          <a:endParaRPr lang="en-US"/>
        </a:p>
      </dgm:t>
    </dgm:pt>
    <dgm:pt modelId="{1BE72A41-D82C-594E-8805-BB6D84148A35}">
      <dgm:prSet phldrT="[Text]"/>
      <dgm:spPr/>
      <dgm:t>
        <a:bodyPr/>
        <a:lstStyle/>
        <a:p>
          <a:r>
            <a:rPr lang="en-US" dirty="0" smtClean="0"/>
            <a:t>Type</a:t>
          </a:r>
          <a:endParaRPr lang="en-US" dirty="0"/>
        </a:p>
      </dgm:t>
    </dgm:pt>
    <dgm:pt modelId="{3C3F1373-9CF2-7746-8E30-87A81C706F04}" type="parTrans" cxnId="{CF324122-FB0A-6246-898D-AC802A1BE316}">
      <dgm:prSet/>
      <dgm:spPr/>
      <dgm:t>
        <a:bodyPr/>
        <a:lstStyle/>
        <a:p>
          <a:endParaRPr lang="en-US"/>
        </a:p>
      </dgm:t>
    </dgm:pt>
    <dgm:pt modelId="{5B4A7F0B-9246-DB43-89BF-1C7A2DD938F4}" type="sibTrans" cxnId="{CF324122-FB0A-6246-898D-AC802A1BE316}">
      <dgm:prSet/>
      <dgm:spPr/>
      <dgm:t>
        <a:bodyPr/>
        <a:lstStyle/>
        <a:p>
          <a:endParaRPr lang="en-US"/>
        </a:p>
      </dgm:t>
    </dgm:pt>
    <dgm:pt modelId="{6A84536D-FFC0-5B40-AF31-18FE4E3ABEE4}">
      <dgm:prSet phldrT="[Text]"/>
      <dgm:spPr/>
      <dgm:t>
        <a:bodyPr/>
        <a:lstStyle/>
        <a:p>
          <a:r>
            <a:rPr lang="en-US" dirty="0" smtClean="0"/>
            <a:t>Inputs</a:t>
          </a:r>
          <a:endParaRPr lang="en-US" dirty="0"/>
        </a:p>
      </dgm:t>
    </dgm:pt>
    <dgm:pt modelId="{79CA4CBC-3EEF-054F-ADF6-7305349BF65B}" type="parTrans" cxnId="{C6745ADD-E34A-AE4F-8A13-E1135D8074A7}">
      <dgm:prSet/>
      <dgm:spPr/>
      <dgm:t>
        <a:bodyPr/>
        <a:lstStyle/>
        <a:p>
          <a:endParaRPr lang="en-US"/>
        </a:p>
      </dgm:t>
    </dgm:pt>
    <dgm:pt modelId="{8D4C9742-E04C-1D49-9822-1D39C57B6332}" type="sibTrans" cxnId="{C6745ADD-E34A-AE4F-8A13-E1135D8074A7}">
      <dgm:prSet/>
      <dgm:spPr/>
      <dgm:t>
        <a:bodyPr/>
        <a:lstStyle/>
        <a:p>
          <a:endParaRPr lang="en-US"/>
        </a:p>
      </dgm:t>
    </dgm:pt>
    <dgm:pt modelId="{34CC410C-A3BB-A34E-95DD-36F12C05FB6C}">
      <dgm:prSet phldrT="[Text]"/>
      <dgm:spPr/>
      <dgm:t>
        <a:bodyPr/>
        <a:lstStyle/>
        <a:p>
          <a:r>
            <a:rPr lang="en-US" dirty="0" smtClean="0"/>
            <a:t>Language</a:t>
          </a:r>
          <a:endParaRPr lang="en-US" dirty="0"/>
        </a:p>
      </dgm:t>
    </dgm:pt>
    <dgm:pt modelId="{0C2ACB5D-DE5D-0E49-8866-93A1C36DD35B}" type="parTrans" cxnId="{F0B9AC1A-B451-F84A-9BE7-28F1FA1DDE3C}">
      <dgm:prSet/>
      <dgm:spPr/>
      <dgm:t>
        <a:bodyPr/>
        <a:lstStyle/>
        <a:p>
          <a:endParaRPr lang="en-US"/>
        </a:p>
      </dgm:t>
    </dgm:pt>
    <dgm:pt modelId="{8C9C2AD4-C4DF-B74C-A78B-1AD4A2934EBC}" type="sibTrans" cxnId="{F0B9AC1A-B451-F84A-9BE7-28F1FA1DDE3C}">
      <dgm:prSet/>
      <dgm:spPr/>
      <dgm:t>
        <a:bodyPr/>
        <a:lstStyle/>
        <a:p>
          <a:endParaRPr lang="en-US"/>
        </a:p>
      </dgm:t>
    </dgm:pt>
    <dgm:pt modelId="{939D700A-6102-324B-90B9-39B090A06845}">
      <dgm:prSet phldrT="[Text]"/>
      <dgm:spPr/>
      <dgm:t>
        <a:bodyPr/>
        <a:lstStyle/>
        <a:p>
          <a:r>
            <a:rPr lang="en-US" dirty="0" smtClean="0"/>
            <a:t>Name</a:t>
          </a:r>
          <a:endParaRPr lang="en-US" dirty="0"/>
        </a:p>
      </dgm:t>
    </dgm:pt>
    <dgm:pt modelId="{FDB5087A-5F2D-2D49-8FFE-0F932F273509}" type="parTrans" cxnId="{E88D7A86-5D15-A442-9C4B-A9131BB2085A}">
      <dgm:prSet/>
      <dgm:spPr/>
      <dgm:t>
        <a:bodyPr/>
        <a:lstStyle/>
        <a:p>
          <a:endParaRPr lang="en-US"/>
        </a:p>
      </dgm:t>
    </dgm:pt>
    <dgm:pt modelId="{3B20856A-4C6D-8B4B-BBA2-B3A2F43D22FF}" type="sibTrans" cxnId="{E88D7A86-5D15-A442-9C4B-A9131BB2085A}">
      <dgm:prSet/>
      <dgm:spPr/>
      <dgm:t>
        <a:bodyPr/>
        <a:lstStyle/>
        <a:p>
          <a:endParaRPr lang="en-US"/>
        </a:p>
      </dgm:t>
    </dgm:pt>
    <dgm:pt modelId="{65B454E4-EE07-C742-A115-496C354C4255}">
      <dgm:prSet phldrT="[Text]"/>
      <dgm:spPr/>
      <dgm:t>
        <a:bodyPr/>
        <a:lstStyle/>
        <a:p>
          <a:r>
            <a:rPr lang="en-US" dirty="0" smtClean="0"/>
            <a:t>Description (optional)</a:t>
          </a:r>
          <a:endParaRPr lang="en-US" dirty="0"/>
        </a:p>
      </dgm:t>
    </dgm:pt>
    <dgm:pt modelId="{A1B81772-A9E8-5142-843B-2A3288EAA423}" type="parTrans" cxnId="{FDFAF744-DF4B-0E42-BD5A-6A4C98597487}">
      <dgm:prSet/>
      <dgm:spPr/>
      <dgm:t>
        <a:bodyPr/>
        <a:lstStyle/>
        <a:p>
          <a:endParaRPr lang="en-US"/>
        </a:p>
      </dgm:t>
    </dgm:pt>
    <dgm:pt modelId="{2A87204C-E350-8845-B7EA-B17BB8DA8523}" type="sibTrans" cxnId="{FDFAF744-DF4B-0E42-BD5A-6A4C98597487}">
      <dgm:prSet/>
      <dgm:spPr/>
      <dgm:t>
        <a:bodyPr/>
        <a:lstStyle/>
        <a:p>
          <a:endParaRPr lang="en-US"/>
        </a:p>
      </dgm:t>
    </dgm:pt>
    <dgm:pt modelId="{4FFCDE84-9587-A347-8C2C-1988588900A1}">
      <dgm:prSet phldrT="[Text]"/>
      <dgm:spPr/>
      <dgm:t>
        <a:bodyPr/>
        <a:lstStyle/>
        <a:p>
          <a:r>
            <a:rPr lang="en-US" dirty="0" smtClean="0"/>
            <a:t>Component (auto)</a:t>
          </a:r>
          <a:endParaRPr lang="en-US" dirty="0"/>
        </a:p>
      </dgm:t>
    </dgm:pt>
    <dgm:pt modelId="{7832132D-8ECA-0249-9072-969BB5E4E535}" type="parTrans" cxnId="{8F552E68-A909-A34D-AC33-55EE7A8B1B6A}">
      <dgm:prSet/>
      <dgm:spPr/>
      <dgm:t>
        <a:bodyPr/>
        <a:lstStyle/>
        <a:p>
          <a:endParaRPr lang="en-US"/>
        </a:p>
      </dgm:t>
    </dgm:pt>
    <dgm:pt modelId="{7DE46745-C968-9B42-97EB-1F8C59B4690F}" type="sibTrans" cxnId="{8F552E68-A909-A34D-AC33-55EE7A8B1B6A}">
      <dgm:prSet/>
      <dgm:spPr/>
      <dgm:t>
        <a:bodyPr/>
        <a:lstStyle/>
        <a:p>
          <a:endParaRPr lang="en-US"/>
        </a:p>
      </dgm:t>
    </dgm:pt>
    <dgm:pt modelId="{EE37AC05-2D16-C44F-8434-EE90A28DFE3A}">
      <dgm:prSet phldrT="[Text]"/>
      <dgm:spPr/>
      <dgm:t>
        <a:bodyPr/>
        <a:lstStyle/>
        <a:p>
          <a:r>
            <a:rPr lang="en-US" dirty="0" smtClean="0"/>
            <a:t>Scope</a:t>
          </a:r>
          <a:endParaRPr lang="en-US" dirty="0"/>
        </a:p>
      </dgm:t>
    </dgm:pt>
    <dgm:pt modelId="{3826415E-A3FF-5145-945C-633CB7447906}" type="parTrans" cxnId="{63B8DF7D-AB88-5640-8E6A-F8F7B5FA1B07}">
      <dgm:prSet/>
      <dgm:spPr/>
      <dgm:t>
        <a:bodyPr/>
        <a:lstStyle/>
        <a:p>
          <a:endParaRPr lang="en-US"/>
        </a:p>
      </dgm:t>
    </dgm:pt>
    <dgm:pt modelId="{B1879DF2-EE0E-B243-8B2E-91B27326B2CD}" type="sibTrans" cxnId="{63B8DF7D-AB88-5640-8E6A-F8F7B5FA1B07}">
      <dgm:prSet/>
      <dgm:spPr/>
      <dgm:t>
        <a:bodyPr/>
        <a:lstStyle/>
        <a:p>
          <a:endParaRPr lang="en-US"/>
        </a:p>
      </dgm:t>
    </dgm:pt>
    <dgm:pt modelId="{58CC4D8B-87B1-AE45-AD75-355B30B4C242}">
      <dgm:prSet phldrT="[Text]"/>
      <dgm:spPr/>
      <dgm:t>
        <a:bodyPr/>
        <a:lstStyle/>
        <a:p>
          <a:r>
            <a:rPr lang="en-US" dirty="0" smtClean="0"/>
            <a:t>Possible Automation</a:t>
          </a:r>
          <a:endParaRPr lang="en-US" dirty="0"/>
        </a:p>
      </dgm:t>
    </dgm:pt>
    <dgm:pt modelId="{351598FA-F69A-7C4B-B756-B35C50A9C3BD}" type="parTrans" cxnId="{D4B82FB1-A167-204B-A5F7-CBB688FAAF5B}">
      <dgm:prSet/>
      <dgm:spPr/>
      <dgm:t>
        <a:bodyPr/>
        <a:lstStyle/>
        <a:p>
          <a:endParaRPr lang="en-US"/>
        </a:p>
      </dgm:t>
    </dgm:pt>
    <dgm:pt modelId="{28347EA0-5351-6246-93AE-C2FF9B7410CA}" type="sibTrans" cxnId="{D4B82FB1-A167-204B-A5F7-CBB688FAAF5B}">
      <dgm:prSet/>
      <dgm:spPr/>
      <dgm:t>
        <a:bodyPr/>
        <a:lstStyle/>
        <a:p>
          <a:endParaRPr lang="en-US"/>
        </a:p>
      </dgm:t>
    </dgm:pt>
    <dgm:pt modelId="{78E13DA6-A6FF-FA41-983C-4ED2571CA35B}">
      <dgm:prSet phldrT="[Text]"/>
      <dgm:spPr/>
      <dgm:t>
        <a:bodyPr/>
        <a:lstStyle/>
        <a:p>
          <a:r>
            <a:rPr lang="en-US" dirty="0" smtClean="0"/>
            <a:t>Module</a:t>
          </a:r>
          <a:endParaRPr lang="en-US" dirty="0"/>
        </a:p>
      </dgm:t>
    </dgm:pt>
    <dgm:pt modelId="{46AD2609-1049-5F4F-887C-A1E483BFD44C}" type="parTrans" cxnId="{0610F5D1-4FA7-8F42-86D9-3202A92AC53D}">
      <dgm:prSet/>
      <dgm:spPr/>
      <dgm:t>
        <a:bodyPr/>
        <a:lstStyle/>
        <a:p>
          <a:endParaRPr lang="en-US"/>
        </a:p>
      </dgm:t>
    </dgm:pt>
    <dgm:pt modelId="{6D903FCE-F9C6-EA48-AA65-C7131942BB6B}" type="sibTrans" cxnId="{0610F5D1-4FA7-8F42-86D9-3202A92AC53D}">
      <dgm:prSet/>
      <dgm:spPr/>
      <dgm:t>
        <a:bodyPr/>
        <a:lstStyle/>
        <a:p>
          <a:endParaRPr lang="en-US"/>
        </a:p>
      </dgm:t>
    </dgm:pt>
    <dgm:pt modelId="{2F74BF1B-9828-A54C-B2BD-689204D52E00}">
      <dgm:prSet phldrT="[Text]"/>
      <dgm:spPr/>
      <dgm:t>
        <a:bodyPr/>
        <a:lstStyle/>
        <a:p>
          <a:r>
            <a:rPr lang="en-US" dirty="0" smtClean="0"/>
            <a:t>Method</a:t>
          </a:r>
          <a:endParaRPr lang="en-US" dirty="0"/>
        </a:p>
      </dgm:t>
    </dgm:pt>
    <dgm:pt modelId="{6FA2CCCB-AB2E-5849-8BD8-3F6FD217858B}" type="parTrans" cxnId="{ADD87CAE-6F8C-CE4C-954F-4A2077BCA3AD}">
      <dgm:prSet/>
      <dgm:spPr/>
      <dgm:t>
        <a:bodyPr/>
        <a:lstStyle/>
        <a:p>
          <a:endParaRPr lang="en-US"/>
        </a:p>
      </dgm:t>
    </dgm:pt>
    <dgm:pt modelId="{6EA81C26-5CB5-FC48-B58E-B9690B7FF7E1}" type="sibTrans" cxnId="{ADD87CAE-6F8C-CE4C-954F-4A2077BCA3AD}">
      <dgm:prSet/>
      <dgm:spPr/>
      <dgm:t>
        <a:bodyPr/>
        <a:lstStyle/>
        <a:p>
          <a:endParaRPr lang="en-US"/>
        </a:p>
      </dgm:t>
    </dgm:pt>
    <dgm:pt modelId="{4C50F3DA-AF1D-C043-94C8-D49D2FA54A8A}">
      <dgm:prSet phldrT="[Text]"/>
      <dgm:spPr/>
      <dgm:t>
        <a:bodyPr/>
        <a:lstStyle/>
        <a:p>
          <a:r>
            <a:rPr lang="en-US" dirty="0" smtClean="0"/>
            <a:t>Statement</a:t>
          </a:r>
          <a:endParaRPr lang="en-US" dirty="0"/>
        </a:p>
      </dgm:t>
    </dgm:pt>
    <dgm:pt modelId="{685E48B2-30AE-3048-9C9E-FE54376790CE}" type="parTrans" cxnId="{E62C9EE8-1198-DE48-8BB0-C1CDA9BD2544}">
      <dgm:prSet/>
      <dgm:spPr/>
      <dgm:t>
        <a:bodyPr/>
        <a:lstStyle/>
        <a:p>
          <a:endParaRPr lang="en-US"/>
        </a:p>
      </dgm:t>
    </dgm:pt>
    <dgm:pt modelId="{BF7F01C1-5793-2240-8817-5CA7000D136F}" type="sibTrans" cxnId="{E62C9EE8-1198-DE48-8BB0-C1CDA9BD2544}">
      <dgm:prSet/>
      <dgm:spPr/>
      <dgm:t>
        <a:bodyPr/>
        <a:lstStyle/>
        <a:p>
          <a:endParaRPr lang="en-US"/>
        </a:p>
      </dgm:t>
    </dgm:pt>
    <dgm:pt modelId="{A2044B0A-8859-AC44-86DE-29A8A9F08E8D}">
      <dgm:prSet phldrT="[Text]"/>
      <dgm:spPr/>
      <dgm:t>
        <a:bodyPr/>
        <a:lstStyle/>
        <a:p>
          <a:r>
            <a:rPr lang="en-US" dirty="0" smtClean="0"/>
            <a:t>Possible Automation</a:t>
          </a:r>
          <a:endParaRPr lang="en-US" dirty="0"/>
        </a:p>
      </dgm:t>
    </dgm:pt>
    <dgm:pt modelId="{D7C5FEC2-A508-2143-8D65-8DDBC6F818FA}" type="parTrans" cxnId="{9AEDC820-73A5-0743-AD73-5E7D6C2F4A36}">
      <dgm:prSet/>
      <dgm:spPr/>
      <dgm:t>
        <a:bodyPr/>
        <a:lstStyle/>
        <a:p>
          <a:endParaRPr lang="en-US"/>
        </a:p>
      </dgm:t>
    </dgm:pt>
    <dgm:pt modelId="{4B8D2A37-1CB3-C048-B681-C8AE196ACC17}" type="sibTrans" cxnId="{9AEDC820-73A5-0743-AD73-5E7D6C2F4A36}">
      <dgm:prSet/>
      <dgm:spPr/>
      <dgm:t>
        <a:bodyPr/>
        <a:lstStyle/>
        <a:p>
          <a:endParaRPr lang="en-US"/>
        </a:p>
      </dgm:t>
    </dgm:pt>
    <dgm:pt modelId="{46D4496C-62E9-A04B-982D-D0397455F8C4}">
      <dgm:prSet phldrT="[Text]"/>
      <dgm:spPr/>
      <dgm:t>
        <a:bodyPr/>
        <a:lstStyle/>
        <a:p>
          <a:r>
            <a:rPr lang="en-US" dirty="0" smtClean="0"/>
            <a:t>Name</a:t>
          </a:r>
          <a:endParaRPr lang="en-US" dirty="0"/>
        </a:p>
      </dgm:t>
    </dgm:pt>
    <dgm:pt modelId="{8DB12E83-F218-E442-92D4-57F1EFD76FEC}" type="parTrans" cxnId="{D1E4F959-5F39-5747-955C-6256E9BE105D}">
      <dgm:prSet/>
      <dgm:spPr/>
      <dgm:t>
        <a:bodyPr/>
        <a:lstStyle/>
        <a:p>
          <a:endParaRPr lang="en-US"/>
        </a:p>
      </dgm:t>
    </dgm:pt>
    <dgm:pt modelId="{08D931FA-6DB0-A241-BCF7-0D0F05F6AB2F}" type="sibTrans" cxnId="{D1E4F959-5F39-5747-955C-6256E9BE105D}">
      <dgm:prSet/>
      <dgm:spPr/>
      <dgm:t>
        <a:bodyPr/>
        <a:lstStyle/>
        <a:p>
          <a:endParaRPr lang="en-US"/>
        </a:p>
      </dgm:t>
    </dgm:pt>
    <dgm:pt modelId="{58A74019-11F2-B044-83A1-DD9CC48F9FBE}">
      <dgm:prSet phldrT="[Text]"/>
      <dgm:spPr/>
      <dgm:t>
        <a:bodyPr/>
        <a:lstStyle/>
        <a:p>
          <a:r>
            <a:rPr lang="en-US" dirty="0" smtClean="0"/>
            <a:t>Description (optional)</a:t>
          </a:r>
          <a:endParaRPr lang="en-US" dirty="0"/>
        </a:p>
      </dgm:t>
    </dgm:pt>
    <dgm:pt modelId="{63F318A2-8EEA-CA4E-9C9F-7CEF6B452C60}" type="parTrans" cxnId="{214BBFF5-9472-E340-BE05-13B52F20F1B7}">
      <dgm:prSet/>
      <dgm:spPr/>
      <dgm:t>
        <a:bodyPr/>
        <a:lstStyle/>
        <a:p>
          <a:endParaRPr lang="en-US"/>
        </a:p>
      </dgm:t>
    </dgm:pt>
    <dgm:pt modelId="{00B76A2D-B2FC-8547-887A-AF3072981A2E}" type="sibTrans" cxnId="{214BBFF5-9472-E340-BE05-13B52F20F1B7}">
      <dgm:prSet/>
      <dgm:spPr/>
      <dgm:t>
        <a:bodyPr/>
        <a:lstStyle/>
        <a:p>
          <a:endParaRPr lang="en-US"/>
        </a:p>
      </dgm:t>
    </dgm:pt>
    <dgm:pt modelId="{A1419F2F-8946-D843-ACE1-802B0B2903D8}">
      <dgm:prSet phldrT="[Text]"/>
      <dgm:spPr/>
      <dgm:t>
        <a:bodyPr/>
        <a:lstStyle/>
        <a:p>
          <a:r>
            <a:rPr lang="en-US" dirty="0" smtClean="0"/>
            <a:t>Position</a:t>
          </a:r>
          <a:endParaRPr lang="en-US" dirty="0"/>
        </a:p>
      </dgm:t>
    </dgm:pt>
    <dgm:pt modelId="{9E9065F5-B133-0746-A4CC-8979FEA3C02E}" type="parTrans" cxnId="{4C8AC9B9-E93C-2348-98B7-229D72C6FE99}">
      <dgm:prSet/>
      <dgm:spPr/>
      <dgm:t>
        <a:bodyPr/>
        <a:lstStyle/>
        <a:p>
          <a:endParaRPr lang="en-US"/>
        </a:p>
      </dgm:t>
    </dgm:pt>
    <dgm:pt modelId="{77B4B8B3-C1FB-6D42-BF83-0E1404505C99}" type="sibTrans" cxnId="{4C8AC9B9-E93C-2348-98B7-229D72C6FE99}">
      <dgm:prSet/>
      <dgm:spPr/>
      <dgm:t>
        <a:bodyPr/>
        <a:lstStyle/>
        <a:p>
          <a:endParaRPr lang="en-US"/>
        </a:p>
      </dgm:t>
    </dgm:pt>
    <dgm:pt modelId="{343DB6B3-C949-644F-9BB2-887D7F20E9DB}">
      <dgm:prSet phldrT="[Text]"/>
      <dgm:spPr/>
      <dgm:t>
        <a:bodyPr/>
        <a:lstStyle/>
        <a:p>
          <a:r>
            <a:rPr lang="en-US" dirty="0" smtClean="0"/>
            <a:t>Name</a:t>
          </a:r>
          <a:endParaRPr lang="en-US" dirty="0"/>
        </a:p>
      </dgm:t>
    </dgm:pt>
    <dgm:pt modelId="{C89027E0-903B-B74F-94F2-CECA755E5D2E}" type="parTrans" cxnId="{48F519E9-E349-3D40-BE33-BD33679270DE}">
      <dgm:prSet/>
      <dgm:spPr/>
      <dgm:t>
        <a:bodyPr/>
        <a:lstStyle/>
        <a:p>
          <a:endParaRPr lang="en-US"/>
        </a:p>
      </dgm:t>
    </dgm:pt>
    <dgm:pt modelId="{E996A7E0-97E1-A642-A5E6-018E50364B3C}" type="sibTrans" cxnId="{48F519E9-E349-3D40-BE33-BD33679270DE}">
      <dgm:prSet/>
      <dgm:spPr/>
      <dgm:t>
        <a:bodyPr/>
        <a:lstStyle/>
        <a:p>
          <a:endParaRPr lang="en-US"/>
        </a:p>
      </dgm:t>
    </dgm:pt>
    <dgm:pt modelId="{2F268D8A-1D31-C445-8D54-E75181D61867}">
      <dgm:prSet phldrT="[Text]"/>
      <dgm:spPr/>
      <dgm:t>
        <a:bodyPr/>
        <a:lstStyle/>
        <a:p>
          <a:r>
            <a:rPr lang="en-US" dirty="0" smtClean="0"/>
            <a:t>Position (optional)</a:t>
          </a:r>
          <a:endParaRPr lang="en-US" dirty="0"/>
        </a:p>
      </dgm:t>
    </dgm:pt>
    <dgm:pt modelId="{E21C722E-81D5-FC41-BE00-2D0A31ACDC0E}" type="parTrans" cxnId="{AF067455-24CC-1D4F-8BFE-388F134228F8}">
      <dgm:prSet/>
      <dgm:spPr/>
      <dgm:t>
        <a:bodyPr/>
        <a:lstStyle/>
        <a:p>
          <a:endParaRPr lang="en-US"/>
        </a:p>
      </dgm:t>
    </dgm:pt>
    <dgm:pt modelId="{1F1F6861-5CAD-D242-96C0-D95C6525FA58}" type="sibTrans" cxnId="{AF067455-24CC-1D4F-8BFE-388F134228F8}">
      <dgm:prSet/>
      <dgm:spPr/>
      <dgm:t>
        <a:bodyPr/>
        <a:lstStyle/>
        <a:p>
          <a:endParaRPr lang="en-US"/>
        </a:p>
      </dgm:t>
    </dgm:pt>
    <dgm:pt modelId="{98756A60-06B6-9946-B991-3612DFC84B43}">
      <dgm:prSet phldrT="[Text]"/>
      <dgm:spPr/>
      <dgm:t>
        <a:bodyPr/>
        <a:lstStyle/>
        <a:p>
          <a:r>
            <a:rPr lang="en-US" dirty="0" smtClean="0"/>
            <a:t>Description (optional)</a:t>
          </a:r>
          <a:endParaRPr lang="en-US" dirty="0"/>
        </a:p>
      </dgm:t>
    </dgm:pt>
    <dgm:pt modelId="{A4E6714A-263C-7D43-8389-5C0CCCCA555F}" type="parTrans" cxnId="{98B7D305-AF36-AF4A-A648-68DEEB85BD05}">
      <dgm:prSet/>
      <dgm:spPr/>
      <dgm:t>
        <a:bodyPr/>
        <a:lstStyle/>
        <a:p>
          <a:endParaRPr lang="en-US"/>
        </a:p>
      </dgm:t>
    </dgm:pt>
    <dgm:pt modelId="{A37981C5-260F-7248-A905-73E718973562}" type="sibTrans" cxnId="{98B7D305-AF36-AF4A-A648-68DEEB85BD05}">
      <dgm:prSet/>
      <dgm:spPr/>
      <dgm:t>
        <a:bodyPr/>
        <a:lstStyle/>
        <a:p>
          <a:endParaRPr lang="en-US"/>
        </a:p>
      </dgm:t>
    </dgm:pt>
    <dgm:pt modelId="{65CF8516-2919-2243-BF81-09F97AEFD59B}">
      <dgm:prSet phldrT="[Text]"/>
      <dgm:spPr/>
      <dgm:t>
        <a:bodyPr/>
        <a:lstStyle/>
        <a:p>
          <a:r>
            <a:rPr lang="en-US" dirty="0" smtClean="0"/>
            <a:t>Location</a:t>
          </a:r>
          <a:endParaRPr lang="en-US" dirty="0"/>
        </a:p>
      </dgm:t>
    </dgm:pt>
    <dgm:pt modelId="{AB2F2624-85BC-4846-9A76-B4604CB71AC4}" type="parTrans" cxnId="{6A569263-EE86-E447-8EB9-96221A62BB66}">
      <dgm:prSet/>
      <dgm:spPr/>
      <dgm:t>
        <a:bodyPr/>
        <a:lstStyle/>
        <a:p>
          <a:endParaRPr lang="en-US"/>
        </a:p>
      </dgm:t>
    </dgm:pt>
    <dgm:pt modelId="{F377A210-E946-8A44-8991-4EA9F03926B7}" type="sibTrans" cxnId="{6A569263-EE86-E447-8EB9-96221A62BB66}">
      <dgm:prSet/>
      <dgm:spPr/>
      <dgm:t>
        <a:bodyPr/>
        <a:lstStyle/>
        <a:p>
          <a:endParaRPr lang="en-US"/>
        </a:p>
      </dgm:t>
    </dgm:pt>
    <dgm:pt modelId="{8B8D5249-B4FE-4245-8521-20EA6DCECD0B}">
      <dgm:prSet phldrT="[Text]"/>
      <dgm:spPr/>
      <dgm:t>
        <a:bodyPr/>
        <a:lstStyle/>
        <a:p>
          <a:r>
            <a:rPr lang="en-US" dirty="0" smtClean="0"/>
            <a:t>Component</a:t>
          </a:r>
          <a:endParaRPr lang="en-US" dirty="0"/>
        </a:p>
      </dgm:t>
    </dgm:pt>
    <dgm:pt modelId="{16B4DFBD-3F2B-E940-86BF-0D3D873CA899}" type="parTrans" cxnId="{6083AB14-CA52-D342-AFBD-F206FAB8A6A6}">
      <dgm:prSet/>
      <dgm:spPr/>
      <dgm:t>
        <a:bodyPr/>
        <a:lstStyle/>
        <a:p>
          <a:endParaRPr lang="en-US"/>
        </a:p>
      </dgm:t>
    </dgm:pt>
    <dgm:pt modelId="{0199B9E9-AAFE-D047-8EB7-F48557A28FCB}" type="sibTrans" cxnId="{6083AB14-CA52-D342-AFBD-F206FAB8A6A6}">
      <dgm:prSet/>
      <dgm:spPr/>
      <dgm:t>
        <a:bodyPr/>
        <a:lstStyle/>
        <a:p>
          <a:endParaRPr lang="en-US"/>
        </a:p>
      </dgm:t>
    </dgm:pt>
    <dgm:pt modelId="{B01DB063-21E0-4C41-BC4C-2F45699E746D}">
      <dgm:prSet phldrT="[Text]"/>
      <dgm:spPr/>
      <dgm:t>
        <a:bodyPr/>
        <a:lstStyle/>
        <a:p>
          <a:r>
            <a:rPr lang="en-US" dirty="0" smtClean="0"/>
            <a:t>File</a:t>
          </a:r>
          <a:endParaRPr lang="en-US" dirty="0"/>
        </a:p>
      </dgm:t>
    </dgm:pt>
    <dgm:pt modelId="{929FE41D-2111-1B4B-B608-323ED6162D70}" type="parTrans" cxnId="{16F5E449-29C2-3248-AD51-799CFB1D70B1}">
      <dgm:prSet/>
      <dgm:spPr/>
      <dgm:t>
        <a:bodyPr/>
        <a:lstStyle/>
        <a:p>
          <a:endParaRPr lang="en-US"/>
        </a:p>
      </dgm:t>
    </dgm:pt>
    <dgm:pt modelId="{4C469D83-0F56-8E40-9DAC-509634C4006E}" type="sibTrans" cxnId="{16F5E449-29C2-3248-AD51-799CFB1D70B1}">
      <dgm:prSet/>
      <dgm:spPr/>
      <dgm:t>
        <a:bodyPr/>
        <a:lstStyle/>
        <a:p>
          <a:endParaRPr lang="en-US"/>
        </a:p>
      </dgm:t>
    </dgm:pt>
    <dgm:pt modelId="{A23710E6-6DA4-2A4C-AE6C-583430919916}" type="pres">
      <dgm:prSet presAssocID="{16E9C22D-DA65-9D42-8F46-F91D255235FF}" presName="compositeShape" presStyleCnt="0">
        <dgm:presLayoutVars>
          <dgm:chMax val="7"/>
          <dgm:dir/>
          <dgm:resizeHandles val="exact"/>
        </dgm:presLayoutVars>
      </dgm:prSet>
      <dgm:spPr/>
    </dgm:pt>
    <dgm:pt modelId="{3F4AEF59-6977-ED46-8AAF-A8BFC0A5EFE4}" type="pres">
      <dgm:prSet presAssocID="{16E9C22D-DA65-9D42-8F46-F91D255235FF}" presName="wedge1" presStyleLbl="node1" presStyleIdx="0" presStyleCnt="6"/>
      <dgm:spPr/>
      <dgm:t>
        <a:bodyPr/>
        <a:lstStyle/>
        <a:p>
          <a:endParaRPr lang="en-US"/>
        </a:p>
      </dgm:t>
    </dgm:pt>
    <dgm:pt modelId="{B03DC9FC-3412-6A45-8D6B-6B3C53A35B58}" type="pres">
      <dgm:prSet presAssocID="{16E9C22D-DA65-9D42-8F46-F91D255235FF}" presName="wedge1Tx" presStyleLbl="node1" presStyleIdx="0" presStyleCnt="6">
        <dgm:presLayoutVars>
          <dgm:chMax val="0"/>
          <dgm:chPref val="0"/>
          <dgm:bulletEnabled val="1"/>
        </dgm:presLayoutVars>
      </dgm:prSet>
      <dgm:spPr/>
      <dgm:t>
        <a:bodyPr/>
        <a:lstStyle/>
        <a:p>
          <a:endParaRPr lang="en-US"/>
        </a:p>
      </dgm:t>
    </dgm:pt>
    <dgm:pt modelId="{1F8287CA-118F-0C43-8E88-87EC28359B40}" type="pres">
      <dgm:prSet presAssocID="{16E9C22D-DA65-9D42-8F46-F91D255235FF}" presName="wedge2" presStyleLbl="node1" presStyleIdx="1" presStyleCnt="6"/>
      <dgm:spPr/>
      <dgm:t>
        <a:bodyPr/>
        <a:lstStyle/>
        <a:p>
          <a:endParaRPr lang="en-US"/>
        </a:p>
      </dgm:t>
    </dgm:pt>
    <dgm:pt modelId="{4797C5A8-D561-8C41-8DF7-54E35CE51D37}" type="pres">
      <dgm:prSet presAssocID="{16E9C22D-DA65-9D42-8F46-F91D255235FF}" presName="wedge2Tx" presStyleLbl="node1" presStyleIdx="1" presStyleCnt="6">
        <dgm:presLayoutVars>
          <dgm:chMax val="0"/>
          <dgm:chPref val="0"/>
          <dgm:bulletEnabled val="1"/>
        </dgm:presLayoutVars>
      </dgm:prSet>
      <dgm:spPr/>
      <dgm:t>
        <a:bodyPr/>
        <a:lstStyle/>
        <a:p>
          <a:endParaRPr lang="en-US"/>
        </a:p>
      </dgm:t>
    </dgm:pt>
    <dgm:pt modelId="{125E7686-8683-2049-8DF2-D6F37A71C0AB}" type="pres">
      <dgm:prSet presAssocID="{16E9C22D-DA65-9D42-8F46-F91D255235FF}" presName="wedge3" presStyleLbl="node1" presStyleIdx="2" presStyleCnt="6"/>
      <dgm:spPr/>
      <dgm:t>
        <a:bodyPr/>
        <a:lstStyle/>
        <a:p>
          <a:endParaRPr lang="en-US"/>
        </a:p>
      </dgm:t>
    </dgm:pt>
    <dgm:pt modelId="{153B7460-0EFB-F24A-8765-5951E121284F}" type="pres">
      <dgm:prSet presAssocID="{16E9C22D-DA65-9D42-8F46-F91D255235FF}" presName="wedge3Tx" presStyleLbl="node1" presStyleIdx="2" presStyleCnt="6">
        <dgm:presLayoutVars>
          <dgm:chMax val="0"/>
          <dgm:chPref val="0"/>
          <dgm:bulletEnabled val="1"/>
        </dgm:presLayoutVars>
      </dgm:prSet>
      <dgm:spPr/>
      <dgm:t>
        <a:bodyPr/>
        <a:lstStyle/>
        <a:p>
          <a:endParaRPr lang="en-US"/>
        </a:p>
      </dgm:t>
    </dgm:pt>
    <dgm:pt modelId="{8408A551-DEB0-B54F-8221-EDA8FA00FCBD}" type="pres">
      <dgm:prSet presAssocID="{16E9C22D-DA65-9D42-8F46-F91D255235FF}" presName="wedge4" presStyleLbl="node1" presStyleIdx="3" presStyleCnt="6"/>
      <dgm:spPr/>
      <dgm:t>
        <a:bodyPr/>
        <a:lstStyle/>
        <a:p>
          <a:endParaRPr lang="en-US"/>
        </a:p>
      </dgm:t>
    </dgm:pt>
    <dgm:pt modelId="{4F2BFD16-DD97-B84F-8BDD-64FBBC500025}" type="pres">
      <dgm:prSet presAssocID="{16E9C22D-DA65-9D42-8F46-F91D255235FF}" presName="wedge4Tx" presStyleLbl="node1" presStyleIdx="3" presStyleCnt="6">
        <dgm:presLayoutVars>
          <dgm:chMax val="0"/>
          <dgm:chPref val="0"/>
          <dgm:bulletEnabled val="1"/>
        </dgm:presLayoutVars>
      </dgm:prSet>
      <dgm:spPr/>
      <dgm:t>
        <a:bodyPr/>
        <a:lstStyle/>
        <a:p>
          <a:endParaRPr lang="en-US"/>
        </a:p>
      </dgm:t>
    </dgm:pt>
    <dgm:pt modelId="{80AA5067-8E55-A447-A60F-49F15FC4F730}" type="pres">
      <dgm:prSet presAssocID="{16E9C22D-DA65-9D42-8F46-F91D255235FF}" presName="wedge5" presStyleLbl="node1" presStyleIdx="4" presStyleCnt="6"/>
      <dgm:spPr/>
      <dgm:t>
        <a:bodyPr/>
        <a:lstStyle/>
        <a:p>
          <a:endParaRPr lang="en-US"/>
        </a:p>
      </dgm:t>
    </dgm:pt>
    <dgm:pt modelId="{FB2B63BC-E8E3-9143-9698-901EDBF166EF}" type="pres">
      <dgm:prSet presAssocID="{16E9C22D-DA65-9D42-8F46-F91D255235FF}" presName="wedge5Tx" presStyleLbl="node1" presStyleIdx="4" presStyleCnt="6">
        <dgm:presLayoutVars>
          <dgm:chMax val="0"/>
          <dgm:chPref val="0"/>
          <dgm:bulletEnabled val="1"/>
        </dgm:presLayoutVars>
      </dgm:prSet>
      <dgm:spPr/>
      <dgm:t>
        <a:bodyPr/>
        <a:lstStyle/>
        <a:p>
          <a:endParaRPr lang="en-US"/>
        </a:p>
      </dgm:t>
    </dgm:pt>
    <dgm:pt modelId="{C58A7994-167E-4A4F-B3BA-FC31FF966182}" type="pres">
      <dgm:prSet presAssocID="{16E9C22D-DA65-9D42-8F46-F91D255235FF}" presName="wedge6" presStyleLbl="node1" presStyleIdx="5" presStyleCnt="6"/>
      <dgm:spPr/>
      <dgm:t>
        <a:bodyPr/>
        <a:lstStyle/>
        <a:p>
          <a:endParaRPr lang="en-US"/>
        </a:p>
      </dgm:t>
    </dgm:pt>
    <dgm:pt modelId="{0CBFC315-A01B-7B45-B2D4-8F671D266FEB}" type="pres">
      <dgm:prSet presAssocID="{16E9C22D-DA65-9D42-8F46-F91D255235FF}" presName="wedge6Tx" presStyleLbl="node1" presStyleIdx="5" presStyleCnt="6">
        <dgm:presLayoutVars>
          <dgm:chMax val="0"/>
          <dgm:chPref val="0"/>
          <dgm:bulletEnabled val="1"/>
        </dgm:presLayoutVars>
      </dgm:prSet>
      <dgm:spPr/>
      <dgm:t>
        <a:bodyPr/>
        <a:lstStyle/>
        <a:p>
          <a:endParaRPr lang="en-US"/>
        </a:p>
      </dgm:t>
    </dgm:pt>
  </dgm:ptLst>
  <dgm:cxnLst>
    <dgm:cxn modelId="{B7FBF0A7-1104-9044-9BAB-8B4B647BBA88}" type="presOf" srcId="{78E13DA6-A6FF-FA41-983C-4ED2571CA35B}" destId="{80AA5067-8E55-A447-A60F-49F15FC4F730}" srcOrd="0" destOrd="1" presId="urn:microsoft.com/office/officeart/2005/8/layout/chart3"/>
    <dgm:cxn modelId="{15DB32F8-0F8A-174C-8DBA-35CD09DBB969}" type="presOf" srcId="{A2044B0A-8859-AC44-86DE-29A8A9F08E8D}" destId="{4F2BFD16-DD97-B84F-8BDD-64FBBC500025}" srcOrd="1" destOrd="2" presId="urn:microsoft.com/office/officeart/2005/8/layout/chart3"/>
    <dgm:cxn modelId="{4B68BD31-7D85-8D42-A528-C0992A6AD8EC}" type="presOf" srcId="{343DB6B3-C949-644F-9BB2-887D7F20E9DB}" destId="{153B7460-0EFB-F24A-8765-5951E121284F}" srcOrd="1" destOrd="1" presId="urn:microsoft.com/office/officeart/2005/8/layout/chart3"/>
    <dgm:cxn modelId="{11915A1A-E387-634F-A580-4D1CEFD6121F}" type="presOf" srcId="{939D700A-6102-324B-90B9-39B090A06845}" destId="{3F4AEF59-6977-ED46-8AAF-A8BFC0A5EFE4}" srcOrd="0" destOrd="1" presId="urn:microsoft.com/office/officeart/2005/8/layout/chart3"/>
    <dgm:cxn modelId="{83340A68-D461-CF4E-8849-1E838CCABBE8}" type="presOf" srcId="{78E13DA6-A6FF-FA41-983C-4ED2571CA35B}" destId="{FB2B63BC-E8E3-9143-9698-901EDBF166EF}" srcOrd="1" destOrd="1" presId="urn:microsoft.com/office/officeart/2005/8/layout/chart3"/>
    <dgm:cxn modelId="{BCAE87E9-2817-1F40-A133-408BB3CCCA89}" type="presOf" srcId="{34CC410C-A3BB-A34E-95DD-36F12C05FB6C}" destId="{8408A551-DEB0-B54F-8221-EDA8FA00FCBD}" srcOrd="0" destOrd="1" presId="urn:microsoft.com/office/officeart/2005/8/layout/chart3"/>
    <dgm:cxn modelId="{E88D7A86-5D15-A442-9C4B-A9131BB2085A}" srcId="{33ABDCC4-6183-3345-B59C-EFF58A36A1B7}" destId="{939D700A-6102-324B-90B9-39B090A06845}" srcOrd="0" destOrd="0" parTransId="{FDB5087A-5F2D-2D49-8FFE-0F932F273509}" sibTransId="{3B20856A-4C6D-8B4B-BBA2-B3A2F43D22FF}"/>
    <dgm:cxn modelId="{E8163945-BA31-1F4C-B956-F18FD24E20FE}" type="presOf" srcId="{65B454E4-EE07-C742-A115-496C354C4255}" destId="{B03DC9FC-3412-6A45-8D6B-6B3C53A35B58}" srcOrd="1" destOrd="2" presId="urn:microsoft.com/office/officeart/2005/8/layout/chart3"/>
    <dgm:cxn modelId="{1BFD0938-1661-AF4E-BD77-8A5A4D08EDE8}" type="presOf" srcId="{4C4D059A-01FF-614F-B8DF-7E392D817F80}" destId="{125E7686-8683-2049-8DF2-D6F37A71C0AB}" srcOrd="0" destOrd="0" presId="urn:microsoft.com/office/officeart/2005/8/layout/chart3"/>
    <dgm:cxn modelId="{24320EA3-6F13-E549-AE87-4F6E3F4917E1}" type="presOf" srcId="{B01DB063-21E0-4C41-BC4C-2F45699E746D}" destId="{C58A7994-167E-4A4F-B3BA-FC31FF966182}" srcOrd="0" destOrd="2" presId="urn:microsoft.com/office/officeart/2005/8/layout/chart3"/>
    <dgm:cxn modelId="{FDFAF744-DF4B-0E42-BD5A-6A4C98597487}" srcId="{33ABDCC4-6183-3345-B59C-EFF58A36A1B7}" destId="{65B454E4-EE07-C742-A115-496C354C4255}" srcOrd="1" destOrd="0" parTransId="{A1B81772-A9E8-5142-843B-2A3288EAA423}" sibTransId="{2A87204C-E350-8845-B7EA-B17BB8DA8523}"/>
    <dgm:cxn modelId="{8F552E68-A909-A34D-AC33-55EE7A8B1B6A}" srcId="{33ABDCC4-6183-3345-B59C-EFF58A36A1B7}" destId="{4FFCDE84-9587-A347-8C2C-1988588900A1}" srcOrd="2" destOrd="0" parTransId="{7832132D-8ECA-0249-9072-969BB5E4E535}" sibTransId="{7DE46745-C968-9B42-97EB-1F8C59B4690F}"/>
    <dgm:cxn modelId="{A01991F5-A9C8-4F45-AB12-FED6C37348A0}" type="presOf" srcId="{4C50F3DA-AF1D-C043-94C8-D49D2FA54A8A}" destId="{FB2B63BC-E8E3-9143-9698-901EDBF166EF}" srcOrd="1" destOrd="3" presId="urn:microsoft.com/office/officeart/2005/8/layout/chart3"/>
    <dgm:cxn modelId="{E62C9EE8-1198-DE48-8BB0-C1CDA9BD2544}" srcId="{EE37AC05-2D16-C44F-8434-EE90A28DFE3A}" destId="{4C50F3DA-AF1D-C043-94C8-D49D2FA54A8A}" srcOrd="2" destOrd="0" parTransId="{685E48B2-30AE-3048-9C9E-FE54376790CE}" sibTransId="{BF7F01C1-5793-2240-8817-5CA7000D136F}"/>
    <dgm:cxn modelId="{D8F85384-EAB8-DB41-ADA6-0D14E7B6070F}" type="presOf" srcId="{58CC4D8B-87B1-AE45-AD75-355B30B4C242}" destId="{80AA5067-8E55-A447-A60F-49F15FC4F730}" srcOrd="0" destOrd="4" presId="urn:microsoft.com/office/officeart/2005/8/layout/chart3"/>
    <dgm:cxn modelId="{C14B76DA-12C0-7840-A7A6-0D56CE61D785}" type="presOf" srcId="{65B454E4-EE07-C742-A115-496C354C4255}" destId="{3F4AEF59-6977-ED46-8AAF-A8BFC0A5EFE4}" srcOrd="0" destOrd="2" presId="urn:microsoft.com/office/officeart/2005/8/layout/chart3"/>
    <dgm:cxn modelId="{9D1EE57A-C6FC-E541-A4A7-AC4621D5737A}" type="presOf" srcId="{65CF8516-2919-2243-BF81-09F97AEFD59B}" destId="{C58A7994-167E-4A4F-B3BA-FC31FF966182}" srcOrd="0" destOrd="0" presId="urn:microsoft.com/office/officeart/2005/8/layout/chart3"/>
    <dgm:cxn modelId="{C6745ADD-E34A-AE4F-8A13-E1135D8074A7}" srcId="{16E9C22D-DA65-9D42-8F46-F91D255235FF}" destId="{6A84536D-FFC0-5B40-AF31-18FE4E3ABEE4}" srcOrd="1" destOrd="0" parTransId="{79CA4CBC-3EEF-054F-ADF6-7305349BF65B}" sibTransId="{8D4C9742-E04C-1D49-9822-1D39C57B6332}"/>
    <dgm:cxn modelId="{022058F4-CC44-544B-B2CC-7A020715F002}" type="presOf" srcId="{4C50F3DA-AF1D-C043-94C8-D49D2FA54A8A}" destId="{80AA5067-8E55-A447-A60F-49F15FC4F730}" srcOrd="0" destOrd="3" presId="urn:microsoft.com/office/officeart/2005/8/layout/chart3"/>
    <dgm:cxn modelId="{AF067455-24CC-1D4F-8BFE-388F134228F8}" srcId="{4C4D059A-01FF-614F-B8DF-7E392D817F80}" destId="{2F268D8A-1D31-C445-8D54-E75181D61867}" srcOrd="1" destOrd="0" parTransId="{E21C722E-81D5-FC41-BE00-2D0A31ACDC0E}" sibTransId="{1F1F6861-5CAD-D242-96C0-D95C6525FA58}"/>
    <dgm:cxn modelId="{EFDE59E2-64D5-EC43-8FAE-8994F8D69440}" type="presOf" srcId="{A2044B0A-8859-AC44-86DE-29A8A9F08E8D}" destId="{8408A551-DEB0-B54F-8221-EDA8FA00FCBD}" srcOrd="0" destOrd="2" presId="urn:microsoft.com/office/officeart/2005/8/layout/chart3"/>
    <dgm:cxn modelId="{160D306D-B004-7C45-A378-D449ACF2A7EB}" type="presOf" srcId="{939D700A-6102-324B-90B9-39B090A06845}" destId="{B03DC9FC-3412-6A45-8D6B-6B3C53A35B58}" srcOrd="1" destOrd="1" presId="urn:microsoft.com/office/officeart/2005/8/layout/chart3"/>
    <dgm:cxn modelId="{E7AFDE05-03EC-774E-9FE8-75E280266035}" type="presOf" srcId="{16E9C22D-DA65-9D42-8F46-F91D255235FF}" destId="{A23710E6-6DA4-2A4C-AE6C-583430919916}" srcOrd="0" destOrd="0" presId="urn:microsoft.com/office/officeart/2005/8/layout/chart3"/>
    <dgm:cxn modelId="{F86DFDD4-F41F-C248-9CBC-BA9F67CB3875}" type="presOf" srcId="{EE37AC05-2D16-C44F-8434-EE90A28DFE3A}" destId="{FB2B63BC-E8E3-9143-9698-901EDBF166EF}" srcOrd="1" destOrd="0" presId="urn:microsoft.com/office/officeart/2005/8/layout/chart3"/>
    <dgm:cxn modelId="{09666E55-600D-DF4A-A639-935FFE828B1E}" srcId="{16E9C22D-DA65-9D42-8F46-F91D255235FF}" destId="{33ABDCC4-6183-3345-B59C-EFF58A36A1B7}" srcOrd="0" destOrd="0" parTransId="{DC73AABE-8D2B-9A49-AC12-5F8F078D46F8}" sibTransId="{13EF3F57-92B7-F345-A78E-1E48A843B5A0}"/>
    <dgm:cxn modelId="{CF324122-FB0A-6246-898D-AC802A1BE316}" srcId="{16E9C22D-DA65-9D42-8F46-F91D255235FF}" destId="{1BE72A41-D82C-594E-8805-BB6D84148A35}" srcOrd="3" destOrd="0" parTransId="{3C3F1373-9CF2-7746-8E30-87A81C706F04}" sibTransId="{5B4A7F0B-9246-DB43-89BF-1C7A2DD938F4}"/>
    <dgm:cxn modelId="{EBF8FB3E-E6D8-F340-83AA-8967A47541B1}" type="presOf" srcId="{8B8D5249-B4FE-4245-8521-20EA6DCECD0B}" destId="{C58A7994-167E-4A4F-B3BA-FC31FF966182}" srcOrd="0" destOrd="1" presId="urn:microsoft.com/office/officeart/2005/8/layout/chart3"/>
    <dgm:cxn modelId="{214BBFF5-9472-E340-BE05-13B52F20F1B7}" srcId="{6A84536D-FFC0-5B40-AF31-18FE4E3ABEE4}" destId="{58A74019-11F2-B044-83A1-DD9CC48F9FBE}" srcOrd="2" destOrd="0" parTransId="{63F318A2-8EEA-CA4E-9C9F-7CEF6B452C60}" sibTransId="{00B76A2D-B2FC-8547-887A-AF3072981A2E}"/>
    <dgm:cxn modelId="{C292DC16-5ACB-8346-AE02-9F62E7F6E0DE}" type="presOf" srcId="{1BE72A41-D82C-594E-8805-BB6D84148A35}" destId="{8408A551-DEB0-B54F-8221-EDA8FA00FCBD}" srcOrd="0" destOrd="0" presId="urn:microsoft.com/office/officeart/2005/8/layout/chart3"/>
    <dgm:cxn modelId="{16F5E449-29C2-3248-AD51-799CFB1D70B1}" srcId="{65CF8516-2919-2243-BF81-09F97AEFD59B}" destId="{B01DB063-21E0-4C41-BC4C-2F45699E746D}" srcOrd="1" destOrd="0" parTransId="{929FE41D-2111-1B4B-B608-323ED6162D70}" sibTransId="{4C469D83-0F56-8E40-9DAC-509634C4006E}"/>
    <dgm:cxn modelId="{B0A52799-7807-A847-91BF-ECE738FE5AEA}" type="presOf" srcId="{343DB6B3-C949-644F-9BB2-887D7F20E9DB}" destId="{125E7686-8683-2049-8DF2-D6F37A71C0AB}" srcOrd="0" destOrd="1" presId="urn:microsoft.com/office/officeart/2005/8/layout/chart3"/>
    <dgm:cxn modelId="{5811D298-2C37-DC4A-968E-4640EE8EA5DE}" type="presOf" srcId="{4C4D059A-01FF-614F-B8DF-7E392D817F80}" destId="{153B7460-0EFB-F24A-8765-5951E121284F}" srcOrd="1" destOrd="0" presId="urn:microsoft.com/office/officeart/2005/8/layout/chart3"/>
    <dgm:cxn modelId="{9AEDC820-73A5-0743-AD73-5E7D6C2F4A36}" srcId="{1BE72A41-D82C-594E-8805-BB6D84148A35}" destId="{A2044B0A-8859-AC44-86DE-29A8A9F08E8D}" srcOrd="1" destOrd="0" parTransId="{D7C5FEC2-A508-2143-8D65-8DDBC6F818FA}" sibTransId="{4B8D2A37-1CB3-C048-B681-C8AE196ACC17}"/>
    <dgm:cxn modelId="{D1655638-7B6C-F64B-B36D-4EC1AEC402C3}" type="presOf" srcId="{46D4496C-62E9-A04B-982D-D0397455F8C4}" destId="{1F8287CA-118F-0C43-8E88-87EC28359B40}" srcOrd="0" destOrd="1" presId="urn:microsoft.com/office/officeart/2005/8/layout/chart3"/>
    <dgm:cxn modelId="{98B7D305-AF36-AF4A-A648-68DEEB85BD05}" srcId="{4C4D059A-01FF-614F-B8DF-7E392D817F80}" destId="{98756A60-06B6-9946-B991-3612DFC84B43}" srcOrd="2" destOrd="0" parTransId="{A4E6714A-263C-7D43-8389-5C0CCCCA555F}" sibTransId="{A37981C5-260F-7248-A905-73E718973562}"/>
    <dgm:cxn modelId="{D1E4F959-5F39-5747-955C-6256E9BE105D}" srcId="{6A84536D-FFC0-5B40-AF31-18FE4E3ABEE4}" destId="{46D4496C-62E9-A04B-982D-D0397455F8C4}" srcOrd="0" destOrd="0" parTransId="{8DB12E83-F218-E442-92D4-57F1EFD76FEC}" sibTransId="{08D931FA-6DB0-A241-BCF7-0D0F05F6AB2F}"/>
    <dgm:cxn modelId="{4F7BD88A-595C-7446-81C4-311D4F8C447D}" type="presOf" srcId="{A1419F2F-8946-D843-ACE1-802B0B2903D8}" destId="{1F8287CA-118F-0C43-8E88-87EC28359B40}" srcOrd="0" destOrd="2" presId="urn:microsoft.com/office/officeart/2005/8/layout/chart3"/>
    <dgm:cxn modelId="{F0B9AC1A-B451-F84A-9BE7-28F1FA1DDE3C}" srcId="{1BE72A41-D82C-594E-8805-BB6D84148A35}" destId="{34CC410C-A3BB-A34E-95DD-36F12C05FB6C}" srcOrd="0" destOrd="0" parTransId="{0C2ACB5D-DE5D-0E49-8866-93A1C36DD35B}" sibTransId="{8C9C2AD4-C4DF-B74C-A78B-1AD4A2934EBC}"/>
    <dgm:cxn modelId="{0610F5D1-4FA7-8F42-86D9-3202A92AC53D}" srcId="{EE37AC05-2D16-C44F-8434-EE90A28DFE3A}" destId="{78E13DA6-A6FF-FA41-983C-4ED2571CA35B}" srcOrd="0" destOrd="0" parTransId="{46AD2609-1049-5F4F-887C-A1E483BFD44C}" sibTransId="{6D903FCE-F9C6-EA48-AA65-C7131942BB6B}"/>
    <dgm:cxn modelId="{ADD87CAE-6F8C-CE4C-954F-4A2077BCA3AD}" srcId="{EE37AC05-2D16-C44F-8434-EE90A28DFE3A}" destId="{2F74BF1B-9828-A54C-B2BD-689204D52E00}" srcOrd="1" destOrd="0" parTransId="{6FA2CCCB-AB2E-5849-8BD8-3F6FD217858B}" sibTransId="{6EA81C26-5CB5-FC48-B58E-B9690B7FF7E1}"/>
    <dgm:cxn modelId="{6083AB14-CA52-D342-AFBD-F206FAB8A6A6}" srcId="{65CF8516-2919-2243-BF81-09F97AEFD59B}" destId="{8B8D5249-B4FE-4245-8521-20EA6DCECD0B}" srcOrd="0" destOrd="0" parTransId="{16B4DFBD-3F2B-E940-86BF-0D3D873CA899}" sibTransId="{0199B9E9-AAFE-D047-8EB7-F48557A28FCB}"/>
    <dgm:cxn modelId="{93C7F651-2B5E-0745-8711-DE73227B8582}" type="presOf" srcId="{B01DB063-21E0-4C41-BC4C-2F45699E746D}" destId="{0CBFC315-A01B-7B45-B2D4-8F671D266FEB}" srcOrd="1" destOrd="2" presId="urn:microsoft.com/office/officeart/2005/8/layout/chart3"/>
    <dgm:cxn modelId="{6A569263-EE86-E447-8EB9-96221A62BB66}" srcId="{16E9C22D-DA65-9D42-8F46-F91D255235FF}" destId="{65CF8516-2919-2243-BF81-09F97AEFD59B}" srcOrd="5" destOrd="0" parTransId="{AB2F2624-85BC-4846-9A76-B4604CB71AC4}" sibTransId="{F377A210-E946-8A44-8991-4EA9F03926B7}"/>
    <dgm:cxn modelId="{E4D708EF-F681-7B4A-BCC0-E9F14BC42395}" type="presOf" srcId="{6A84536D-FFC0-5B40-AF31-18FE4E3ABEE4}" destId="{4797C5A8-D561-8C41-8DF7-54E35CE51D37}" srcOrd="1" destOrd="0" presId="urn:microsoft.com/office/officeart/2005/8/layout/chart3"/>
    <dgm:cxn modelId="{65F6F23D-3EE5-8E47-B146-071B4F4C0C15}" type="presOf" srcId="{1BE72A41-D82C-594E-8805-BB6D84148A35}" destId="{4F2BFD16-DD97-B84F-8BDD-64FBBC500025}" srcOrd="1" destOrd="0" presId="urn:microsoft.com/office/officeart/2005/8/layout/chart3"/>
    <dgm:cxn modelId="{F77DD04B-D27B-B647-B5D7-5DCA25B8AD21}" type="presOf" srcId="{4FFCDE84-9587-A347-8C2C-1988588900A1}" destId="{B03DC9FC-3412-6A45-8D6B-6B3C53A35B58}" srcOrd="1" destOrd="3" presId="urn:microsoft.com/office/officeart/2005/8/layout/chart3"/>
    <dgm:cxn modelId="{48F519E9-E349-3D40-BE33-BD33679270DE}" srcId="{4C4D059A-01FF-614F-B8DF-7E392D817F80}" destId="{343DB6B3-C949-644F-9BB2-887D7F20E9DB}" srcOrd="0" destOrd="0" parTransId="{C89027E0-903B-B74F-94F2-CECA755E5D2E}" sibTransId="{E996A7E0-97E1-A642-A5E6-018E50364B3C}"/>
    <dgm:cxn modelId="{20406C6D-AB44-7043-A6D9-1E42C71AD078}" type="presOf" srcId="{6A84536D-FFC0-5B40-AF31-18FE4E3ABEE4}" destId="{1F8287CA-118F-0C43-8E88-87EC28359B40}" srcOrd="0" destOrd="0" presId="urn:microsoft.com/office/officeart/2005/8/layout/chart3"/>
    <dgm:cxn modelId="{BD3DFC2B-AFD2-D14F-B7B6-5D0E12454D8A}" type="presOf" srcId="{4FFCDE84-9587-A347-8C2C-1988588900A1}" destId="{3F4AEF59-6977-ED46-8AAF-A8BFC0A5EFE4}" srcOrd="0" destOrd="3" presId="urn:microsoft.com/office/officeart/2005/8/layout/chart3"/>
    <dgm:cxn modelId="{114253DB-1393-DC47-BA53-130DB156A809}" type="presOf" srcId="{34CC410C-A3BB-A34E-95DD-36F12C05FB6C}" destId="{4F2BFD16-DD97-B84F-8BDD-64FBBC500025}" srcOrd="1" destOrd="1" presId="urn:microsoft.com/office/officeart/2005/8/layout/chart3"/>
    <dgm:cxn modelId="{7AE472D4-0CCC-6645-B8F9-A862D24DA2C2}" type="presOf" srcId="{98756A60-06B6-9946-B991-3612DFC84B43}" destId="{153B7460-0EFB-F24A-8765-5951E121284F}" srcOrd="1" destOrd="3" presId="urn:microsoft.com/office/officeart/2005/8/layout/chart3"/>
    <dgm:cxn modelId="{D4B82FB1-A167-204B-A5F7-CBB688FAAF5B}" srcId="{EE37AC05-2D16-C44F-8434-EE90A28DFE3A}" destId="{58CC4D8B-87B1-AE45-AD75-355B30B4C242}" srcOrd="3" destOrd="0" parTransId="{351598FA-F69A-7C4B-B756-B35C50A9C3BD}" sibTransId="{28347EA0-5351-6246-93AE-C2FF9B7410CA}"/>
    <dgm:cxn modelId="{528F2568-24F3-F64A-BED5-A8F4D0660698}" type="presOf" srcId="{8B8D5249-B4FE-4245-8521-20EA6DCECD0B}" destId="{0CBFC315-A01B-7B45-B2D4-8F671D266FEB}" srcOrd="1" destOrd="1" presId="urn:microsoft.com/office/officeart/2005/8/layout/chart3"/>
    <dgm:cxn modelId="{868DB3C4-E90E-0B40-B002-876442AF86A5}" type="presOf" srcId="{58CC4D8B-87B1-AE45-AD75-355B30B4C242}" destId="{FB2B63BC-E8E3-9143-9698-901EDBF166EF}" srcOrd="1" destOrd="4" presId="urn:microsoft.com/office/officeart/2005/8/layout/chart3"/>
    <dgm:cxn modelId="{A5B4002A-52F9-9D41-9382-AE66D793D4D9}" type="presOf" srcId="{2F268D8A-1D31-C445-8D54-E75181D61867}" destId="{153B7460-0EFB-F24A-8765-5951E121284F}" srcOrd="1" destOrd="2" presId="urn:microsoft.com/office/officeart/2005/8/layout/chart3"/>
    <dgm:cxn modelId="{E05B44B7-66A4-3A41-BF15-86829E433EA6}" type="presOf" srcId="{A1419F2F-8946-D843-ACE1-802B0B2903D8}" destId="{4797C5A8-D561-8C41-8DF7-54E35CE51D37}" srcOrd="1" destOrd="2" presId="urn:microsoft.com/office/officeart/2005/8/layout/chart3"/>
    <dgm:cxn modelId="{24941416-B294-C04D-88C6-A3AE3D765196}" srcId="{16E9C22D-DA65-9D42-8F46-F91D255235FF}" destId="{4C4D059A-01FF-614F-B8DF-7E392D817F80}" srcOrd="2" destOrd="0" parTransId="{608D382E-13A8-F740-A656-0658EC222CCD}" sibTransId="{D9A45A4B-2C5A-3347-ABEA-E2F06F269C59}"/>
    <dgm:cxn modelId="{C572ED94-A079-3648-9B82-33B2A94A2D6E}" type="presOf" srcId="{58A74019-11F2-B044-83A1-DD9CC48F9FBE}" destId="{1F8287CA-118F-0C43-8E88-87EC28359B40}" srcOrd="0" destOrd="3" presId="urn:microsoft.com/office/officeart/2005/8/layout/chart3"/>
    <dgm:cxn modelId="{63B8DF7D-AB88-5640-8E6A-F8F7B5FA1B07}" srcId="{16E9C22D-DA65-9D42-8F46-F91D255235FF}" destId="{EE37AC05-2D16-C44F-8434-EE90A28DFE3A}" srcOrd="4" destOrd="0" parTransId="{3826415E-A3FF-5145-945C-633CB7447906}" sibTransId="{B1879DF2-EE0E-B243-8B2E-91B27326B2CD}"/>
    <dgm:cxn modelId="{BEA5D9FD-2D60-1947-8EC9-F4AE5318595C}" type="presOf" srcId="{33ABDCC4-6183-3345-B59C-EFF58A36A1B7}" destId="{3F4AEF59-6977-ED46-8AAF-A8BFC0A5EFE4}" srcOrd="0" destOrd="0" presId="urn:microsoft.com/office/officeart/2005/8/layout/chart3"/>
    <dgm:cxn modelId="{9901F80C-50F6-984F-B97A-CE85E406B6AC}" type="presOf" srcId="{98756A60-06B6-9946-B991-3612DFC84B43}" destId="{125E7686-8683-2049-8DF2-D6F37A71C0AB}" srcOrd="0" destOrd="3" presId="urn:microsoft.com/office/officeart/2005/8/layout/chart3"/>
    <dgm:cxn modelId="{9A8FF272-7D77-9946-9519-BB5D71B39E8D}" type="presOf" srcId="{58A74019-11F2-B044-83A1-DD9CC48F9FBE}" destId="{4797C5A8-D561-8C41-8DF7-54E35CE51D37}" srcOrd="1" destOrd="3" presId="urn:microsoft.com/office/officeart/2005/8/layout/chart3"/>
    <dgm:cxn modelId="{B08C753A-63F0-DD40-847C-39ADB8CB91BE}" type="presOf" srcId="{2F268D8A-1D31-C445-8D54-E75181D61867}" destId="{125E7686-8683-2049-8DF2-D6F37A71C0AB}" srcOrd="0" destOrd="2" presId="urn:microsoft.com/office/officeart/2005/8/layout/chart3"/>
    <dgm:cxn modelId="{3ABE083D-3697-B547-9909-A698D8587413}" type="presOf" srcId="{2F74BF1B-9828-A54C-B2BD-689204D52E00}" destId="{FB2B63BC-E8E3-9143-9698-901EDBF166EF}" srcOrd="1" destOrd="2" presId="urn:microsoft.com/office/officeart/2005/8/layout/chart3"/>
    <dgm:cxn modelId="{92106D8B-4A88-7F49-BBF3-CFBDD196E233}" type="presOf" srcId="{65CF8516-2919-2243-BF81-09F97AEFD59B}" destId="{0CBFC315-A01B-7B45-B2D4-8F671D266FEB}" srcOrd="1" destOrd="0" presId="urn:microsoft.com/office/officeart/2005/8/layout/chart3"/>
    <dgm:cxn modelId="{806D9845-8F81-5C46-9A01-DF06ABABD090}" type="presOf" srcId="{EE37AC05-2D16-C44F-8434-EE90A28DFE3A}" destId="{80AA5067-8E55-A447-A60F-49F15FC4F730}" srcOrd="0" destOrd="0" presId="urn:microsoft.com/office/officeart/2005/8/layout/chart3"/>
    <dgm:cxn modelId="{4C8AC9B9-E93C-2348-98B7-229D72C6FE99}" srcId="{6A84536D-FFC0-5B40-AF31-18FE4E3ABEE4}" destId="{A1419F2F-8946-D843-ACE1-802B0B2903D8}" srcOrd="1" destOrd="0" parTransId="{9E9065F5-B133-0746-A4CC-8979FEA3C02E}" sibTransId="{77B4B8B3-C1FB-6D42-BF83-0E1404505C99}"/>
    <dgm:cxn modelId="{391BC143-EE9F-3D47-9AE2-FF5ADE84991A}" type="presOf" srcId="{33ABDCC4-6183-3345-B59C-EFF58A36A1B7}" destId="{B03DC9FC-3412-6A45-8D6B-6B3C53A35B58}" srcOrd="1" destOrd="0" presId="urn:microsoft.com/office/officeart/2005/8/layout/chart3"/>
    <dgm:cxn modelId="{A767FFE6-88D4-CD4C-8AE2-35EA81016D0C}" type="presOf" srcId="{46D4496C-62E9-A04B-982D-D0397455F8C4}" destId="{4797C5A8-D561-8C41-8DF7-54E35CE51D37}" srcOrd="1" destOrd="1" presId="urn:microsoft.com/office/officeart/2005/8/layout/chart3"/>
    <dgm:cxn modelId="{C3C22BAE-E955-1D44-AE63-66EE8D13E936}" type="presOf" srcId="{2F74BF1B-9828-A54C-B2BD-689204D52E00}" destId="{80AA5067-8E55-A447-A60F-49F15FC4F730}" srcOrd="0" destOrd="2" presId="urn:microsoft.com/office/officeart/2005/8/layout/chart3"/>
    <dgm:cxn modelId="{46777F80-517F-0541-B326-4C089B2314AC}" type="presParOf" srcId="{A23710E6-6DA4-2A4C-AE6C-583430919916}" destId="{3F4AEF59-6977-ED46-8AAF-A8BFC0A5EFE4}" srcOrd="0" destOrd="0" presId="urn:microsoft.com/office/officeart/2005/8/layout/chart3"/>
    <dgm:cxn modelId="{90C5BD53-83BA-5A42-97DC-427562774E2C}" type="presParOf" srcId="{A23710E6-6DA4-2A4C-AE6C-583430919916}" destId="{B03DC9FC-3412-6A45-8D6B-6B3C53A35B58}" srcOrd="1" destOrd="0" presId="urn:microsoft.com/office/officeart/2005/8/layout/chart3"/>
    <dgm:cxn modelId="{36B628B9-6753-E740-8835-C3078F8D1351}" type="presParOf" srcId="{A23710E6-6DA4-2A4C-AE6C-583430919916}" destId="{1F8287CA-118F-0C43-8E88-87EC28359B40}" srcOrd="2" destOrd="0" presId="urn:microsoft.com/office/officeart/2005/8/layout/chart3"/>
    <dgm:cxn modelId="{15B3AC07-A300-A945-BA5C-951118F3CEC5}" type="presParOf" srcId="{A23710E6-6DA4-2A4C-AE6C-583430919916}" destId="{4797C5A8-D561-8C41-8DF7-54E35CE51D37}" srcOrd="3" destOrd="0" presId="urn:microsoft.com/office/officeart/2005/8/layout/chart3"/>
    <dgm:cxn modelId="{1488BAD6-5C7F-EB4D-B48C-4B03BA72B771}" type="presParOf" srcId="{A23710E6-6DA4-2A4C-AE6C-583430919916}" destId="{125E7686-8683-2049-8DF2-D6F37A71C0AB}" srcOrd="4" destOrd="0" presId="urn:microsoft.com/office/officeart/2005/8/layout/chart3"/>
    <dgm:cxn modelId="{4A6D2F62-EDBF-6743-ABF4-AC80328E8467}" type="presParOf" srcId="{A23710E6-6DA4-2A4C-AE6C-583430919916}" destId="{153B7460-0EFB-F24A-8765-5951E121284F}" srcOrd="5" destOrd="0" presId="urn:microsoft.com/office/officeart/2005/8/layout/chart3"/>
    <dgm:cxn modelId="{1C3C105B-43EA-3E44-838E-441A1B9E05B3}" type="presParOf" srcId="{A23710E6-6DA4-2A4C-AE6C-583430919916}" destId="{8408A551-DEB0-B54F-8221-EDA8FA00FCBD}" srcOrd="6" destOrd="0" presId="urn:microsoft.com/office/officeart/2005/8/layout/chart3"/>
    <dgm:cxn modelId="{DA5A5D94-1A3F-8F44-8CDD-0B4E3F30CEC9}" type="presParOf" srcId="{A23710E6-6DA4-2A4C-AE6C-583430919916}" destId="{4F2BFD16-DD97-B84F-8BDD-64FBBC500025}" srcOrd="7" destOrd="0" presId="urn:microsoft.com/office/officeart/2005/8/layout/chart3"/>
    <dgm:cxn modelId="{F103CC8F-6CCB-084A-8A69-C0811DCA7AEF}" type="presParOf" srcId="{A23710E6-6DA4-2A4C-AE6C-583430919916}" destId="{80AA5067-8E55-A447-A60F-49F15FC4F730}" srcOrd="8" destOrd="0" presId="urn:microsoft.com/office/officeart/2005/8/layout/chart3"/>
    <dgm:cxn modelId="{0E018BC8-7142-644C-99AE-5536770D7E06}" type="presParOf" srcId="{A23710E6-6DA4-2A4C-AE6C-583430919916}" destId="{FB2B63BC-E8E3-9143-9698-901EDBF166EF}" srcOrd="9" destOrd="0" presId="urn:microsoft.com/office/officeart/2005/8/layout/chart3"/>
    <dgm:cxn modelId="{AC3769BF-4410-C544-BBBD-4C24130A285A}" type="presParOf" srcId="{A23710E6-6DA4-2A4C-AE6C-583430919916}" destId="{C58A7994-167E-4A4F-B3BA-FC31FF966182}" srcOrd="10" destOrd="0" presId="urn:microsoft.com/office/officeart/2005/8/layout/chart3"/>
    <dgm:cxn modelId="{02B12D87-DDC1-E14B-AA8A-B3FA7E27B619}" type="presParOf" srcId="{A23710E6-6DA4-2A4C-AE6C-583430919916}" destId="{0CBFC315-A01B-7B45-B2D4-8F671D266FEB}" srcOrd="11"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BAF8C01-7336-5541-9FE6-02945B363484}"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FB5BC79C-2C34-2B44-99A6-8D527524A3B2}">
      <dgm:prSet phldrT="[Text]"/>
      <dgm:spPr/>
      <dgm:t>
        <a:bodyPr/>
        <a:lstStyle/>
        <a:p>
          <a:r>
            <a:rPr lang="en-US" dirty="0" smtClean="0"/>
            <a:t>Harness</a:t>
          </a:r>
          <a:endParaRPr lang="en-US" dirty="0"/>
        </a:p>
      </dgm:t>
    </dgm:pt>
    <dgm:pt modelId="{178213C3-4F9D-F541-93AF-93994CFDF9B5}" type="parTrans" cxnId="{20EFF71D-9F77-644B-AC5B-9C97398D1E7A}">
      <dgm:prSet/>
      <dgm:spPr/>
      <dgm:t>
        <a:bodyPr/>
        <a:lstStyle/>
        <a:p>
          <a:endParaRPr lang="en-US"/>
        </a:p>
      </dgm:t>
    </dgm:pt>
    <dgm:pt modelId="{4EF507B8-2977-704C-B2BD-4F4EFD70E2E0}" type="sibTrans" cxnId="{20EFF71D-9F77-644B-AC5B-9C97398D1E7A}">
      <dgm:prSet/>
      <dgm:spPr/>
      <dgm:t>
        <a:bodyPr/>
        <a:lstStyle/>
        <a:p>
          <a:endParaRPr lang="en-US"/>
        </a:p>
      </dgm:t>
    </dgm:pt>
    <dgm:pt modelId="{140CC5CA-3C3D-F448-8B88-BA17D3CCA596}">
      <dgm:prSet phldrT="[Text]"/>
      <dgm:spPr/>
      <dgm:t>
        <a:bodyPr/>
        <a:lstStyle/>
        <a:p>
          <a:r>
            <a:rPr lang="en-US" dirty="0" smtClean="0"/>
            <a:t>Functions</a:t>
          </a:r>
          <a:endParaRPr lang="en-US" dirty="0"/>
        </a:p>
      </dgm:t>
    </dgm:pt>
    <dgm:pt modelId="{7B4FC7AE-B3A8-8F44-B632-BF54BD5657C5}" type="parTrans" cxnId="{1E4BB1C6-99BB-8748-97FB-2FE97CC317FD}">
      <dgm:prSet/>
      <dgm:spPr/>
      <dgm:t>
        <a:bodyPr/>
        <a:lstStyle/>
        <a:p>
          <a:endParaRPr lang="en-US"/>
        </a:p>
      </dgm:t>
    </dgm:pt>
    <dgm:pt modelId="{50345893-A71D-CD4C-B4D5-80DB73C64501}" type="sibTrans" cxnId="{1E4BB1C6-99BB-8748-97FB-2FE97CC317FD}">
      <dgm:prSet/>
      <dgm:spPr/>
      <dgm:t>
        <a:bodyPr/>
        <a:lstStyle/>
        <a:p>
          <a:endParaRPr lang="en-US"/>
        </a:p>
      </dgm:t>
    </dgm:pt>
    <dgm:pt modelId="{77098A4C-F297-3C4E-9DF8-ED7AFEBF6A92}">
      <dgm:prSet phldrT="[Text]"/>
      <dgm:spPr/>
      <dgm:t>
        <a:bodyPr/>
        <a:lstStyle/>
        <a:p>
          <a:r>
            <a:rPr lang="en-US" dirty="0" smtClean="0"/>
            <a:t>Function 1</a:t>
          </a:r>
          <a:endParaRPr lang="en-US" dirty="0"/>
        </a:p>
      </dgm:t>
    </dgm:pt>
    <dgm:pt modelId="{5EA3FA1B-BBC4-A14B-92F8-4AAE3EEDDEE9}" type="parTrans" cxnId="{84CCF7EB-E17D-904E-9B93-010C7D67BF0D}">
      <dgm:prSet/>
      <dgm:spPr/>
      <dgm:t>
        <a:bodyPr/>
        <a:lstStyle/>
        <a:p>
          <a:endParaRPr lang="en-US"/>
        </a:p>
      </dgm:t>
    </dgm:pt>
    <dgm:pt modelId="{4E8ADA2E-D966-AD4D-8C93-A839ECDF6E37}" type="sibTrans" cxnId="{84CCF7EB-E17D-904E-9B93-010C7D67BF0D}">
      <dgm:prSet/>
      <dgm:spPr/>
      <dgm:t>
        <a:bodyPr/>
        <a:lstStyle/>
        <a:p>
          <a:endParaRPr lang="en-US"/>
        </a:p>
      </dgm:t>
    </dgm:pt>
    <dgm:pt modelId="{42D78707-AC06-3C4D-94DE-830C9A431CC1}">
      <dgm:prSet phldrT="[Text]"/>
      <dgm:spPr/>
      <dgm:t>
        <a:bodyPr/>
        <a:lstStyle/>
        <a:p>
          <a:r>
            <a:rPr lang="en-US" dirty="0" smtClean="0"/>
            <a:t>Function 2</a:t>
          </a:r>
          <a:endParaRPr lang="en-US" dirty="0"/>
        </a:p>
      </dgm:t>
    </dgm:pt>
    <dgm:pt modelId="{C6725B96-6341-DE4A-9CDB-17029D0AB07A}" type="parTrans" cxnId="{3DC020AE-8031-4742-907A-3865EB949025}">
      <dgm:prSet/>
      <dgm:spPr/>
      <dgm:t>
        <a:bodyPr/>
        <a:lstStyle/>
        <a:p>
          <a:endParaRPr lang="en-US"/>
        </a:p>
      </dgm:t>
    </dgm:pt>
    <dgm:pt modelId="{0664F406-3889-DD4B-A026-3113A01E3CD3}" type="sibTrans" cxnId="{3DC020AE-8031-4742-907A-3865EB949025}">
      <dgm:prSet/>
      <dgm:spPr/>
      <dgm:t>
        <a:bodyPr/>
        <a:lstStyle/>
        <a:p>
          <a:endParaRPr lang="en-US"/>
        </a:p>
      </dgm:t>
    </dgm:pt>
    <dgm:pt modelId="{3CDCB9E0-DE9C-0B4B-A98F-1C8739673048}">
      <dgm:prSet phldrT="[Text]"/>
      <dgm:spPr/>
      <dgm:t>
        <a:bodyPr/>
        <a:lstStyle/>
        <a:p>
          <a:r>
            <a:rPr lang="en-US" dirty="0" smtClean="0"/>
            <a:t>Function 1 (Reference)</a:t>
          </a:r>
          <a:endParaRPr lang="en-US" dirty="0"/>
        </a:p>
      </dgm:t>
    </dgm:pt>
    <dgm:pt modelId="{49597841-935B-914E-8ED7-04B1F36F0A80}" type="parTrans" cxnId="{0C6BB392-93E4-DB4E-B2D0-EB0D19982B61}">
      <dgm:prSet/>
      <dgm:spPr/>
      <dgm:t>
        <a:bodyPr/>
        <a:lstStyle/>
        <a:p>
          <a:endParaRPr lang="en-US"/>
        </a:p>
      </dgm:t>
    </dgm:pt>
    <dgm:pt modelId="{1B4B5BD4-B498-BD42-B08F-F4A9F29EB754}" type="sibTrans" cxnId="{0C6BB392-93E4-DB4E-B2D0-EB0D19982B61}">
      <dgm:prSet/>
      <dgm:spPr/>
      <dgm:t>
        <a:bodyPr/>
        <a:lstStyle/>
        <a:p>
          <a:endParaRPr lang="en-US"/>
        </a:p>
      </dgm:t>
    </dgm:pt>
    <dgm:pt modelId="{DE7EC32C-30C4-7140-A2CB-B5CB9045C6B1}">
      <dgm:prSet phldrT="[Text]"/>
      <dgm:spPr/>
      <dgm:t>
        <a:bodyPr/>
        <a:lstStyle/>
        <a:p>
          <a:r>
            <a:rPr lang="en-US" dirty="0" smtClean="0"/>
            <a:t>Function 3</a:t>
          </a:r>
          <a:endParaRPr lang="en-US" dirty="0"/>
        </a:p>
      </dgm:t>
    </dgm:pt>
    <dgm:pt modelId="{AA4121FA-940A-8347-A066-504EB308899A}" type="parTrans" cxnId="{8948BA94-E702-574C-A643-642890657D77}">
      <dgm:prSet/>
      <dgm:spPr/>
      <dgm:t>
        <a:bodyPr/>
        <a:lstStyle/>
        <a:p>
          <a:endParaRPr lang="en-US"/>
        </a:p>
      </dgm:t>
    </dgm:pt>
    <dgm:pt modelId="{5FCC13CD-9344-7E4B-B740-036755908FE7}" type="sibTrans" cxnId="{8948BA94-E702-574C-A643-642890657D77}">
      <dgm:prSet/>
      <dgm:spPr/>
      <dgm:t>
        <a:bodyPr/>
        <a:lstStyle/>
        <a:p>
          <a:endParaRPr lang="en-US"/>
        </a:p>
      </dgm:t>
    </dgm:pt>
    <dgm:pt modelId="{9F04EFB5-6862-E34D-A25C-03C30744367D}">
      <dgm:prSet phldrT="[Text]"/>
      <dgm:spPr/>
      <dgm:t>
        <a:bodyPr/>
        <a:lstStyle/>
        <a:p>
          <a:r>
            <a:rPr lang="en-US" dirty="0" smtClean="0"/>
            <a:t>Function 3 (Reference)</a:t>
          </a:r>
          <a:endParaRPr lang="en-US" dirty="0"/>
        </a:p>
      </dgm:t>
    </dgm:pt>
    <dgm:pt modelId="{F3012A1C-C932-D44F-8582-266B8611F48D}" type="parTrans" cxnId="{63E4D774-2F66-B649-B1CA-995B7B40A4CB}">
      <dgm:prSet/>
      <dgm:spPr/>
      <dgm:t>
        <a:bodyPr/>
        <a:lstStyle/>
        <a:p>
          <a:endParaRPr lang="en-US"/>
        </a:p>
      </dgm:t>
    </dgm:pt>
    <dgm:pt modelId="{E55B89E9-DF6F-BE4B-A9A4-DEFC590E1D2E}" type="sibTrans" cxnId="{63E4D774-2F66-B649-B1CA-995B7B40A4CB}">
      <dgm:prSet/>
      <dgm:spPr/>
      <dgm:t>
        <a:bodyPr/>
        <a:lstStyle/>
        <a:p>
          <a:endParaRPr lang="en-US"/>
        </a:p>
      </dgm:t>
    </dgm:pt>
    <dgm:pt modelId="{81588EC2-ACE0-2049-B999-E623CCB184C8}">
      <dgm:prSet phldrT="[Text]"/>
      <dgm:spPr/>
      <dgm:t>
        <a:bodyPr/>
        <a:lstStyle/>
        <a:p>
          <a:r>
            <a:rPr lang="en-US" smtClean="0"/>
            <a:t>Component 1</a:t>
          </a:r>
          <a:endParaRPr lang="en-US" dirty="0"/>
        </a:p>
      </dgm:t>
    </dgm:pt>
    <dgm:pt modelId="{D3DF0059-CE7F-8A40-BBD6-8A8913A8492A}" type="parTrans" cxnId="{E76EB82D-425B-8F42-BF92-ACD3C96BBA7A}">
      <dgm:prSet/>
      <dgm:spPr/>
      <dgm:t>
        <a:bodyPr/>
        <a:lstStyle/>
        <a:p>
          <a:endParaRPr lang="en-US"/>
        </a:p>
      </dgm:t>
    </dgm:pt>
    <dgm:pt modelId="{B1540112-B136-E64F-93ED-D85D962331C0}" type="sibTrans" cxnId="{E76EB82D-425B-8F42-BF92-ACD3C96BBA7A}">
      <dgm:prSet/>
      <dgm:spPr/>
      <dgm:t>
        <a:bodyPr/>
        <a:lstStyle/>
        <a:p>
          <a:endParaRPr lang="en-US"/>
        </a:p>
      </dgm:t>
    </dgm:pt>
    <dgm:pt modelId="{40763DFF-0FBF-7447-AF24-7AE2FE3E9F62}">
      <dgm:prSet phldrT="[Text]"/>
      <dgm:spPr/>
      <dgm:t>
        <a:bodyPr/>
        <a:lstStyle/>
        <a:p>
          <a:r>
            <a:rPr lang="en-US" dirty="0" smtClean="0"/>
            <a:t>Components</a:t>
          </a:r>
          <a:endParaRPr lang="en-US" dirty="0"/>
        </a:p>
      </dgm:t>
    </dgm:pt>
    <dgm:pt modelId="{083C5BCA-8D95-D440-9956-98489E2AC037}" type="sibTrans" cxnId="{7932B5FF-58AD-A94A-80A6-2309B8689483}">
      <dgm:prSet/>
      <dgm:spPr/>
      <dgm:t>
        <a:bodyPr/>
        <a:lstStyle/>
        <a:p>
          <a:endParaRPr lang="en-US"/>
        </a:p>
      </dgm:t>
    </dgm:pt>
    <dgm:pt modelId="{031EF9FA-2C4F-AB4F-8798-9B3964E11B29}" type="parTrans" cxnId="{7932B5FF-58AD-A94A-80A6-2309B8689483}">
      <dgm:prSet/>
      <dgm:spPr/>
      <dgm:t>
        <a:bodyPr/>
        <a:lstStyle/>
        <a:p>
          <a:endParaRPr lang="en-US"/>
        </a:p>
      </dgm:t>
    </dgm:pt>
    <dgm:pt modelId="{37DF707A-0338-0046-8B06-B35AE8081320}" type="pres">
      <dgm:prSet presAssocID="{ABAF8C01-7336-5541-9FE6-02945B363484}" presName="Name0" presStyleCnt="0">
        <dgm:presLayoutVars>
          <dgm:chPref val="1"/>
          <dgm:dir/>
          <dgm:animOne val="branch"/>
          <dgm:animLvl val="lvl"/>
          <dgm:resizeHandles/>
        </dgm:presLayoutVars>
      </dgm:prSet>
      <dgm:spPr/>
      <dgm:t>
        <a:bodyPr/>
        <a:lstStyle/>
        <a:p>
          <a:endParaRPr lang="en-US"/>
        </a:p>
      </dgm:t>
    </dgm:pt>
    <dgm:pt modelId="{23FDC180-A85C-D540-A6D7-A40802BA65D5}" type="pres">
      <dgm:prSet presAssocID="{FB5BC79C-2C34-2B44-99A6-8D527524A3B2}" presName="vertOne" presStyleCnt="0"/>
      <dgm:spPr/>
    </dgm:pt>
    <dgm:pt modelId="{8379F6D0-D008-414F-AA2E-76F43110C1B2}" type="pres">
      <dgm:prSet presAssocID="{FB5BC79C-2C34-2B44-99A6-8D527524A3B2}" presName="txOne" presStyleLbl="node0" presStyleIdx="0" presStyleCnt="1">
        <dgm:presLayoutVars>
          <dgm:chPref val="3"/>
        </dgm:presLayoutVars>
      </dgm:prSet>
      <dgm:spPr/>
      <dgm:t>
        <a:bodyPr/>
        <a:lstStyle/>
        <a:p>
          <a:endParaRPr lang="en-US"/>
        </a:p>
      </dgm:t>
    </dgm:pt>
    <dgm:pt modelId="{669A978B-35A6-834A-B82C-CC47C94F2B02}" type="pres">
      <dgm:prSet presAssocID="{FB5BC79C-2C34-2B44-99A6-8D527524A3B2}" presName="parTransOne" presStyleCnt="0"/>
      <dgm:spPr/>
    </dgm:pt>
    <dgm:pt modelId="{7CC4734C-342A-A048-A63C-7E79E74CF97E}" type="pres">
      <dgm:prSet presAssocID="{FB5BC79C-2C34-2B44-99A6-8D527524A3B2}" presName="horzOne" presStyleCnt="0"/>
      <dgm:spPr/>
    </dgm:pt>
    <dgm:pt modelId="{3D0CCCC8-173B-9044-90C2-217388E7FCF5}" type="pres">
      <dgm:prSet presAssocID="{140CC5CA-3C3D-F448-8B88-BA17D3CCA596}" presName="vertTwo" presStyleCnt="0"/>
      <dgm:spPr/>
    </dgm:pt>
    <dgm:pt modelId="{1AACB2F6-4276-C04F-A10D-69A0077769CD}" type="pres">
      <dgm:prSet presAssocID="{140CC5CA-3C3D-F448-8B88-BA17D3CCA596}" presName="txTwo" presStyleLbl="node2" presStyleIdx="0" presStyleCnt="2">
        <dgm:presLayoutVars>
          <dgm:chPref val="3"/>
        </dgm:presLayoutVars>
      </dgm:prSet>
      <dgm:spPr/>
      <dgm:t>
        <a:bodyPr/>
        <a:lstStyle/>
        <a:p>
          <a:endParaRPr lang="en-US"/>
        </a:p>
      </dgm:t>
    </dgm:pt>
    <dgm:pt modelId="{3380A7AD-8CAE-BB4D-8843-E3C119A5B632}" type="pres">
      <dgm:prSet presAssocID="{140CC5CA-3C3D-F448-8B88-BA17D3CCA596}" presName="parTransTwo" presStyleCnt="0"/>
      <dgm:spPr/>
    </dgm:pt>
    <dgm:pt modelId="{7EC2150B-1D7A-4447-84E3-6717C1BE18DB}" type="pres">
      <dgm:prSet presAssocID="{140CC5CA-3C3D-F448-8B88-BA17D3CCA596}" presName="horzTwo" presStyleCnt="0"/>
      <dgm:spPr/>
    </dgm:pt>
    <dgm:pt modelId="{557A8BC6-43D2-A44F-8910-BFCEAD6E0546}" type="pres">
      <dgm:prSet presAssocID="{77098A4C-F297-3C4E-9DF8-ED7AFEBF6A92}" presName="vertThree" presStyleCnt="0"/>
      <dgm:spPr/>
    </dgm:pt>
    <dgm:pt modelId="{2113919D-9187-494F-A7D9-4C49AC838D08}" type="pres">
      <dgm:prSet presAssocID="{77098A4C-F297-3C4E-9DF8-ED7AFEBF6A92}" presName="txThree" presStyleLbl="node3" presStyleIdx="0" presStyleCnt="4">
        <dgm:presLayoutVars>
          <dgm:chPref val="3"/>
        </dgm:presLayoutVars>
      </dgm:prSet>
      <dgm:spPr/>
      <dgm:t>
        <a:bodyPr/>
        <a:lstStyle/>
        <a:p>
          <a:endParaRPr lang="en-US"/>
        </a:p>
      </dgm:t>
    </dgm:pt>
    <dgm:pt modelId="{CD040F8A-498C-5749-B998-B0E54E6CFC50}" type="pres">
      <dgm:prSet presAssocID="{77098A4C-F297-3C4E-9DF8-ED7AFEBF6A92}" presName="horzThree" presStyleCnt="0"/>
      <dgm:spPr/>
    </dgm:pt>
    <dgm:pt modelId="{0DD661EA-7B66-A64D-B94F-D16A36CA943F}" type="pres">
      <dgm:prSet presAssocID="{4E8ADA2E-D966-AD4D-8C93-A839ECDF6E37}" presName="sibSpaceThree" presStyleCnt="0"/>
      <dgm:spPr/>
    </dgm:pt>
    <dgm:pt modelId="{4B1F97AF-9D39-0247-BB6F-926813BFC852}" type="pres">
      <dgm:prSet presAssocID="{42D78707-AC06-3C4D-94DE-830C9A431CC1}" presName="vertThree" presStyleCnt="0"/>
      <dgm:spPr/>
    </dgm:pt>
    <dgm:pt modelId="{B1262244-C6A2-3A44-ACFF-B8CA9782D912}" type="pres">
      <dgm:prSet presAssocID="{42D78707-AC06-3C4D-94DE-830C9A431CC1}" presName="txThree" presStyleLbl="node3" presStyleIdx="1" presStyleCnt="4">
        <dgm:presLayoutVars>
          <dgm:chPref val="3"/>
        </dgm:presLayoutVars>
      </dgm:prSet>
      <dgm:spPr/>
      <dgm:t>
        <a:bodyPr/>
        <a:lstStyle/>
        <a:p>
          <a:endParaRPr lang="en-US"/>
        </a:p>
      </dgm:t>
    </dgm:pt>
    <dgm:pt modelId="{ABB4F35C-7452-364A-B0B5-786201983CA4}" type="pres">
      <dgm:prSet presAssocID="{42D78707-AC06-3C4D-94DE-830C9A431CC1}" presName="horzThree" presStyleCnt="0"/>
      <dgm:spPr/>
    </dgm:pt>
    <dgm:pt modelId="{1E0580B0-3E4D-3C44-AC61-8878759C4A23}" type="pres">
      <dgm:prSet presAssocID="{0664F406-3889-DD4B-A026-3113A01E3CD3}" presName="sibSpaceThree" presStyleCnt="0"/>
      <dgm:spPr/>
    </dgm:pt>
    <dgm:pt modelId="{1B213AFC-D298-BD43-AB2D-C132BC555ABC}" type="pres">
      <dgm:prSet presAssocID="{DE7EC32C-30C4-7140-A2CB-B5CB9045C6B1}" presName="vertThree" presStyleCnt="0"/>
      <dgm:spPr/>
    </dgm:pt>
    <dgm:pt modelId="{C1615229-2ABA-2F44-8FA5-7C14DD99E327}" type="pres">
      <dgm:prSet presAssocID="{DE7EC32C-30C4-7140-A2CB-B5CB9045C6B1}" presName="txThree" presStyleLbl="node3" presStyleIdx="2" presStyleCnt="4">
        <dgm:presLayoutVars>
          <dgm:chPref val="3"/>
        </dgm:presLayoutVars>
      </dgm:prSet>
      <dgm:spPr/>
      <dgm:t>
        <a:bodyPr/>
        <a:lstStyle/>
        <a:p>
          <a:endParaRPr lang="en-US"/>
        </a:p>
      </dgm:t>
    </dgm:pt>
    <dgm:pt modelId="{2771BB4D-B5FD-0D4E-AE8D-6015A321307D}" type="pres">
      <dgm:prSet presAssocID="{DE7EC32C-30C4-7140-A2CB-B5CB9045C6B1}" presName="horzThree" presStyleCnt="0"/>
      <dgm:spPr/>
    </dgm:pt>
    <dgm:pt modelId="{C015AB04-1B3A-E949-AE61-FF374C55675C}" type="pres">
      <dgm:prSet presAssocID="{50345893-A71D-CD4C-B4D5-80DB73C64501}" presName="sibSpaceTwo" presStyleCnt="0"/>
      <dgm:spPr/>
    </dgm:pt>
    <dgm:pt modelId="{B58DF44D-DE4F-9F4C-961A-23EE70B7723B}" type="pres">
      <dgm:prSet presAssocID="{40763DFF-0FBF-7447-AF24-7AE2FE3E9F62}" presName="vertTwo" presStyleCnt="0"/>
      <dgm:spPr/>
    </dgm:pt>
    <dgm:pt modelId="{644ED32E-44AF-7B46-9AA4-DE55AD46936F}" type="pres">
      <dgm:prSet presAssocID="{40763DFF-0FBF-7447-AF24-7AE2FE3E9F62}" presName="txTwo" presStyleLbl="node2" presStyleIdx="1" presStyleCnt="2">
        <dgm:presLayoutVars>
          <dgm:chPref val="3"/>
        </dgm:presLayoutVars>
      </dgm:prSet>
      <dgm:spPr/>
      <dgm:t>
        <a:bodyPr/>
        <a:lstStyle/>
        <a:p>
          <a:endParaRPr lang="en-US"/>
        </a:p>
      </dgm:t>
    </dgm:pt>
    <dgm:pt modelId="{1222910F-E910-D042-B91E-A9D06B8B8BB8}" type="pres">
      <dgm:prSet presAssocID="{40763DFF-0FBF-7447-AF24-7AE2FE3E9F62}" presName="parTransTwo" presStyleCnt="0"/>
      <dgm:spPr/>
    </dgm:pt>
    <dgm:pt modelId="{010AE2BC-61D9-E342-8297-78B2453BA96B}" type="pres">
      <dgm:prSet presAssocID="{40763DFF-0FBF-7447-AF24-7AE2FE3E9F62}" presName="horzTwo" presStyleCnt="0"/>
      <dgm:spPr/>
    </dgm:pt>
    <dgm:pt modelId="{DA2EAEFC-B47C-5C41-BACD-1A00BA0EBB89}" type="pres">
      <dgm:prSet presAssocID="{81588EC2-ACE0-2049-B999-E623CCB184C8}" presName="vertThree" presStyleCnt="0"/>
      <dgm:spPr/>
    </dgm:pt>
    <dgm:pt modelId="{7411ECB6-8A46-B445-B0A8-8E0D94F94D03}" type="pres">
      <dgm:prSet presAssocID="{81588EC2-ACE0-2049-B999-E623CCB184C8}" presName="txThree" presStyleLbl="node3" presStyleIdx="3" presStyleCnt="4">
        <dgm:presLayoutVars>
          <dgm:chPref val="3"/>
        </dgm:presLayoutVars>
      </dgm:prSet>
      <dgm:spPr/>
      <dgm:t>
        <a:bodyPr/>
        <a:lstStyle/>
        <a:p>
          <a:endParaRPr lang="en-US"/>
        </a:p>
      </dgm:t>
    </dgm:pt>
    <dgm:pt modelId="{900476FF-4222-A44B-B115-F16824489699}" type="pres">
      <dgm:prSet presAssocID="{81588EC2-ACE0-2049-B999-E623CCB184C8}" presName="parTransThree" presStyleCnt="0"/>
      <dgm:spPr/>
    </dgm:pt>
    <dgm:pt modelId="{C85C8198-084A-864B-A531-D2F7C9B0CC33}" type="pres">
      <dgm:prSet presAssocID="{81588EC2-ACE0-2049-B999-E623CCB184C8}" presName="horzThree" presStyleCnt="0"/>
      <dgm:spPr/>
    </dgm:pt>
    <dgm:pt modelId="{19EB7C58-203E-D248-B1CE-61CB39660EFD}" type="pres">
      <dgm:prSet presAssocID="{3CDCB9E0-DE9C-0B4B-A98F-1C8739673048}" presName="vertFour" presStyleCnt="0">
        <dgm:presLayoutVars>
          <dgm:chPref val="3"/>
        </dgm:presLayoutVars>
      </dgm:prSet>
      <dgm:spPr/>
    </dgm:pt>
    <dgm:pt modelId="{F6F054FC-F87F-5248-8099-1B5671369DDE}" type="pres">
      <dgm:prSet presAssocID="{3CDCB9E0-DE9C-0B4B-A98F-1C8739673048}" presName="txFour" presStyleLbl="node4" presStyleIdx="0" presStyleCnt="2">
        <dgm:presLayoutVars>
          <dgm:chPref val="3"/>
        </dgm:presLayoutVars>
      </dgm:prSet>
      <dgm:spPr/>
      <dgm:t>
        <a:bodyPr/>
        <a:lstStyle/>
        <a:p>
          <a:endParaRPr lang="en-US"/>
        </a:p>
      </dgm:t>
    </dgm:pt>
    <dgm:pt modelId="{32075F1C-C598-F643-A5D4-23945ACDF22D}" type="pres">
      <dgm:prSet presAssocID="{3CDCB9E0-DE9C-0B4B-A98F-1C8739673048}" presName="horzFour" presStyleCnt="0"/>
      <dgm:spPr/>
    </dgm:pt>
    <dgm:pt modelId="{AA609B67-411C-CB49-9D86-45F81E26DC1A}" type="pres">
      <dgm:prSet presAssocID="{1B4B5BD4-B498-BD42-B08F-F4A9F29EB754}" presName="sibSpaceFour" presStyleCnt="0"/>
      <dgm:spPr/>
    </dgm:pt>
    <dgm:pt modelId="{5226ECC4-9FD5-8B48-B242-247832E8EBE7}" type="pres">
      <dgm:prSet presAssocID="{9F04EFB5-6862-E34D-A25C-03C30744367D}" presName="vertFour" presStyleCnt="0">
        <dgm:presLayoutVars>
          <dgm:chPref val="3"/>
        </dgm:presLayoutVars>
      </dgm:prSet>
      <dgm:spPr/>
    </dgm:pt>
    <dgm:pt modelId="{8B13D961-086A-1540-9ABF-0EE33B72B8FF}" type="pres">
      <dgm:prSet presAssocID="{9F04EFB5-6862-E34D-A25C-03C30744367D}" presName="txFour" presStyleLbl="node4" presStyleIdx="1" presStyleCnt="2">
        <dgm:presLayoutVars>
          <dgm:chPref val="3"/>
        </dgm:presLayoutVars>
      </dgm:prSet>
      <dgm:spPr/>
      <dgm:t>
        <a:bodyPr/>
        <a:lstStyle/>
        <a:p>
          <a:endParaRPr lang="en-US"/>
        </a:p>
      </dgm:t>
    </dgm:pt>
    <dgm:pt modelId="{CE013230-A247-1C45-81EC-9BAAA8EC99A7}" type="pres">
      <dgm:prSet presAssocID="{9F04EFB5-6862-E34D-A25C-03C30744367D}" presName="horzFour" presStyleCnt="0"/>
      <dgm:spPr/>
    </dgm:pt>
  </dgm:ptLst>
  <dgm:cxnLst>
    <dgm:cxn modelId="{7932B5FF-58AD-A94A-80A6-2309B8689483}" srcId="{FB5BC79C-2C34-2B44-99A6-8D527524A3B2}" destId="{40763DFF-0FBF-7447-AF24-7AE2FE3E9F62}" srcOrd="1" destOrd="0" parTransId="{031EF9FA-2C4F-AB4F-8798-9B3964E11B29}" sibTransId="{083C5BCA-8D95-D440-9956-98489E2AC037}"/>
    <dgm:cxn modelId="{1623A91B-6F87-C94D-A88D-992E7870F25E}" type="presOf" srcId="{ABAF8C01-7336-5541-9FE6-02945B363484}" destId="{37DF707A-0338-0046-8B06-B35AE8081320}" srcOrd="0" destOrd="0" presId="urn:microsoft.com/office/officeart/2005/8/layout/hierarchy4"/>
    <dgm:cxn modelId="{5CFF397C-6311-6A42-BBDA-D7392612E8FF}" type="presOf" srcId="{FB5BC79C-2C34-2B44-99A6-8D527524A3B2}" destId="{8379F6D0-D008-414F-AA2E-76F43110C1B2}" srcOrd="0" destOrd="0" presId="urn:microsoft.com/office/officeart/2005/8/layout/hierarchy4"/>
    <dgm:cxn modelId="{20EFF71D-9F77-644B-AC5B-9C97398D1E7A}" srcId="{ABAF8C01-7336-5541-9FE6-02945B363484}" destId="{FB5BC79C-2C34-2B44-99A6-8D527524A3B2}" srcOrd="0" destOrd="0" parTransId="{178213C3-4F9D-F541-93AF-93994CFDF9B5}" sibTransId="{4EF507B8-2977-704C-B2BD-4F4EFD70E2E0}"/>
    <dgm:cxn modelId="{84CCF7EB-E17D-904E-9B93-010C7D67BF0D}" srcId="{140CC5CA-3C3D-F448-8B88-BA17D3CCA596}" destId="{77098A4C-F297-3C4E-9DF8-ED7AFEBF6A92}" srcOrd="0" destOrd="0" parTransId="{5EA3FA1B-BBC4-A14B-92F8-4AAE3EEDDEE9}" sibTransId="{4E8ADA2E-D966-AD4D-8C93-A839ECDF6E37}"/>
    <dgm:cxn modelId="{63E4D774-2F66-B649-B1CA-995B7B40A4CB}" srcId="{81588EC2-ACE0-2049-B999-E623CCB184C8}" destId="{9F04EFB5-6862-E34D-A25C-03C30744367D}" srcOrd="1" destOrd="0" parTransId="{F3012A1C-C932-D44F-8582-266B8611F48D}" sibTransId="{E55B89E9-DF6F-BE4B-A9A4-DEFC590E1D2E}"/>
    <dgm:cxn modelId="{F2593C2A-2EC7-4649-97DF-0AB6D3D38D63}" type="presOf" srcId="{77098A4C-F297-3C4E-9DF8-ED7AFEBF6A92}" destId="{2113919D-9187-494F-A7D9-4C49AC838D08}" srcOrd="0" destOrd="0" presId="urn:microsoft.com/office/officeart/2005/8/layout/hierarchy4"/>
    <dgm:cxn modelId="{E76EB82D-425B-8F42-BF92-ACD3C96BBA7A}" srcId="{40763DFF-0FBF-7447-AF24-7AE2FE3E9F62}" destId="{81588EC2-ACE0-2049-B999-E623CCB184C8}" srcOrd="0" destOrd="0" parTransId="{D3DF0059-CE7F-8A40-BBD6-8A8913A8492A}" sibTransId="{B1540112-B136-E64F-93ED-D85D962331C0}"/>
    <dgm:cxn modelId="{AB3F5EE3-E857-B44E-AA20-7E7F001DDC22}" type="presOf" srcId="{3CDCB9E0-DE9C-0B4B-A98F-1C8739673048}" destId="{F6F054FC-F87F-5248-8099-1B5671369DDE}" srcOrd="0" destOrd="0" presId="urn:microsoft.com/office/officeart/2005/8/layout/hierarchy4"/>
    <dgm:cxn modelId="{8E42F3FB-E594-0447-8E7B-7760C51C8174}" type="presOf" srcId="{81588EC2-ACE0-2049-B999-E623CCB184C8}" destId="{7411ECB6-8A46-B445-B0A8-8E0D94F94D03}" srcOrd="0" destOrd="0" presId="urn:microsoft.com/office/officeart/2005/8/layout/hierarchy4"/>
    <dgm:cxn modelId="{9CF5E548-28D4-E146-9082-BB73D28AB27F}" type="presOf" srcId="{9F04EFB5-6862-E34D-A25C-03C30744367D}" destId="{8B13D961-086A-1540-9ABF-0EE33B72B8FF}" srcOrd="0" destOrd="0" presId="urn:microsoft.com/office/officeart/2005/8/layout/hierarchy4"/>
    <dgm:cxn modelId="{12E5E7E4-98AC-3848-B5D1-FEF419F7467F}" type="presOf" srcId="{140CC5CA-3C3D-F448-8B88-BA17D3CCA596}" destId="{1AACB2F6-4276-C04F-A10D-69A0077769CD}" srcOrd="0" destOrd="0" presId="urn:microsoft.com/office/officeart/2005/8/layout/hierarchy4"/>
    <dgm:cxn modelId="{E2CEA139-52D6-B94B-8B86-F068337ADF0B}" type="presOf" srcId="{42D78707-AC06-3C4D-94DE-830C9A431CC1}" destId="{B1262244-C6A2-3A44-ACFF-B8CA9782D912}" srcOrd="0" destOrd="0" presId="urn:microsoft.com/office/officeart/2005/8/layout/hierarchy4"/>
    <dgm:cxn modelId="{1E4BB1C6-99BB-8748-97FB-2FE97CC317FD}" srcId="{FB5BC79C-2C34-2B44-99A6-8D527524A3B2}" destId="{140CC5CA-3C3D-F448-8B88-BA17D3CCA596}" srcOrd="0" destOrd="0" parTransId="{7B4FC7AE-B3A8-8F44-B632-BF54BD5657C5}" sibTransId="{50345893-A71D-CD4C-B4D5-80DB73C64501}"/>
    <dgm:cxn modelId="{8948BA94-E702-574C-A643-642890657D77}" srcId="{140CC5CA-3C3D-F448-8B88-BA17D3CCA596}" destId="{DE7EC32C-30C4-7140-A2CB-B5CB9045C6B1}" srcOrd="2" destOrd="0" parTransId="{AA4121FA-940A-8347-A066-504EB308899A}" sibTransId="{5FCC13CD-9344-7E4B-B740-036755908FE7}"/>
    <dgm:cxn modelId="{4489CDA0-EAA0-EC48-BEFB-5FAD548AB560}" type="presOf" srcId="{40763DFF-0FBF-7447-AF24-7AE2FE3E9F62}" destId="{644ED32E-44AF-7B46-9AA4-DE55AD46936F}" srcOrd="0" destOrd="0" presId="urn:microsoft.com/office/officeart/2005/8/layout/hierarchy4"/>
    <dgm:cxn modelId="{3DC020AE-8031-4742-907A-3865EB949025}" srcId="{140CC5CA-3C3D-F448-8B88-BA17D3CCA596}" destId="{42D78707-AC06-3C4D-94DE-830C9A431CC1}" srcOrd="1" destOrd="0" parTransId="{C6725B96-6341-DE4A-9CDB-17029D0AB07A}" sibTransId="{0664F406-3889-DD4B-A026-3113A01E3CD3}"/>
    <dgm:cxn modelId="{0C6BB392-93E4-DB4E-B2D0-EB0D19982B61}" srcId="{81588EC2-ACE0-2049-B999-E623CCB184C8}" destId="{3CDCB9E0-DE9C-0B4B-A98F-1C8739673048}" srcOrd="0" destOrd="0" parTransId="{49597841-935B-914E-8ED7-04B1F36F0A80}" sibTransId="{1B4B5BD4-B498-BD42-B08F-F4A9F29EB754}"/>
    <dgm:cxn modelId="{956EBBE4-DF2F-6947-A996-2F57667C7944}" type="presOf" srcId="{DE7EC32C-30C4-7140-A2CB-B5CB9045C6B1}" destId="{C1615229-2ABA-2F44-8FA5-7C14DD99E327}" srcOrd="0" destOrd="0" presId="urn:microsoft.com/office/officeart/2005/8/layout/hierarchy4"/>
    <dgm:cxn modelId="{9C787C2F-AD96-F243-81F2-AAB5B08FC019}" type="presParOf" srcId="{37DF707A-0338-0046-8B06-B35AE8081320}" destId="{23FDC180-A85C-D540-A6D7-A40802BA65D5}" srcOrd="0" destOrd="0" presId="urn:microsoft.com/office/officeart/2005/8/layout/hierarchy4"/>
    <dgm:cxn modelId="{77F00EC2-2CB6-2945-BAE9-2D621DF451C4}" type="presParOf" srcId="{23FDC180-A85C-D540-A6D7-A40802BA65D5}" destId="{8379F6D0-D008-414F-AA2E-76F43110C1B2}" srcOrd="0" destOrd="0" presId="urn:microsoft.com/office/officeart/2005/8/layout/hierarchy4"/>
    <dgm:cxn modelId="{72872C8B-C9B0-244E-A05A-866A3637D068}" type="presParOf" srcId="{23FDC180-A85C-D540-A6D7-A40802BA65D5}" destId="{669A978B-35A6-834A-B82C-CC47C94F2B02}" srcOrd="1" destOrd="0" presId="urn:microsoft.com/office/officeart/2005/8/layout/hierarchy4"/>
    <dgm:cxn modelId="{3C95E861-7AA0-A843-B2F6-10BA66086419}" type="presParOf" srcId="{23FDC180-A85C-D540-A6D7-A40802BA65D5}" destId="{7CC4734C-342A-A048-A63C-7E79E74CF97E}" srcOrd="2" destOrd="0" presId="urn:microsoft.com/office/officeart/2005/8/layout/hierarchy4"/>
    <dgm:cxn modelId="{4AF13B39-FC20-D04F-91E5-5E18ECC7CB1D}" type="presParOf" srcId="{7CC4734C-342A-A048-A63C-7E79E74CF97E}" destId="{3D0CCCC8-173B-9044-90C2-217388E7FCF5}" srcOrd="0" destOrd="0" presId="urn:microsoft.com/office/officeart/2005/8/layout/hierarchy4"/>
    <dgm:cxn modelId="{4F68EADA-6FF5-A041-A77B-14A084AB1194}" type="presParOf" srcId="{3D0CCCC8-173B-9044-90C2-217388E7FCF5}" destId="{1AACB2F6-4276-C04F-A10D-69A0077769CD}" srcOrd="0" destOrd="0" presId="urn:microsoft.com/office/officeart/2005/8/layout/hierarchy4"/>
    <dgm:cxn modelId="{DA909450-4670-474A-9251-5D0A98397932}" type="presParOf" srcId="{3D0CCCC8-173B-9044-90C2-217388E7FCF5}" destId="{3380A7AD-8CAE-BB4D-8843-E3C119A5B632}" srcOrd="1" destOrd="0" presId="urn:microsoft.com/office/officeart/2005/8/layout/hierarchy4"/>
    <dgm:cxn modelId="{89684305-EEFC-3B42-B6CE-4771FDE9D87A}" type="presParOf" srcId="{3D0CCCC8-173B-9044-90C2-217388E7FCF5}" destId="{7EC2150B-1D7A-4447-84E3-6717C1BE18DB}" srcOrd="2" destOrd="0" presId="urn:microsoft.com/office/officeart/2005/8/layout/hierarchy4"/>
    <dgm:cxn modelId="{1F2A6FCC-6817-FF4F-B103-7E7F2F057072}" type="presParOf" srcId="{7EC2150B-1D7A-4447-84E3-6717C1BE18DB}" destId="{557A8BC6-43D2-A44F-8910-BFCEAD6E0546}" srcOrd="0" destOrd="0" presId="urn:microsoft.com/office/officeart/2005/8/layout/hierarchy4"/>
    <dgm:cxn modelId="{1B747F02-3F36-CC46-9FC7-D8DFF2C8BD53}" type="presParOf" srcId="{557A8BC6-43D2-A44F-8910-BFCEAD6E0546}" destId="{2113919D-9187-494F-A7D9-4C49AC838D08}" srcOrd="0" destOrd="0" presId="urn:microsoft.com/office/officeart/2005/8/layout/hierarchy4"/>
    <dgm:cxn modelId="{37502B36-CD82-B44E-B51F-573EB933392F}" type="presParOf" srcId="{557A8BC6-43D2-A44F-8910-BFCEAD6E0546}" destId="{CD040F8A-498C-5749-B998-B0E54E6CFC50}" srcOrd="1" destOrd="0" presId="urn:microsoft.com/office/officeart/2005/8/layout/hierarchy4"/>
    <dgm:cxn modelId="{7C72D1C2-3B02-7E4F-BF96-3CE7CE19CA49}" type="presParOf" srcId="{7EC2150B-1D7A-4447-84E3-6717C1BE18DB}" destId="{0DD661EA-7B66-A64D-B94F-D16A36CA943F}" srcOrd="1" destOrd="0" presId="urn:microsoft.com/office/officeart/2005/8/layout/hierarchy4"/>
    <dgm:cxn modelId="{EEC6FECA-09E3-6849-BDB6-39C130FF0439}" type="presParOf" srcId="{7EC2150B-1D7A-4447-84E3-6717C1BE18DB}" destId="{4B1F97AF-9D39-0247-BB6F-926813BFC852}" srcOrd="2" destOrd="0" presId="urn:microsoft.com/office/officeart/2005/8/layout/hierarchy4"/>
    <dgm:cxn modelId="{A298ED4A-FF08-9142-82FE-33948E816DE2}" type="presParOf" srcId="{4B1F97AF-9D39-0247-BB6F-926813BFC852}" destId="{B1262244-C6A2-3A44-ACFF-B8CA9782D912}" srcOrd="0" destOrd="0" presId="urn:microsoft.com/office/officeart/2005/8/layout/hierarchy4"/>
    <dgm:cxn modelId="{FBB04F65-1940-6E4E-BEBC-2AA375D56441}" type="presParOf" srcId="{4B1F97AF-9D39-0247-BB6F-926813BFC852}" destId="{ABB4F35C-7452-364A-B0B5-786201983CA4}" srcOrd="1" destOrd="0" presId="urn:microsoft.com/office/officeart/2005/8/layout/hierarchy4"/>
    <dgm:cxn modelId="{F63A923F-931A-834F-8A7F-857BAD3AEE93}" type="presParOf" srcId="{7EC2150B-1D7A-4447-84E3-6717C1BE18DB}" destId="{1E0580B0-3E4D-3C44-AC61-8878759C4A23}" srcOrd="3" destOrd="0" presId="urn:microsoft.com/office/officeart/2005/8/layout/hierarchy4"/>
    <dgm:cxn modelId="{47167D8D-E161-BF4B-B8C4-FD65BFE2EB7C}" type="presParOf" srcId="{7EC2150B-1D7A-4447-84E3-6717C1BE18DB}" destId="{1B213AFC-D298-BD43-AB2D-C132BC555ABC}" srcOrd="4" destOrd="0" presId="urn:microsoft.com/office/officeart/2005/8/layout/hierarchy4"/>
    <dgm:cxn modelId="{66BCB494-778F-3B43-95DF-CFDCE7785436}" type="presParOf" srcId="{1B213AFC-D298-BD43-AB2D-C132BC555ABC}" destId="{C1615229-2ABA-2F44-8FA5-7C14DD99E327}" srcOrd="0" destOrd="0" presId="urn:microsoft.com/office/officeart/2005/8/layout/hierarchy4"/>
    <dgm:cxn modelId="{871F497A-4C5C-2F47-BC37-D092B1BF0E58}" type="presParOf" srcId="{1B213AFC-D298-BD43-AB2D-C132BC555ABC}" destId="{2771BB4D-B5FD-0D4E-AE8D-6015A321307D}" srcOrd="1" destOrd="0" presId="urn:microsoft.com/office/officeart/2005/8/layout/hierarchy4"/>
    <dgm:cxn modelId="{01973193-E7EF-F349-AF3E-FDCAF54E58D3}" type="presParOf" srcId="{7CC4734C-342A-A048-A63C-7E79E74CF97E}" destId="{C015AB04-1B3A-E949-AE61-FF374C55675C}" srcOrd="1" destOrd="0" presId="urn:microsoft.com/office/officeart/2005/8/layout/hierarchy4"/>
    <dgm:cxn modelId="{3975F5F6-D0CD-7C4D-B091-0102A70EC9ED}" type="presParOf" srcId="{7CC4734C-342A-A048-A63C-7E79E74CF97E}" destId="{B58DF44D-DE4F-9F4C-961A-23EE70B7723B}" srcOrd="2" destOrd="0" presId="urn:microsoft.com/office/officeart/2005/8/layout/hierarchy4"/>
    <dgm:cxn modelId="{04F10839-6D59-814E-B3FF-2A548329D025}" type="presParOf" srcId="{B58DF44D-DE4F-9F4C-961A-23EE70B7723B}" destId="{644ED32E-44AF-7B46-9AA4-DE55AD46936F}" srcOrd="0" destOrd="0" presId="urn:microsoft.com/office/officeart/2005/8/layout/hierarchy4"/>
    <dgm:cxn modelId="{566D7D4B-4C10-B14C-94C3-78808E098328}" type="presParOf" srcId="{B58DF44D-DE4F-9F4C-961A-23EE70B7723B}" destId="{1222910F-E910-D042-B91E-A9D06B8B8BB8}" srcOrd="1" destOrd="0" presId="urn:microsoft.com/office/officeart/2005/8/layout/hierarchy4"/>
    <dgm:cxn modelId="{5A133D94-2EA7-874E-BF29-CD4B7B6E7537}" type="presParOf" srcId="{B58DF44D-DE4F-9F4C-961A-23EE70B7723B}" destId="{010AE2BC-61D9-E342-8297-78B2453BA96B}" srcOrd="2" destOrd="0" presId="urn:microsoft.com/office/officeart/2005/8/layout/hierarchy4"/>
    <dgm:cxn modelId="{360A79FF-C30C-8248-89B0-E79007F08E99}" type="presParOf" srcId="{010AE2BC-61D9-E342-8297-78B2453BA96B}" destId="{DA2EAEFC-B47C-5C41-BACD-1A00BA0EBB89}" srcOrd="0" destOrd="0" presId="urn:microsoft.com/office/officeart/2005/8/layout/hierarchy4"/>
    <dgm:cxn modelId="{E60FFD82-F3A3-8149-BA61-1F1ED6949718}" type="presParOf" srcId="{DA2EAEFC-B47C-5C41-BACD-1A00BA0EBB89}" destId="{7411ECB6-8A46-B445-B0A8-8E0D94F94D03}" srcOrd="0" destOrd="0" presId="urn:microsoft.com/office/officeart/2005/8/layout/hierarchy4"/>
    <dgm:cxn modelId="{7BCA1BC7-D5F8-FD40-858B-58DD6B1B068A}" type="presParOf" srcId="{DA2EAEFC-B47C-5C41-BACD-1A00BA0EBB89}" destId="{900476FF-4222-A44B-B115-F16824489699}" srcOrd="1" destOrd="0" presId="urn:microsoft.com/office/officeart/2005/8/layout/hierarchy4"/>
    <dgm:cxn modelId="{397B3337-7E5C-C844-B8BF-AB78C2839C1A}" type="presParOf" srcId="{DA2EAEFC-B47C-5C41-BACD-1A00BA0EBB89}" destId="{C85C8198-084A-864B-A531-D2F7C9B0CC33}" srcOrd="2" destOrd="0" presId="urn:microsoft.com/office/officeart/2005/8/layout/hierarchy4"/>
    <dgm:cxn modelId="{3C235435-3707-9E41-8241-5AA814A6CF06}" type="presParOf" srcId="{C85C8198-084A-864B-A531-D2F7C9B0CC33}" destId="{19EB7C58-203E-D248-B1CE-61CB39660EFD}" srcOrd="0" destOrd="0" presId="urn:microsoft.com/office/officeart/2005/8/layout/hierarchy4"/>
    <dgm:cxn modelId="{E9E17014-696E-D04A-ABBA-8EDA88A4E004}" type="presParOf" srcId="{19EB7C58-203E-D248-B1CE-61CB39660EFD}" destId="{F6F054FC-F87F-5248-8099-1B5671369DDE}" srcOrd="0" destOrd="0" presId="urn:microsoft.com/office/officeart/2005/8/layout/hierarchy4"/>
    <dgm:cxn modelId="{D2E52964-7C42-B045-900B-61EB3DBA6763}" type="presParOf" srcId="{19EB7C58-203E-D248-B1CE-61CB39660EFD}" destId="{32075F1C-C598-F643-A5D4-23945ACDF22D}" srcOrd="1" destOrd="0" presId="urn:microsoft.com/office/officeart/2005/8/layout/hierarchy4"/>
    <dgm:cxn modelId="{0DF34752-BAB6-3741-B832-44DBA9EA2D6C}" type="presParOf" srcId="{C85C8198-084A-864B-A531-D2F7C9B0CC33}" destId="{AA609B67-411C-CB49-9D86-45F81E26DC1A}" srcOrd="1" destOrd="0" presId="urn:microsoft.com/office/officeart/2005/8/layout/hierarchy4"/>
    <dgm:cxn modelId="{11050FD2-3C9B-D84C-AE3C-648D14C5B808}" type="presParOf" srcId="{C85C8198-084A-864B-A531-D2F7C9B0CC33}" destId="{5226ECC4-9FD5-8B48-B242-247832E8EBE7}" srcOrd="2" destOrd="0" presId="urn:microsoft.com/office/officeart/2005/8/layout/hierarchy4"/>
    <dgm:cxn modelId="{0BAAA21D-7CBC-BC41-B418-F102BD1EB849}" type="presParOf" srcId="{5226ECC4-9FD5-8B48-B242-247832E8EBE7}" destId="{8B13D961-086A-1540-9ABF-0EE33B72B8FF}" srcOrd="0" destOrd="0" presId="urn:microsoft.com/office/officeart/2005/8/layout/hierarchy4"/>
    <dgm:cxn modelId="{4B355D96-D17B-6F4F-9A32-5FF27D34DA21}" type="presParOf" srcId="{5226ECC4-9FD5-8B48-B242-247832E8EBE7}" destId="{CE013230-A247-1C45-81EC-9BAAA8EC99A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727BB84-0A6F-BC46-B7DD-64725BF70FDA}" type="doc">
      <dgm:prSet loTypeId="urn:microsoft.com/office/officeart/2005/8/layout/chart3" loCatId="" qsTypeId="urn:microsoft.com/office/officeart/2005/8/quickstyle/simple1" qsCatId="simple" csTypeId="urn:microsoft.com/office/officeart/2005/8/colors/accent1_2" csCatId="accent1" phldr="1"/>
      <dgm:spPr/>
    </dgm:pt>
    <dgm:pt modelId="{9821FCEA-3C9C-6446-9BF9-C8D8F3E19848}">
      <dgm:prSet phldrT="[Text]"/>
      <dgm:spPr/>
      <dgm:t>
        <a:bodyPr/>
        <a:lstStyle/>
        <a:p>
          <a:r>
            <a:rPr lang="en-US" dirty="0" smtClean="0"/>
            <a:t>Metadata</a:t>
          </a:r>
          <a:endParaRPr lang="en-US" dirty="0"/>
        </a:p>
      </dgm:t>
    </dgm:pt>
    <dgm:pt modelId="{9D84DB1A-DC42-6547-8E15-FD85D08C4251}" type="parTrans" cxnId="{7E039852-4183-7942-94F8-165503A82C73}">
      <dgm:prSet/>
      <dgm:spPr/>
      <dgm:t>
        <a:bodyPr/>
        <a:lstStyle/>
        <a:p>
          <a:endParaRPr lang="en-US"/>
        </a:p>
      </dgm:t>
    </dgm:pt>
    <dgm:pt modelId="{5CEF555A-F06C-3740-9852-C49DAC84E354}" type="sibTrans" cxnId="{7E039852-4183-7942-94F8-165503A82C73}">
      <dgm:prSet/>
      <dgm:spPr/>
      <dgm:t>
        <a:bodyPr/>
        <a:lstStyle/>
        <a:p>
          <a:endParaRPr lang="en-US"/>
        </a:p>
      </dgm:t>
    </dgm:pt>
    <dgm:pt modelId="{5FA4E3ED-C2B2-F747-9B8F-D9579C7C1C2F}">
      <dgm:prSet phldrT="[Text]"/>
      <dgm:spPr/>
      <dgm:t>
        <a:bodyPr/>
        <a:lstStyle/>
        <a:p>
          <a:r>
            <a:rPr lang="en-US" dirty="0" smtClean="0"/>
            <a:t>Name</a:t>
          </a:r>
          <a:endParaRPr lang="en-US" dirty="0"/>
        </a:p>
      </dgm:t>
    </dgm:pt>
    <dgm:pt modelId="{C8950355-8C14-5A4A-9FD3-09B950D8EF34}" type="parTrans" cxnId="{30EBB375-169F-114C-B029-AD965887ED35}">
      <dgm:prSet/>
      <dgm:spPr/>
      <dgm:t>
        <a:bodyPr/>
        <a:lstStyle/>
        <a:p>
          <a:endParaRPr lang="en-US"/>
        </a:p>
      </dgm:t>
    </dgm:pt>
    <dgm:pt modelId="{B185A1A0-2C2A-DF49-A472-446F2E14CE40}" type="sibTrans" cxnId="{30EBB375-169F-114C-B029-AD965887ED35}">
      <dgm:prSet/>
      <dgm:spPr/>
      <dgm:t>
        <a:bodyPr/>
        <a:lstStyle/>
        <a:p>
          <a:endParaRPr lang="en-US"/>
        </a:p>
      </dgm:t>
    </dgm:pt>
    <dgm:pt modelId="{B8A97AF6-A821-5F44-AE35-2CBA79639910}">
      <dgm:prSet phldrT="[Text]"/>
      <dgm:spPr/>
      <dgm:t>
        <a:bodyPr/>
        <a:lstStyle/>
        <a:p>
          <a:r>
            <a:rPr lang="en-US" dirty="0" smtClean="0"/>
            <a:t>Description (optional)</a:t>
          </a:r>
          <a:endParaRPr lang="en-US" dirty="0"/>
        </a:p>
      </dgm:t>
    </dgm:pt>
    <dgm:pt modelId="{64F47C6E-1313-A143-ADB0-9BA64F3CDBF3}" type="parTrans" cxnId="{52CCF822-8A14-FE47-96E1-5F8B536569C5}">
      <dgm:prSet/>
      <dgm:spPr/>
      <dgm:t>
        <a:bodyPr/>
        <a:lstStyle/>
        <a:p>
          <a:endParaRPr lang="en-US"/>
        </a:p>
      </dgm:t>
    </dgm:pt>
    <dgm:pt modelId="{C26BC142-5160-A94D-B364-F583F2F51868}" type="sibTrans" cxnId="{52CCF822-8A14-FE47-96E1-5F8B536569C5}">
      <dgm:prSet/>
      <dgm:spPr/>
      <dgm:t>
        <a:bodyPr/>
        <a:lstStyle/>
        <a:p>
          <a:endParaRPr lang="en-US"/>
        </a:p>
      </dgm:t>
    </dgm:pt>
    <dgm:pt modelId="{397198EB-C94E-CE44-BDBE-224970AE7BCA}" type="pres">
      <dgm:prSet presAssocID="{B727BB84-0A6F-BC46-B7DD-64725BF70FDA}" presName="compositeShape" presStyleCnt="0">
        <dgm:presLayoutVars>
          <dgm:chMax val="7"/>
          <dgm:dir/>
          <dgm:resizeHandles val="exact"/>
        </dgm:presLayoutVars>
      </dgm:prSet>
      <dgm:spPr/>
    </dgm:pt>
    <dgm:pt modelId="{75B8C4D9-4669-CA4A-AE4D-D08D86B66764}" type="pres">
      <dgm:prSet presAssocID="{B727BB84-0A6F-BC46-B7DD-64725BF70FDA}" presName="wedge1" presStyleLbl="node1" presStyleIdx="0" presStyleCnt="1"/>
      <dgm:spPr/>
      <dgm:t>
        <a:bodyPr/>
        <a:lstStyle/>
        <a:p>
          <a:endParaRPr lang="en-US"/>
        </a:p>
      </dgm:t>
    </dgm:pt>
    <dgm:pt modelId="{B5773B26-6BD1-3F46-92D7-9F88E5708124}" type="pres">
      <dgm:prSet presAssocID="{B727BB84-0A6F-BC46-B7DD-64725BF70FDA}" presName="wedge1Tx" presStyleLbl="node1" presStyleIdx="0" presStyleCnt="1">
        <dgm:presLayoutVars>
          <dgm:chMax val="0"/>
          <dgm:chPref val="0"/>
          <dgm:bulletEnabled val="1"/>
        </dgm:presLayoutVars>
      </dgm:prSet>
      <dgm:spPr/>
      <dgm:t>
        <a:bodyPr/>
        <a:lstStyle/>
        <a:p>
          <a:endParaRPr lang="en-US"/>
        </a:p>
      </dgm:t>
    </dgm:pt>
  </dgm:ptLst>
  <dgm:cxnLst>
    <dgm:cxn modelId="{7E039852-4183-7942-94F8-165503A82C73}" srcId="{B727BB84-0A6F-BC46-B7DD-64725BF70FDA}" destId="{9821FCEA-3C9C-6446-9BF9-C8D8F3E19848}" srcOrd="0" destOrd="0" parTransId="{9D84DB1A-DC42-6547-8E15-FD85D08C4251}" sibTransId="{5CEF555A-F06C-3740-9852-C49DAC84E354}"/>
    <dgm:cxn modelId="{F2D6DDE4-A174-DE4E-9066-3F31A02338BE}" type="presOf" srcId="{B727BB84-0A6F-BC46-B7DD-64725BF70FDA}" destId="{397198EB-C94E-CE44-BDBE-224970AE7BCA}" srcOrd="0" destOrd="0" presId="urn:microsoft.com/office/officeart/2005/8/layout/chart3"/>
    <dgm:cxn modelId="{A1FF17F1-B93B-D84F-BB30-C6006C585F2E}" type="presOf" srcId="{5FA4E3ED-C2B2-F747-9B8F-D9579C7C1C2F}" destId="{75B8C4D9-4669-CA4A-AE4D-D08D86B66764}" srcOrd="0" destOrd="1" presId="urn:microsoft.com/office/officeart/2005/8/layout/chart3"/>
    <dgm:cxn modelId="{A2F9FB98-9E11-3A42-A37A-9620C5D45A34}" type="presOf" srcId="{5FA4E3ED-C2B2-F747-9B8F-D9579C7C1C2F}" destId="{B5773B26-6BD1-3F46-92D7-9F88E5708124}" srcOrd="1" destOrd="1" presId="urn:microsoft.com/office/officeart/2005/8/layout/chart3"/>
    <dgm:cxn modelId="{B835B288-DB0D-424D-A5E3-C30D89F7C74C}" type="presOf" srcId="{9821FCEA-3C9C-6446-9BF9-C8D8F3E19848}" destId="{B5773B26-6BD1-3F46-92D7-9F88E5708124}" srcOrd="1" destOrd="0" presId="urn:microsoft.com/office/officeart/2005/8/layout/chart3"/>
    <dgm:cxn modelId="{28B05098-D0A4-294B-9920-A7725259753B}" type="presOf" srcId="{B8A97AF6-A821-5F44-AE35-2CBA79639910}" destId="{75B8C4D9-4669-CA4A-AE4D-D08D86B66764}" srcOrd="0" destOrd="2" presId="urn:microsoft.com/office/officeart/2005/8/layout/chart3"/>
    <dgm:cxn modelId="{BF480E9E-2860-9240-BB1C-147B5ACDD9F6}" type="presOf" srcId="{9821FCEA-3C9C-6446-9BF9-C8D8F3E19848}" destId="{75B8C4D9-4669-CA4A-AE4D-D08D86B66764}" srcOrd="0" destOrd="0" presId="urn:microsoft.com/office/officeart/2005/8/layout/chart3"/>
    <dgm:cxn modelId="{52CCF822-8A14-FE47-96E1-5F8B536569C5}" srcId="{9821FCEA-3C9C-6446-9BF9-C8D8F3E19848}" destId="{B8A97AF6-A821-5F44-AE35-2CBA79639910}" srcOrd="1" destOrd="0" parTransId="{64F47C6E-1313-A143-ADB0-9BA64F3CDBF3}" sibTransId="{C26BC142-5160-A94D-B364-F583F2F51868}"/>
    <dgm:cxn modelId="{30EBB375-169F-114C-B029-AD965887ED35}" srcId="{9821FCEA-3C9C-6446-9BF9-C8D8F3E19848}" destId="{5FA4E3ED-C2B2-F747-9B8F-D9579C7C1C2F}" srcOrd="0" destOrd="0" parTransId="{C8950355-8C14-5A4A-9FD3-09B950D8EF34}" sibTransId="{B185A1A0-2C2A-DF49-A472-446F2E14CE40}"/>
    <dgm:cxn modelId="{455269FE-FB62-E248-AC79-28BE88A0FCA4}" type="presOf" srcId="{B8A97AF6-A821-5F44-AE35-2CBA79639910}" destId="{B5773B26-6BD1-3F46-92D7-9F88E5708124}" srcOrd="1" destOrd="2" presId="urn:microsoft.com/office/officeart/2005/8/layout/chart3"/>
    <dgm:cxn modelId="{12FDD77D-7A18-AF49-BD85-4252746CD57C}" type="presParOf" srcId="{397198EB-C94E-CE44-BDBE-224970AE7BCA}" destId="{75B8C4D9-4669-CA4A-AE4D-D08D86B66764}" srcOrd="0" destOrd="0" presId="urn:microsoft.com/office/officeart/2005/8/layout/chart3"/>
    <dgm:cxn modelId="{C6B82C82-563E-0845-83D0-ADE204C06873}" type="presParOf" srcId="{397198EB-C94E-CE44-BDBE-224970AE7BCA}" destId="{B5773B26-6BD1-3F46-92D7-9F88E5708124}" srcOrd="1"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BBF0A73-143E-7845-BDAA-A1B8D4B96305}"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AD09512C-91C4-2749-919D-F1EA90E843F0}">
      <dgm:prSet phldrT="[Text]"/>
      <dgm:spPr/>
      <dgm:t>
        <a:bodyPr/>
        <a:lstStyle/>
        <a:p>
          <a:r>
            <a:rPr lang="en-US" dirty="0" smtClean="0"/>
            <a:t>Workflow</a:t>
          </a:r>
          <a:endParaRPr lang="en-US" dirty="0"/>
        </a:p>
      </dgm:t>
    </dgm:pt>
    <dgm:pt modelId="{E2AE265A-84BD-C94D-94A4-5D9B3E70E86B}" type="parTrans" cxnId="{DF284237-19E1-FC44-AD6C-8A0BBBFAEF45}">
      <dgm:prSet/>
      <dgm:spPr/>
      <dgm:t>
        <a:bodyPr/>
        <a:lstStyle/>
        <a:p>
          <a:endParaRPr lang="en-US"/>
        </a:p>
      </dgm:t>
    </dgm:pt>
    <dgm:pt modelId="{CD2731C7-907A-F24B-8BD9-F7F11A965463}" type="sibTrans" cxnId="{DF284237-19E1-FC44-AD6C-8A0BBBFAEF45}">
      <dgm:prSet/>
      <dgm:spPr/>
      <dgm:t>
        <a:bodyPr/>
        <a:lstStyle/>
        <a:p>
          <a:endParaRPr lang="en-US"/>
        </a:p>
      </dgm:t>
    </dgm:pt>
    <dgm:pt modelId="{A1F98DED-5EB4-554A-8554-517591FF46A1}">
      <dgm:prSet phldrT="[Text]"/>
      <dgm:spPr/>
      <dgm:t>
        <a:bodyPr/>
        <a:lstStyle/>
        <a:p>
          <a:r>
            <a:rPr lang="en-US" dirty="0" smtClean="0"/>
            <a:t>Function</a:t>
          </a:r>
          <a:endParaRPr lang="en-US" dirty="0"/>
        </a:p>
      </dgm:t>
    </dgm:pt>
    <dgm:pt modelId="{08DB5190-4E04-1249-8F0A-51B3AEA6D547}" type="parTrans" cxnId="{F51DE2B0-E864-AF44-BD13-7E016FBA9A90}">
      <dgm:prSet/>
      <dgm:spPr/>
      <dgm:t>
        <a:bodyPr/>
        <a:lstStyle/>
        <a:p>
          <a:endParaRPr lang="en-US"/>
        </a:p>
      </dgm:t>
    </dgm:pt>
    <dgm:pt modelId="{E83D0837-5007-6D4C-9A40-2F83BDBE87C7}" type="sibTrans" cxnId="{F51DE2B0-E864-AF44-BD13-7E016FBA9A90}">
      <dgm:prSet/>
      <dgm:spPr/>
      <dgm:t>
        <a:bodyPr/>
        <a:lstStyle/>
        <a:p>
          <a:endParaRPr lang="en-US"/>
        </a:p>
      </dgm:t>
    </dgm:pt>
    <dgm:pt modelId="{C32A622C-7DFE-2343-BF16-319185A4B977}">
      <dgm:prSet phldrT="[Text]"/>
      <dgm:spPr/>
      <dgm:t>
        <a:bodyPr/>
        <a:lstStyle/>
        <a:p>
          <a:r>
            <a:rPr lang="en-US" dirty="0" smtClean="0"/>
            <a:t>Function</a:t>
          </a:r>
          <a:endParaRPr lang="en-US" dirty="0"/>
        </a:p>
      </dgm:t>
    </dgm:pt>
    <dgm:pt modelId="{3986D2D1-7528-AD49-BC4D-8E81AA1B1648}" type="parTrans" cxnId="{A6B522C2-ED73-D24D-AD95-BAE7DD093A8F}">
      <dgm:prSet/>
      <dgm:spPr/>
      <dgm:t>
        <a:bodyPr/>
        <a:lstStyle/>
        <a:p>
          <a:endParaRPr lang="en-US"/>
        </a:p>
      </dgm:t>
    </dgm:pt>
    <dgm:pt modelId="{C899B193-4AB8-724E-BC35-9132CE11CD12}" type="sibTrans" cxnId="{A6B522C2-ED73-D24D-AD95-BAE7DD093A8F}">
      <dgm:prSet/>
      <dgm:spPr/>
      <dgm:t>
        <a:bodyPr/>
        <a:lstStyle/>
        <a:p>
          <a:endParaRPr lang="en-US"/>
        </a:p>
      </dgm:t>
    </dgm:pt>
    <dgm:pt modelId="{ABA23D8C-D3E3-AD46-B4EC-FC7334A252EB}">
      <dgm:prSet phldrT="[Text]"/>
      <dgm:spPr/>
      <dgm:t>
        <a:bodyPr/>
        <a:lstStyle/>
        <a:p>
          <a:r>
            <a:rPr lang="en-US" dirty="0" smtClean="0"/>
            <a:t>Inputs</a:t>
          </a:r>
          <a:endParaRPr lang="en-US" dirty="0"/>
        </a:p>
      </dgm:t>
    </dgm:pt>
    <dgm:pt modelId="{6E1503B8-E766-3E44-B648-6C11AD9B79D8}" type="parTrans" cxnId="{5EFBF563-37CE-1C4B-8E9C-78488FEE781D}">
      <dgm:prSet/>
      <dgm:spPr/>
      <dgm:t>
        <a:bodyPr/>
        <a:lstStyle/>
        <a:p>
          <a:endParaRPr lang="en-US"/>
        </a:p>
      </dgm:t>
    </dgm:pt>
    <dgm:pt modelId="{AE2DF4E3-7AD6-E446-8752-9C7F3BFA07A4}" type="sibTrans" cxnId="{5EFBF563-37CE-1C4B-8E9C-78488FEE781D}">
      <dgm:prSet/>
      <dgm:spPr/>
      <dgm:t>
        <a:bodyPr/>
        <a:lstStyle/>
        <a:p>
          <a:endParaRPr lang="en-US"/>
        </a:p>
      </dgm:t>
    </dgm:pt>
    <dgm:pt modelId="{CC07FEF7-6E03-8345-9E3C-DFBF3B4A9042}">
      <dgm:prSet phldrT="[Text]"/>
      <dgm:spPr/>
      <dgm:t>
        <a:bodyPr/>
        <a:lstStyle/>
        <a:p>
          <a:r>
            <a:rPr lang="en-US" dirty="0" smtClean="0"/>
            <a:t>Outputs</a:t>
          </a:r>
          <a:endParaRPr lang="en-US" dirty="0"/>
        </a:p>
      </dgm:t>
    </dgm:pt>
    <dgm:pt modelId="{D92D42C7-2799-7B42-9BA1-3F9902BFBB2D}" type="parTrans" cxnId="{5D98A35E-DF2D-3F48-8536-FD2CA2AA9C1E}">
      <dgm:prSet/>
      <dgm:spPr/>
      <dgm:t>
        <a:bodyPr/>
        <a:lstStyle/>
        <a:p>
          <a:endParaRPr lang="en-US"/>
        </a:p>
      </dgm:t>
    </dgm:pt>
    <dgm:pt modelId="{5ACC75D6-DF0E-0C4D-ABEA-665F54CD876A}" type="sibTrans" cxnId="{5D98A35E-DF2D-3F48-8536-FD2CA2AA9C1E}">
      <dgm:prSet/>
      <dgm:spPr/>
      <dgm:t>
        <a:bodyPr/>
        <a:lstStyle/>
        <a:p>
          <a:endParaRPr lang="en-US"/>
        </a:p>
      </dgm:t>
    </dgm:pt>
    <dgm:pt modelId="{99BF0CCC-4A00-6E4B-A83F-9BA06CEBC2CA}">
      <dgm:prSet phldrT="[Text]"/>
      <dgm:spPr/>
      <dgm:t>
        <a:bodyPr/>
        <a:lstStyle/>
        <a:p>
          <a:r>
            <a:rPr lang="en-US" dirty="0" smtClean="0"/>
            <a:t>Input</a:t>
          </a:r>
          <a:endParaRPr lang="en-US" dirty="0"/>
        </a:p>
      </dgm:t>
    </dgm:pt>
    <dgm:pt modelId="{647BAC48-32AE-E64D-BBB4-9321198F8C28}" type="parTrans" cxnId="{C5818DA5-B0C4-7C4B-8E99-0FEC0D422297}">
      <dgm:prSet/>
      <dgm:spPr/>
      <dgm:t>
        <a:bodyPr/>
        <a:lstStyle/>
        <a:p>
          <a:endParaRPr lang="en-US"/>
        </a:p>
      </dgm:t>
    </dgm:pt>
    <dgm:pt modelId="{3BCDF903-9C2F-DE47-A498-378A95B6AAE0}" type="sibTrans" cxnId="{C5818DA5-B0C4-7C4B-8E99-0FEC0D422297}">
      <dgm:prSet/>
      <dgm:spPr/>
      <dgm:t>
        <a:bodyPr/>
        <a:lstStyle/>
        <a:p>
          <a:endParaRPr lang="en-US"/>
        </a:p>
      </dgm:t>
    </dgm:pt>
    <dgm:pt modelId="{B2FEDFB0-5752-7340-A845-90174FA6DEB8}">
      <dgm:prSet phldrT="[Text]"/>
      <dgm:spPr/>
      <dgm:t>
        <a:bodyPr/>
        <a:lstStyle/>
        <a:p>
          <a:r>
            <a:rPr lang="en-US" dirty="0" smtClean="0"/>
            <a:t>Source</a:t>
          </a:r>
          <a:endParaRPr lang="en-US" dirty="0"/>
        </a:p>
      </dgm:t>
    </dgm:pt>
    <dgm:pt modelId="{92E72A78-342E-D44E-980E-E7D3E6254DC3}" type="parTrans" cxnId="{8DBB16B2-F8BA-3A48-92E2-F3ACBF676BF5}">
      <dgm:prSet/>
      <dgm:spPr/>
      <dgm:t>
        <a:bodyPr/>
        <a:lstStyle/>
        <a:p>
          <a:endParaRPr lang="en-US"/>
        </a:p>
      </dgm:t>
    </dgm:pt>
    <dgm:pt modelId="{3D230012-1EDB-A144-965B-EED3655EF391}" type="sibTrans" cxnId="{8DBB16B2-F8BA-3A48-92E2-F3ACBF676BF5}">
      <dgm:prSet/>
      <dgm:spPr/>
      <dgm:t>
        <a:bodyPr/>
        <a:lstStyle/>
        <a:p>
          <a:endParaRPr lang="en-US"/>
        </a:p>
      </dgm:t>
    </dgm:pt>
    <dgm:pt modelId="{3B5B13A9-33C3-BF43-9F25-4A3C0DBF2C25}">
      <dgm:prSet phldrT="[Text]"/>
      <dgm:spPr/>
      <dgm:t>
        <a:bodyPr/>
        <a:lstStyle/>
        <a:p>
          <a:r>
            <a:rPr lang="en-US" dirty="0" smtClean="0"/>
            <a:t>Target</a:t>
          </a:r>
          <a:br>
            <a:rPr lang="en-US" dirty="0" smtClean="0"/>
          </a:br>
          <a:r>
            <a:rPr lang="en-US" dirty="0" smtClean="0"/>
            <a:t>(Optional)</a:t>
          </a:r>
          <a:endParaRPr lang="en-US" dirty="0"/>
        </a:p>
      </dgm:t>
    </dgm:pt>
    <dgm:pt modelId="{4B50E065-6250-D849-8BD5-3FBB41D6D1C9}" type="parTrans" cxnId="{728C06AA-F710-E843-9258-9757635BD2C7}">
      <dgm:prSet/>
      <dgm:spPr/>
      <dgm:t>
        <a:bodyPr/>
        <a:lstStyle/>
        <a:p>
          <a:endParaRPr lang="en-US"/>
        </a:p>
      </dgm:t>
    </dgm:pt>
    <dgm:pt modelId="{DE21FDC6-BC01-994A-A1D1-F5A33446514C}" type="sibTrans" cxnId="{728C06AA-F710-E843-9258-9757635BD2C7}">
      <dgm:prSet/>
      <dgm:spPr/>
      <dgm:t>
        <a:bodyPr/>
        <a:lstStyle/>
        <a:p>
          <a:endParaRPr lang="en-US"/>
        </a:p>
      </dgm:t>
    </dgm:pt>
    <dgm:pt modelId="{C8731D23-6BBD-CD4E-A908-5BA74B65D345}">
      <dgm:prSet phldrT="[Text]"/>
      <dgm:spPr/>
      <dgm:t>
        <a:bodyPr/>
        <a:lstStyle/>
        <a:p>
          <a:r>
            <a:rPr lang="en-US" dirty="0" smtClean="0"/>
            <a:t>Input</a:t>
          </a:r>
          <a:endParaRPr lang="en-US" dirty="0"/>
        </a:p>
      </dgm:t>
    </dgm:pt>
    <dgm:pt modelId="{0D8BD140-09A0-384C-9852-86F31F1C8663}" type="parTrans" cxnId="{A1CBE834-1627-9F4B-A59F-CA0AD2C4E03B}">
      <dgm:prSet/>
      <dgm:spPr/>
      <dgm:t>
        <a:bodyPr/>
        <a:lstStyle/>
        <a:p>
          <a:endParaRPr lang="en-US"/>
        </a:p>
      </dgm:t>
    </dgm:pt>
    <dgm:pt modelId="{469C791C-0EE1-6D49-9EAF-32B4366023DF}" type="sibTrans" cxnId="{A1CBE834-1627-9F4B-A59F-CA0AD2C4E03B}">
      <dgm:prSet/>
      <dgm:spPr/>
      <dgm:t>
        <a:bodyPr/>
        <a:lstStyle/>
        <a:p>
          <a:endParaRPr lang="en-US"/>
        </a:p>
      </dgm:t>
    </dgm:pt>
    <dgm:pt modelId="{73E10C2B-1F8D-0F43-AF9C-C4204D6E5B98}">
      <dgm:prSet phldrT="[Text]"/>
      <dgm:spPr/>
      <dgm:t>
        <a:bodyPr/>
        <a:lstStyle/>
        <a:p>
          <a:r>
            <a:rPr lang="en-US" dirty="0" smtClean="0"/>
            <a:t>Metadata</a:t>
          </a:r>
          <a:endParaRPr lang="en-US" dirty="0"/>
        </a:p>
      </dgm:t>
    </dgm:pt>
    <dgm:pt modelId="{25D47390-2B73-D943-B4FE-5D2BA889B5E6}" type="parTrans" cxnId="{AE81DF7A-86B6-8347-8ECE-E7061B68F187}">
      <dgm:prSet/>
      <dgm:spPr/>
      <dgm:t>
        <a:bodyPr/>
        <a:lstStyle/>
        <a:p>
          <a:endParaRPr lang="en-US"/>
        </a:p>
      </dgm:t>
    </dgm:pt>
    <dgm:pt modelId="{810D597A-2268-494A-A5EC-A60BA2452041}" type="sibTrans" cxnId="{AE81DF7A-86B6-8347-8ECE-E7061B68F187}">
      <dgm:prSet/>
      <dgm:spPr/>
      <dgm:t>
        <a:bodyPr/>
        <a:lstStyle/>
        <a:p>
          <a:endParaRPr lang="en-US"/>
        </a:p>
      </dgm:t>
    </dgm:pt>
    <dgm:pt modelId="{D5526BA2-914D-EA4F-A23E-C856D7F94111}">
      <dgm:prSet phldrT="[Text]"/>
      <dgm:spPr/>
      <dgm:t>
        <a:bodyPr/>
        <a:lstStyle/>
        <a:p>
          <a:r>
            <a:rPr lang="en-US" dirty="0" smtClean="0"/>
            <a:t>Order</a:t>
          </a:r>
          <a:endParaRPr lang="en-US" dirty="0"/>
        </a:p>
      </dgm:t>
    </dgm:pt>
    <dgm:pt modelId="{83626620-3E32-0242-8952-909D808B1BAD}" type="parTrans" cxnId="{8AECE242-78D1-A645-B8B1-B51835749518}">
      <dgm:prSet/>
      <dgm:spPr/>
      <dgm:t>
        <a:bodyPr/>
        <a:lstStyle/>
        <a:p>
          <a:endParaRPr lang="en-US"/>
        </a:p>
      </dgm:t>
    </dgm:pt>
    <dgm:pt modelId="{4DBBAD83-5CA6-FA4C-8E3A-04D0BCF0A04E}" type="sibTrans" cxnId="{8AECE242-78D1-A645-B8B1-B51835749518}">
      <dgm:prSet/>
      <dgm:spPr/>
      <dgm:t>
        <a:bodyPr/>
        <a:lstStyle/>
        <a:p>
          <a:endParaRPr lang="en-US"/>
        </a:p>
      </dgm:t>
    </dgm:pt>
    <dgm:pt modelId="{F5903D0B-D850-FD4A-A1B1-4AEC04471F31}">
      <dgm:prSet phldrT="[Text]"/>
      <dgm:spPr/>
      <dgm:t>
        <a:bodyPr/>
        <a:lstStyle/>
        <a:p>
          <a:r>
            <a:rPr lang="en-US" dirty="0" smtClean="0"/>
            <a:t>Metadata</a:t>
          </a:r>
          <a:endParaRPr lang="en-US" dirty="0"/>
        </a:p>
      </dgm:t>
    </dgm:pt>
    <dgm:pt modelId="{7DE3C3D8-4BB3-6A4D-8EB1-E7E96146C291}" type="parTrans" cxnId="{29EC1A72-9FBB-024E-9A3E-630CB920DC3F}">
      <dgm:prSet/>
      <dgm:spPr/>
      <dgm:t>
        <a:bodyPr/>
        <a:lstStyle/>
        <a:p>
          <a:endParaRPr lang="en-US"/>
        </a:p>
      </dgm:t>
    </dgm:pt>
    <dgm:pt modelId="{356C17B9-3454-1749-87DE-3B7BE3D843C4}" type="sibTrans" cxnId="{29EC1A72-9FBB-024E-9A3E-630CB920DC3F}">
      <dgm:prSet/>
      <dgm:spPr/>
      <dgm:t>
        <a:bodyPr/>
        <a:lstStyle/>
        <a:p>
          <a:endParaRPr lang="en-US"/>
        </a:p>
      </dgm:t>
    </dgm:pt>
    <dgm:pt modelId="{AB340403-C536-A344-B934-959619BF71A0}">
      <dgm:prSet phldrT="[Text]"/>
      <dgm:spPr/>
      <dgm:t>
        <a:bodyPr/>
        <a:lstStyle/>
        <a:p>
          <a:r>
            <a:rPr lang="en-US" dirty="0" smtClean="0"/>
            <a:t>Order</a:t>
          </a:r>
          <a:endParaRPr lang="en-US" dirty="0"/>
        </a:p>
      </dgm:t>
    </dgm:pt>
    <dgm:pt modelId="{E814A6E2-CC3B-1242-AEDE-2BE8B64A5C42}" type="parTrans" cxnId="{38845413-75F9-824E-8A53-81011C0A3FF4}">
      <dgm:prSet/>
      <dgm:spPr/>
      <dgm:t>
        <a:bodyPr/>
        <a:lstStyle/>
        <a:p>
          <a:endParaRPr lang="en-US"/>
        </a:p>
      </dgm:t>
    </dgm:pt>
    <dgm:pt modelId="{47DCD118-2B67-9F4C-AB07-DE459A3F9F19}" type="sibTrans" cxnId="{38845413-75F9-824E-8A53-81011C0A3FF4}">
      <dgm:prSet/>
      <dgm:spPr/>
      <dgm:t>
        <a:bodyPr/>
        <a:lstStyle/>
        <a:p>
          <a:endParaRPr lang="en-US"/>
        </a:p>
      </dgm:t>
    </dgm:pt>
    <dgm:pt modelId="{CD2323A0-8A49-1C4A-91F1-A54FA7498A89}">
      <dgm:prSet phldrT="[Text]"/>
      <dgm:spPr/>
      <dgm:t>
        <a:bodyPr/>
        <a:lstStyle/>
        <a:p>
          <a:r>
            <a:rPr lang="en-US" dirty="0" smtClean="0"/>
            <a:t>Source</a:t>
          </a:r>
          <a:endParaRPr lang="en-US" dirty="0"/>
        </a:p>
      </dgm:t>
    </dgm:pt>
    <dgm:pt modelId="{6F330538-B7BD-7047-92F9-AE49CE3F7FCF}" type="parTrans" cxnId="{06DA5EF6-6B69-7244-9F30-F0007D487FAF}">
      <dgm:prSet/>
      <dgm:spPr/>
      <dgm:t>
        <a:bodyPr/>
        <a:lstStyle/>
        <a:p>
          <a:endParaRPr lang="en-US"/>
        </a:p>
      </dgm:t>
    </dgm:pt>
    <dgm:pt modelId="{12540F38-2356-2C4A-A71C-468255E9DB8E}" type="sibTrans" cxnId="{06DA5EF6-6B69-7244-9F30-F0007D487FAF}">
      <dgm:prSet/>
      <dgm:spPr/>
      <dgm:t>
        <a:bodyPr/>
        <a:lstStyle/>
        <a:p>
          <a:endParaRPr lang="en-US"/>
        </a:p>
      </dgm:t>
    </dgm:pt>
    <dgm:pt modelId="{BFCAC722-3BBF-5D4C-BDAD-EB3F2724BEFD}">
      <dgm:prSet phldrT="[Text]"/>
      <dgm:spPr/>
      <dgm:t>
        <a:bodyPr/>
        <a:lstStyle/>
        <a:p>
          <a:r>
            <a:rPr lang="en-US" dirty="0" smtClean="0"/>
            <a:t>Target</a:t>
          </a:r>
          <a:br>
            <a:rPr lang="en-US" dirty="0" smtClean="0"/>
          </a:br>
          <a:r>
            <a:rPr lang="en-US" dirty="0" smtClean="0"/>
            <a:t>(optional)</a:t>
          </a:r>
          <a:endParaRPr lang="en-US" dirty="0"/>
        </a:p>
      </dgm:t>
    </dgm:pt>
    <dgm:pt modelId="{4DB73514-FB67-7149-BA8D-57ED80E640EB}" type="parTrans" cxnId="{6D995211-1116-D64C-A371-AF3F02BFE591}">
      <dgm:prSet/>
      <dgm:spPr/>
      <dgm:t>
        <a:bodyPr/>
        <a:lstStyle/>
        <a:p>
          <a:endParaRPr lang="en-US"/>
        </a:p>
      </dgm:t>
    </dgm:pt>
    <dgm:pt modelId="{CE3FB539-F324-994D-9AAC-188F723DE8DA}" type="sibTrans" cxnId="{6D995211-1116-D64C-A371-AF3F02BFE591}">
      <dgm:prSet/>
      <dgm:spPr/>
      <dgm:t>
        <a:bodyPr/>
        <a:lstStyle/>
        <a:p>
          <a:endParaRPr lang="en-US"/>
        </a:p>
      </dgm:t>
    </dgm:pt>
    <dgm:pt modelId="{A74FB593-B192-D244-84FD-A94A3D00B729}">
      <dgm:prSet phldrT="[Text]"/>
      <dgm:spPr/>
      <dgm:t>
        <a:bodyPr/>
        <a:lstStyle/>
        <a:p>
          <a:r>
            <a:rPr lang="en-US" dirty="0" smtClean="0"/>
            <a:t>Output</a:t>
          </a:r>
          <a:endParaRPr lang="en-US" dirty="0"/>
        </a:p>
      </dgm:t>
    </dgm:pt>
    <dgm:pt modelId="{A3CC3774-E885-1645-B447-405B5A474A59}" type="parTrans" cxnId="{327ACD3C-44E2-5F4A-9E1B-CE3687E88F05}">
      <dgm:prSet/>
      <dgm:spPr/>
      <dgm:t>
        <a:bodyPr/>
        <a:lstStyle/>
        <a:p>
          <a:endParaRPr lang="en-US"/>
        </a:p>
      </dgm:t>
    </dgm:pt>
    <dgm:pt modelId="{2CB08309-35A8-5846-A0B8-91E6087102C7}" type="sibTrans" cxnId="{327ACD3C-44E2-5F4A-9E1B-CE3687E88F05}">
      <dgm:prSet/>
      <dgm:spPr/>
      <dgm:t>
        <a:bodyPr/>
        <a:lstStyle/>
        <a:p>
          <a:endParaRPr lang="en-US"/>
        </a:p>
      </dgm:t>
    </dgm:pt>
    <dgm:pt modelId="{00CD23A4-F080-8A4D-A1F3-0CE4FD05A32F}">
      <dgm:prSet phldrT="[Text]"/>
      <dgm:spPr/>
      <dgm:t>
        <a:bodyPr/>
        <a:lstStyle/>
        <a:p>
          <a:r>
            <a:rPr lang="en-US" dirty="0" smtClean="0"/>
            <a:t>Metadata</a:t>
          </a:r>
          <a:endParaRPr lang="en-US" dirty="0"/>
        </a:p>
      </dgm:t>
    </dgm:pt>
    <dgm:pt modelId="{3986A5F1-C191-6149-8E6B-F3981B8E1BF8}" type="parTrans" cxnId="{BE7CA4C1-F2D4-1D4B-A338-BFD60C003BA0}">
      <dgm:prSet/>
      <dgm:spPr/>
      <dgm:t>
        <a:bodyPr/>
        <a:lstStyle/>
        <a:p>
          <a:endParaRPr lang="en-US"/>
        </a:p>
      </dgm:t>
    </dgm:pt>
    <dgm:pt modelId="{0AB3DA3C-2284-B343-A974-7120C793F434}" type="sibTrans" cxnId="{BE7CA4C1-F2D4-1D4B-A338-BFD60C003BA0}">
      <dgm:prSet/>
      <dgm:spPr/>
      <dgm:t>
        <a:bodyPr/>
        <a:lstStyle/>
        <a:p>
          <a:endParaRPr lang="en-US"/>
        </a:p>
      </dgm:t>
    </dgm:pt>
    <dgm:pt modelId="{C60FD2A1-04E9-D84C-BD68-59A0A2B63611}">
      <dgm:prSet phldrT="[Text]"/>
      <dgm:spPr/>
      <dgm:t>
        <a:bodyPr/>
        <a:lstStyle/>
        <a:p>
          <a:r>
            <a:rPr lang="en-US" dirty="0" smtClean="0"/>
            <a:t>Order</a:t>
          </a:r>
          <a:endParaRPr lang="en-US" dirty="0"/>
        </a:p>
      </dgm:t>
    </dgm:pt>
    <dgm:pt modelId="{7B02D463-1B00-6441-8943-636FAB96F61D}" type="parTrans" cxnId="{CBCF123D-04C9-964C-9799-C9E084272C02}">
      <dgm:prSet/>
      <dgm:spPr/>
      <dgm:t>
        <a:bodyPr/>
        <a:lstStyle/>
        <a:p>
          <a:endParaRPr lang="en-US"/>
        </a:p>
      </dgm:t>
    </dgm:pt>
    <dgm:pt modelId="{731A280C-AD51-2A4D-B86D-D94DA2CF227C}" type="sibTrans" cxnId="{CBCF123D-04C9-964C-9799-C9E084272C02}">
      <dgm:prSet/>
      <dgm:spPr/>
      <dgm:t>
        <a:bodyPr/>
        <a:lstStyle/>
        <a:p>
          <a:endParaRPr lang="en-US"/>
        </a:p>
      </dgm:t>
    </dgm:pt>
    <dgm:pt modelId="{AAA4F0E7-46AA-7F40-9DF8-A5ED7CFB5672}">
      <dgm:prSet phldrT="[Text]"/>
      <dgm:spPr/>
      <dgm:t>
        <a:bodyPr/>
        <a:lstStyle/>
        <a:p>
          <a:r>
            <a:rPr lang="en-US" dirty="0" smtClean="0"/>
            <a:t>Target</a:t>
          </a:r>
          <a:br>
            <a:rPr lang="en-US" dirty="0" smtClean="0"/>
          </a:br>
          <a:r>
            <a:rPr lang="en-US" dirty="0" smtClean="0"/>
            <a:t>(optional)</a:t>
          </a:r>
          <a:endParaRPr lang="en-US" dirty="0"/>
        </a:p>
      </dgm:t>
    </dgm:pt>
    <dgm:pt modelId="{B2FD240A-9064-5947-B200-3641F157A9BD}" type="parTrans" cxnId="{51BDFA71-A002-3C43-97FD-DA31C6B9246B}">
      <dgm:prSet/>
      <dgm:spPr/>
      <dgm:t>
        <a:bodyPr/>
        <a:lstStyle/>
        <a:p>
          <a:endParaRPr lang="en-US"/>
        </a:p>
      </dgm:t>
    </dgm:pt>
    <dgm:pt modelId="{71BB712F-A831-BE44-859B-BDFAFE4DBF21}" type="sibTrans" cxnId="{51BDFA71-A002-3C43-97FD-DA31C6B9246B}">
      <dgm:prSet/>
      <dgm:spPr/>
      <dgm:t>
        <a:bodyPr/>
        <a:lstStyle/>
        <a:p>
          <a:endParaRPr lang="en-US"/>
        </a:p>
      </dgm:t>
    </dgm:pt>
    <dgm:pt modelId="{1AA6D062-997E-CE46-9514-553FA663064B}">
      <dgm:prSet phldrT="[Text]"/>
      <dgm:spPr/>
      <dgm:t>
        <a:bodyPr/>
        <a:lstStyle/>
        <a:p>
          <a:r>
            <a:rPr lang="en-US" dirty="0" smtClean="0"/>
            <a:t>Required</a:t>
          </a:r>
          <a:endParaRPr lang="en-US" dirty="0"/>
        </a:p>
      </dgm:t>
    </dgm:pt>
    <dgm:pt modelId="{FF5572DF-E7C0-A447-B707-723643B797EE}" type="parTrans" cxnId="{2CA1C487-663A-A542-8E56-0350C68D603F}">
      <dgm:prSet/>
      <dgm:spPr/>
      <dgm:t>
        <a:bodyPr/>
        <a:lstStyle/>
        <a:p>
          <a:endParaRPr lang="en-US"/>
        </a:p>
      </dgm:t>
    </dgm:pt>
    <dgm:pt modelId="{FA77475D-A8D7-C645-95FB-3484A95BD39F}" type="sibTrans" cxnId="{2CA1C487-663A-A542-8E56-0350C68D603F}">
      <dgm:prSet/>
      <dgm:spPr/>
      <dgm:t>
        <a:bodyPr/>
        <a:lstStyle/>
        <a:p>
          <a:endParaRPr lang="en-US"/>
        </a:p>
      </dgm:t>
    </dgm:pt>
    <dgm:pt modelId="{B0968CFD-A2DE-B442-904F-DB9DBB4B7A5A}">
      <dgm:prSet phldrT="[Text]"/>
      <dgm:spPr/>
      <dgm:t>
        <a:bodyPr/>
        <a:lstStyle/>
        <a:p>
          <a:r>
            <a:rPr lang="en-US" dirty="0" smtClean="0"/>
            <a:t>Required</a:t>
          </a:r>
          <a:endParaRPr lang="en-US" dirty="0"/>
        </a:p>
      </dgm:t>
    </dgm:pt>
    <dgm:pt modelId="{A795D217-FB03-AD4F-A172-301670A224EF}" type="parTrans" cxnId="{4F402783-856F-7245-97F8-F979FFCDBEE9}">
      <dgm:prSet/>
      <dgm:spPr/>
      <dgm:t>
        <a:bodyPr/>
        <a:lstStyle/>
        <a:p>
          <a:endParaRPr lang="en-US"/>
        </a:p>
      </dgm:t>
    </dgm:pt>
    <dgm:pt modelId="{9BC1CC45-46FD-9343-A7B9-899AFA0F1873}" type="sibTrans" cxnId="{4F402783-856F-7245-97F8-F979FFCDBEE9}">
      <dgm:prSet/>
      <dgm:spPr/>
      <dgm:t>
        <a:bodyPr/>
        <a:lstStyle/>
        <a:p>
          <a:endParaRPr lang="en-US"/>
        </a:p>
      </dgm:t>
    </dgm:pt>
    <dgm:pt modelId="{E02CFB85-5511-0B48-A444-9233B1C66D38}" type="pres">
      <dgm:prSet presAssocID="{ABBF0A73-143E-7845-BDAA-A1B8D4B96305}" presName="diagram" presStyleCnt="0">
        <dgm:presLayoutVars>
          <dgm:chPref val="1"/>
          <dgm:dir/>
          <dgm:animOne val="branch"/>
          <dgm:animLvl val="lvl"/>
          <dgm:resizeHandles val="exact"/>
        </dgm:presLayoutVars>
      </dgm:prSet>
      <dgm:spPr/>
      <dgm:t>
        <a:bodyPr/>
        <a:lstStyle/>
        <a:p>
          <a:endParaRPr lang="en-US"/>
        </a:p>
      </dgm:t>
    </dgm:pt>
    <dgm:pt modelId="{CB44FB19-EE74-1644-9B90-2A9418AC11C9}" type="pres">
      <dgm:prSet presAssocID="{AD09512C-91C4-2749-919D-F1EA90E843F0}" presName="root1" presStyleCnt="0"/>
      <dgm:spPr/>
    </dgm:pt>
    <dgm:pt modelId="{30BF0E14-3875-2140-9D6F-5F785F48DBFB}" type="pres">
      <dgm:prSet presAssocID="{AD09512C-91C4-2749-919D-F1EA90E843F0}" presName="LevelOneTextNode" presStyleLbl="node0" presStyleIdx="0" presStyleCnt="1">
        <dgm:presLayoutVars>
          <dgm:chPref val="3"/>
        </dgm:presLayoutVars>
      </dgm:prSet>
      <dgm:spPr/>
      <dgm:t>
        <a:bodyPr/>
        <a:lstStyle/>
        <a:p>
          <a:endParaRPr lang="en-US"/>
        </a:p>
      </dgm:t>
    </dgm:pt>
    <dgm:pt modelId="{3E397D15-06CB-6747-99DD-523F6B220082}" type="pres">
      <dgm:prSet presAssocID="{AD09512C-91C4-2749-919D-F1EA90E843F0}" presName="level2hierChild" presStyleCnt="0"/>
      <dgm:spPr/>
    </dgm:pt>
    <dgm:pt modelId="{6BCB4C47-B883-5B42-BBDD-243F38124872}" type="pres">
      <dgm:prSet presAssocID="{08DB5190-4E04-1249-8F0A-51B3AEA6D547}" presName="conn2-1" presStyleLbl="parChTrans1D2" presStyleIdx="0" presStyleCnt="2"/>
      <dgm:spPr/>
      <dgm:t>
        <a:bodyPr/>
        <a:lstStyle/>
        <a:p>
          <a:endParaRPr lang="en-US"/>
        </a:p>
      </dgm:t>
    </dgm:pt>
    <dgm:pt modelId="{910B767E-7B66-A145-B52F-0D77F47EA6E4}" type="pres">
      <dgm:prSet presAssocID="{08DB5190-4E04-1249-8F0A-51B3AEA6D547}" presName="connTx" presStyleLbl="parChTrans1D2" presStyleIdx="0" presStyleCnt="2"/>
      <dgm:spPr/>
      <dgm:t>
        <a:bodyPr/>
        <a:lstStyle/>
        <a:p>
          <a:endParaRPr lang="en-US"/>
        </a:p>
      </dgm:t>
    </dgm:pt>
    <dgm:pt modelId="{97C59F64-34E9-8648-B285-D5F55B1D019F}" type="pres">
      <dgm:prSet presAssocID="{A1F98DED-5EB4-554A-8554-517591FF46A1}" presName="root2" presStyleCnt="0"/>
      <dgm:spPr/>
    </dgm:pt>
    <dgm:pt modelId="{62DB965F-AE2D-654A-95D9-7EBA375DEB82}" type="pres">
      <dgm:prSet presAssocID="{A1F98DED-5EB4-554A-8554-517591FF46A1}" presName="LevelTwoTextNode" presStyleLbl="node2" presStyleIdx="0" presStyleCnt="2">
        <dgm:presLayoutVars>
          <dgm:chPref val="3"/>
        </dgm:presLayoutVars>
      </dgm:prSet>
      <dgm:spPr/>
      <dgm:t>
        <a:bodyPr/>
        <a:lstStyle/>
        <a:p>
          <a:endParaRPr lang="en-US"/>
        </a:p>
      </dgm:t>
    </dgm:pt>
    <dgm:pt modelId="{D712C90A-D677-2E48-B20D-D288A149AE7D}" type="pres">
      <dgm:prSet presAssocID="{A1F98DED-5EB4-554A-8554-517591FF46A1}" presName="level3hierChild" presStyleCnt="0"/>
      <dgm:spPr/>
    </dgm:pt>
    <dgm:pt modelId="{25FF21E0-594F-B047-82C0-7F697F4F5D16}" type="pres">
      <dgm:prSet presAssocID="{3986D2D1-7528-AD49-BC4D-8E81AA1B1648}" presName="conn2-1" presStyleLbl="parChTrans1D2" presStyleIdx="1" presStyleCnt="2"/>
      <dgm:spPr/>
      <dgm:t>
        <a:bodyPr/>
        <a:lstStyle/>
        <a:p>
          <a:endParaRPr lang="en-US"/>
        </a:p>
      </dgm:t>
    </dgm:pt>
    <dgm:pt modelId="{A0611390-4493-6E43-8E56-B8ADFD97968E}" type="pres">
      <dgm:prSet presAssocID="{3986D2D1-7528-AD49-BC4D-8E81AA1B1648}" presName="connTx" presStyleLbl="parChTrans1D2" presStyleIdx="1" presStyleCnt="2"/>
      <dgm:spPr/>
      <dgm:t>
        <a:bodyPr/>
        <a:lstStyle/>
        <a:p>
          <a:endParaRPr lang="en-US"/>
        </a:p>
      </dgm:t>
    </dgm:pt>
    <dgm:pt modelId="{34A499E1-8EBC-E84A-83D0-8170E2079ED2}" type="pres">
      <dgm:prSet presAssocID="{C32A622C-7DFE-2343-BF16-319185A4B977}" presName="root2" presStyleCnt="0"/>
      <dgm:spPr/>
    </dgm:pt>
    <dgm:pt modelId="{4AE253BC-5E01-4A40-ACA0-1F4393AF3231}" type="pres">
      <dgm:prSet presAssocID="{C32A622C-7DFE-2343-BF16-319185A4B977}" presName="LevelTwoTextNode" presStyleLbl="node2" presStyleIdx="1" presStyleCnt="2">
        <dgm:presLayoutVars>
          <dgm:chPref val="3"/>
        </dgm:presLayoutVars>
      </dgm:prSet>
      <dgm:spPr/>
      <dgm:t>
        <a:bodyPr/>
        <a:lstStyle/>
        <a:p>
          <a:endParaRPr lang="en-US"/>
        </a:p>
      </dgm:t>
    </dgm:pt>
    <dgm:pt modelId="{1BAF9977-D4D2-CF47-B1BC-C30A42877980}" type="pres">
      <dgm:prSet presAssocID="{C32A622C-7DFE-2343-BF16-319185A4B977}" presName="level3hierChild" presStyleCnt="0"/>
      <dgm:spPr/>
    </dgm:pt>
    <dgm:pt modelId="{008A2EFF-924B-F54A-B7D7-19B13F0CFE58}" type="pres">
      <dgm:prSet presAssocID="{6E1503B8-E766-3E44-B648-6C11AD9B79D8}" presName="conn2-1" presStyleLbl="parChTrans1D3" presStyleIdx="0" presStyleCnt="2"/>
      <dgm:spPr/>
      <dgm:t>
        <a:bodyPr/>
        <a:lstStyle/>
        <a:p>
          <a:endParaRPr lang="en-US"/>
        </a:p>
      </dgm:t>
    </dgm:pt>
    <dgm:pt modelId="{5B936857-B38F-E34B-BE4F-84AA6312933C}" type="pres">
      <dgm:prSet presAssocID="{6E1503B8-E766-3E44-B648-6C11AD9B79D8}" presName="connTx" presStyleLbl="parChTrans1D3" presStyleIdx="0" presStyleCnt="2"/>
      <dgm:spPr/>
      <dgm:t>
        <a:bodyPr/>
        <a:lstStyle/>
        <a:p>
          <a:endParaRPr lang="en-US"/>
        </a:p>
      </dgm:t>
    </dgm:pt>
    <dgm:pt modelId="{AC7CE4FD-248E-0A4B-91DD-2046373C41CE}" type="pres">
      <dgm:prSet presAssocID="{ABA23D8C-D3E3-AD46-B4EC-FC7334A252EB}" presName="root2" presStyleCnt="0"/>
      <dgm:spPr/>
    </dgm:pt>
    <dgm:pt modelId="{BACF8E86-79DD-B042-86BE-0BEC89DED43A}" type="pres">
      <dgm:prSet presAssocID="{ABA23D8C-D3E3-AD46-B4EC-FC7334A252EB}" presName="LevelTwoTextNode" presStyleLbl="node3" presStyleIdx="0" presStyleCnt="2">
        <dgm:presLayoutVars>
          <dgm:chPref val="3"/>
        </dgm:presLayoutVars>
      </dgm:prSet>
      <dgm:spPr/>
      <dgm:t>
        <a:bodyPr/>
        <a:lstStyle/>
        <a:p>
          <a:endParaRPr lang="en-US"/>
        </a:p>
      </dgm:t>
    </dgm:pt>
    <dgm:pt modelId="{7DCE4E65-5AC6-1246-B785-3F6531BC544E}" type="pres">
      <dgm:prSet presAssocID="{ABA23D8C-D3E3-AD46-B4EC-FC7334A252EB}" presName="level3hierChild" presStyleCnt="0"/>
      <dgm:spPr/>
    </dgm:pt>
    <dgm:pt modelId="{C6B684C5-13E0-484D-BEAC-F72B5B6E0FA7}" type="pres">
      <dgm:prSet presAssocID="{647BAC48-32AE-E64D-BBB4-9321198F8C28}" presName="conn2-1" presStyleLbl="parChTrans1D4" presStyleIdx="0" presStyleCnt="16"/>
      <dgm:spPr/>
      <dgm:t>
        <a:bodyPr/>
        <a:lstStyle/>
        <a:p>
          <a:endParaRPr lang="en-US"/>
        </a:p>
      </dgm:t>
    </dgm:pt>
    <dgm:pt modelId="{603E7359-88DA-D54F-8A38-AC785A8F8D50}" type="pres">
      <dgm:prSet presAssocID="{647BAC48-32AE-E64D-BBB4-9321198F8C28}" presName="connTx" presStyleLbl="parChTrans1D4" presStyleIdx="0" presStyleCnt="16"/>
      <dgm:spPr/>
      <dgm:t>
        <a:bodyPr/>
        <a:lstStyle/>
        <a:p>
          <a:endParaRPr lang="en-US"/>
        </a:p>
      </dgm:t>
    </dgm:pt>
    <dgm:pt modelId="{722B5283-DCEB-7B45-BEC5-7730FB80BFAF}" type="pres">
      <dgm:prSet presAssocID="{99BF0CCC-4A00-6E4B-A83F-9BA06CEBC2CA}" presName="root2" presStyleCnt="0"/>
      <dgm:spPr/>
    </dgm:pt>
    <dgm:pt modelId="{32952ECD-E914-0445-AD74-C375D4338015}" type="pres">
      <dgm:prSet presAssocID="{99BF0CCC-4A00-6E4B-A83F-9BA06CEBC2CA}" presName="LevelTwoTextNode" presStyleLbl="node4" presStyleIdx="0" presStyleCnt="16">
        <dgm:presLayoutVars>
          <dgm:chPref val="3"/>
        </dgm:presLayoutVars>
      </dgm:prSet>
      <dgm:spPr/>
      <dgm:t>
        <a:bodyPr/>
        <a:lstStyle/>
        <a:p>
          <a:endParaRPr lang="en-US"/>
        </a:p>
      </dgm:t>
    </dgm:pt>
    <dgm:pt modelId="{C213A6AD-3DEA-BE49-8E81-EA707E527A5D}" type="pres">
      <dgm:prSet presAssocID="{99BF0CCC-4A00-6E4B-A83F-9BA06CEBC2CA}" presName="level3hierChild" presStyleCnt="0"/>
      <dgm:spPr/>
    </dgm:pt>
    <dgm:pt modelId="{51D65D19-FEC9-F34A-8938-6ADDB5FD9904}" type="pres">
      <dgm:prSet presAssocID="{25D47390-2B73-D943-B4FE-5D2BA889B5E6}" presName="conn2-1" presStyleLbl="parChTrans1D4" presStyleIdx="1" presStyleCnt="16"/>
      <dgm:spPr/>
      <dgm:t>
        <a:bodyPr/>
        <a:lstStyle/>
        <a:p>
          <a:endParaRPr lang="en-US"/>
        </a:p>
      </dgm:t>
    </dgm:pt>
    <dgm:pt modelId="{2D190DCD-D2D0-E74F-B3AA-6E0EC87843C6}" type="pres">
      <dgm:prSet presAssocID="{25D47390-2B73-D943-B4FE-5D2BA889B5E6}" presName="connTx" presStyleLbl="parChTrans1D4" presStyleIdx="1" presStyleCnt="16"/>
      <dgm:spPr/>
      <dgm:t>
        <a:bodyPr/>
        <a:lstStyle/>
        <a:p>
          <a:endParaRPr lang="en-US"/>
        </a:p>
      </dgm:t>
    </dgm:pt>
    <dgm:pt modelId="{F2D2F66A-734D-5149-AB8C-5D32F10B9FEF}" type="pres">
      <dgm:prSet presAssocID="{73E10C2B-1F8D-0F43-AF9C-C4204D6E5B98}" presName="root2" presStyleCnt="0"/>
      <dgm:spPr/>
    </dgm:pt>
    <dgm:pt modelId="{06F9354D-1D4D-EE46-B10D-AE738AE35F96}" type="pres">
      <dgm:prSet presAssocID="{73E10C2B-1F8D-0F43-AF9C-C4204D6E5B98}" presName="LevelTwoTextNode" presStyleLbl="node4" presStyleIdx="1" presStyleCnt="16">
        <dgm:presLayoutVars>
          <dgm:chPref val="3"/>
        </dgm:presLayoutVars>
      </dgm:prSet>
      <dgm:spPr/>
      <dgm:t>
        <a:bodyPr/>
        <a:lstStyle/>
        <a:p>
          <a:endParaRPr lang="en-US"/>
        </a:p>
      </dgm:t>
    </dgm:pt>
    <dgm:pt modelId="{5A623DB7-42D8-E24C-BC0E-C01D73155D18}" type="pres">
      <dgm:prSet presAssocID="{73E10C2B-1F8D-0F43-AF9C-C4204D6E5B98}" presName="level3hierChild" presStyleCnt="0"/>
      <dgm:spPr/>
    </dgm:pt>
    <dgm:pt modelId="{BB533F7F-C558-3349-83AE-76BCF02B37BF}" type="pres">
      <dgm:prSet presAssocID="{83626620-3E32-0242-8952-909D808B1BAD}" presName="conn2-1" presStyleLbl="parChTrans1D4" presStyleIdx="2" presStyleCnt="16"/>
      <dgm:spPr/>
      <dgm:t>
        <a:bodyPr/>
        <a:lstStyle/>
        <a:p>
          <a:endParaRPr lang="en-US"/>
        </a:p>
      </dgm:t>
    </dgm:pt>
    <dgm:pt modelId="{5091F5FA-432D-9442-BCF5-5B8A1446F7E1}" type="pres">
      <dgm:prSet presAssocID="{83626620-3E32-0242-8952-909D808B1BAD}" presName="connTx" presStyleLbl="parChTrans1D4" presStyleIdx="2" presStyleCnt="16"/>
      <dgm:spPr/>
      <dgm:t>
        <a:bodyPr/>
        <a:lstStyle/>
        <a:p>
          <a:endParaRPr lang="en-US"/>
        </a:p>
      </dgm:t>
    </dgm:pt>
    <dgm:pt modelId="{ED55702E-B304-B240-BD43-49AA8B27A1A1}" type="pres">
      <dgm:prSet presAssocID="{D5526BA2-914D-EA4F-A23E-C856D7F94111}" presName="root2" presStyleCnt="0"/>
      <dgm:spPr/>
    </dgm:pt>
    <dgm:pt modelId="{E4660342-23CA-F944-B507-E7BC766AD5F1}" type="pres">
      <dgm:prSet presAssocID="{D5526BA2-914D-EA4F-A23E-C856D7F94111}" presName="LevelTwoTextNode" presStyleLbl="node4" presStyleIdx="2" presStyleCnt="16">
        <dgm:presLayoutVars>
          <dgm:chPref val="3"/>
        </dgm:presLayoutVars>
      </dgm:prSet>
      <dgm:spPr/>
      <dgm:t>
        <a:bodyPr/>
        <a:lstStyle/>
        <a:p>
          <a:endParaRPr lang="en-US"/>
        </a:p>
      </dgm:t>
    </dgm:pt>
    <dgm:pt modelId="{2F4E685D-4CB3-BB45-A2E7-CE2A9029863E}" type="pres">
      <dgm:prSet presAssocID="{D5526BA2-914D-EA4F-A23E-C856D7F94111}" presName="level3hierChild" presStyleCnt="0"/>
      <dgm:spPr/>
    </dgm:pt>
    <dgm:pt modelId="{2D5B0453-5967-674E-844F-BECEA488348C}" type="pres">
      <dgm:prSet presAssocID="{A795D217-FB03-AD4F-A172-301670A224EF}" presName="conn2-1" presStyleLbl="parChTrans1D4" presStyleIdx="3" presStyleCnt="16"/>
      <dgm:spPr/>
      <dgm:t>
        <a:bodyPr/>
        <a:lstStyle/>
        <a:p>
          <a:endParaRPr lang="en-US"/>
        </a:p>
      </dgm:t>
    </dgm:pt>
    <dgm:pt modelId="{5D9E8539-C5B1-9A4E-AEDF-1ED26B2E5A4F}" type="pres">
      <dgm:prSet presAssocID="{A795D217-FB03-AD4F-A172-301670A224EF}" presName="connTx" presStyleLbl="parChTrans1D4" presStyleIdx="3" presStyleCnt="16"/>
      <dgm:spPr/>
      <dgm:t>
        <a:bodyPr/>
        <a:lstStyle/>
        <a:p>
          <a:endParaRPr lang="en-US"/>
        </a:p>
      </dgm:t>
    </dgm:pt>
    <dgm:pt modelId="{E6ECE0AF-F72A-B140-83D3-FCC0ECE4F2A0}" type="pres">
      <dgm:prSet presAssocID="{B0968CFD-A2DE-B442-904F-DB9DBB4B7A5A}" presName="root2" presStyleCnt="0"/>
      <dgm:spPr/>
    </dgm:pt>
    <dgm:pt modelId="{47361095-D10F-B94C-9119-66246975B94C}" type="pres">
      <dgm:prSet presAssocID="{B0968CFD-A2DE-B442-904F-DB9DBB4B7A5A}" presName="LevelTwoTextNode" presStyleLbl="node4" presStyleIdx="3" presStyleCnt="16">
        <dgm:presLayoutVars>
          <dgm:chPref val="3"/>
        </dgm:presLayoutVars>
      </dgm:prSet>
      <dgm:spPr/>
      <dgm:t>
        <a:bodyPr/>
        <a:lstStyle/>
        <a:p>
          <a:endParaRPr lang="en-US"/>
        </a:p>
      </dgm:t>
    </dgm:pt>
    <dgm:pt modelId="{18A450A9-5D99-A748-B867-AD0BFACB305B}" type="pres">
      <dgm:prSet presAssocID="{B0968CFD-A2DE-B442-904F-DB9DBB4B7A5A}" presName="level3hierChild" presStyleCnt="0"/>
      <dgm:spPr/>
    </dgm:pt>
    <dgm:pt modelId="{649B4AE4-A29D-6E4F-B482-89EDD61F37E5}" type="pres">
      <dgm:prSet presAssocID="{92E72A78-342E-D44E-980E-E7D3E6254DC3}" presName="conn2-1" presStyleLbl="parChTrans1D4" presStyleIdx="4" presStyleCnt="16"/>
      <dgm:spPr/>
      <dgm:t>
        <a:bodyPr/>
        <a:lstStyle/>
        <a:p>
          <a:endParaRPr lang="en-US"/>
        </a:p>
      </dgm:t>
    </dgm:pt>
    <dgm:pt modelId="{573F475C-D370-9E4A-9934-E41519B1F319}" type="pres">
      <dgm:prSet presAssocID="{92E72A78-342E-D44E-980E-E7D3E6254DC3}" presName="connTx" presStyleLbl="parChTrans1D4" presStyleIdx="4" presStyleCnt="16"/>
      <dgm:spPr/>
      <dgm:t>
        <a:bodyPr/>
        <a:lstStyle/>
        <a:p>
          <a:endParaRPr lang="en-US"/>
        </a:p>
      </dgm:t>
    </dgm:pt>
    <dgm:pt modelId="{67CDC410-F47E-5744-B51B-79E1C93EA849}" type="pres">
      <dgm:prSet presAssocID="{B2FEDFB0-5752-7340-A845-90174FA6DEB8}" presName="root2" presStyleCnt="0"/>
      <dgm:spPr/>
    </dgm:pt>
    <dgm:pt modelId="{904F7B29-4232-5341-9AB3-C1AE2BA24F83}" type="pres">
      <dgm:prSet presAssocID="{B2FEDFB0-5752-7340-A845-90174FA6DEB8}" presName="LevelTwoTextNode" presStyleLbl="node4" presStyleIdx="4" presStyleCnt="16">
        <dgm:presLayoutVars>
          <dgm:chPref val="3"/>
        </dgm:presLayoutVars>
      </dgm:prSet>
      <dgm:spPr/>
      <dgm:t>
        <a:bodyPr/>
        <a:lstStyle/>
        <a:p>
          <a:endParaRPr lang="en-US"/>
        </a:p>
      </dgm:t>
    </dgm:pt>
    <dgm:pt modelId="{3CAC0FB9-5E3B-C040-8578-A60A197F0832}" type="pres">
      <dgm:prSet presAssocID="{B2FEDFB0-5752-7340-A845-90174FA6DEB8}" presName="level3hierChild" presStyleCnt="0"/>
      <dgm:spPr/>
    </dgm:pt>
    <dgm:pt modelId="{B4E58005-A8CC-EE40-9A03-5DEB00659EEB}" type="pres">
      <dgm:prSet presAssocID="{4B50E065-6250-D849-8BD5-3FBB41D6D1C9}" presName="conn2-1" presStyleLbl="parChTrans1D4" presStyleIdx="5" presStyleCnt="16"/>
      <dgm:spPr/>
      <dgm:t>
        <a:bodyPr/>
        <a:lstStyle/>
        <a:p>
          <a:endParaRPr lang="en-US"/>
        </a:p>
      </dgm:t>
    </dgm:pt>
    <dgm:pt modelId="{4639735C-3797-8A4E-A76B-70059BCADDA9}" type="pres">
      <dgm:prSet presAssocID="{4B50E065-6250-D849-8BD5-3FBB41D6D1C9}" presName="connTx" presStyleLbl="parChTrans1D4" presStyleIdx="5" presStyleCnt="16"/>
      <dgm:spPr/>
      <dgm:t>
        <a:bodyPr/>
        <a:lstStyle/>
        <a:p>
          <a:endParaRPr lang="en-US"/>
        </a:p>
      </dgm:t>
    </dgm:pt>
    <dgm:pt modelId="{F1635A8C-5749-FB46-8BD1-402B9AABF9FD}" type="pres">
      <dgm:prSet presAssocID="{3B5B13A9-33C3-BF43-9F25-4A3C0DBF2C25}" presName="root2" presStyleCnt="0"/>
      <dgm:spPr/>
    </dgm:pt>
    <dgm:pt modelId="{8E39E690-0A46-C64A-9790-68DDE10A9038}" type="pres">
      <dgm:prSet presAssocID="{3B5B13A9-33C3-BF43-9F25-4A3C0DBF2C25}" presName="LevelTwoTextNode" presStyleLbl="node4" presStyleIdx="5" presStyleCnt="16">
        <dgm:presLayoutVars>
          <dgm:chPref val="3"/>
        </dgm:presLayoutVars>
      </dgm:prSet>
      <dgm:spPr/>
      <dgm:t>
        <a:bodyPr/>
        <a:lstStyle/>
        <a:p>
          <a:endParaRPr lang="en-US"/>
        </a:p>
      </dgm:t>
    </dgm:pt>
    <dgm:pt modelId="{2A36E1C0-056A-B84A-9A54-318E5417EDD4}" type="pres">
      <dgm:prSet presAssocID="{3B5B13A9-33C3-BF43-9F25-4A3C0DBF2C25}" presName="level3hierChild" presStyleCnt="0"/>
      <dgm:spPr/>
    </dgm:pt>
    <dgm:pt modelId="{44540BA6-2328-BC42-A1C2-7B549C2345AB}" type="pres">
      <dgm:prSet presAssocID="{0D8BD140-09A0-384C-9852-86F31F1C8663}" presName="conn2-1" presStyleLbl="parChTrans1D4" presStyleIdx="6" presStyleCnt="16"/>
      <dgm:spPr/>
      <dgm:t>
        <a:bodyPr/>
        <a:lstStyle/>
        <a:p>
          <a:endParaRPr lang="en-US"/>
        </a:p>
      </dgm:t>
    </dgm:pt>
    <dgm:pt modelId="{FAA31D44-4B38-3449-A29F-B92427C1B325}" type="pres">
      <dgm:prSet presAssocID="{0D8BD140-09A0-384C-9852-86F31F1C8663}" presName="connTx" presStyleLbl="parChTrans1D4" presStyleIdx="6" presStyleCnt="16"/>
      <dgm:spPr/>
      <dgm:t>
        <a:bodyPr/>
        <a:lstStyle/>
        <a:p>
          <a:endParaRPr lang="en-US"/>
        </a:p>
      </dgm:t>
    </dgm:pt>
    <dgm:pt modelId="{2F8E2DD3-1195-D74F-9BFB-2C38014B3B76}" type="pres">
      <dgm:prSet presAssocID="{C8731D23-6BBD-CD4E-A908-5BA74B65D345}" presName="root2" presStyleCnt="0"/>
      <dgm:spPr/>
    </dgm:pt>
    <dgm:pt modelId="{73CE509A-CC9E-3944-B740-B9ACB4E436F4}" type="pres">
      <dgm:prSet presAssocID="{C8731D23-6BBD-CD4E-A908-5BA74B65D345}" presName="LevelTwoTextNode" presStyleLbl="node4" presStyleIdx="6" presStyleCnt="16">
        <dgm:presLayoutVars>
          <dgm:chPref val="3"/>
        </dgm:presLayoutVars>
      </dgm:prSet>
      <dgm:spPr/>
      <dgm:t>
        <a:bodyPr/>
        <a:lstStyle/>
        <a:p>
          <a:endParaRPr lang="en-US"/>
        </a:p>
      </dgm:t>
    </dgm:pt>
    <dgm:pt modelId="{1A9F01CF-BC74-F943-BD8B-81211C7868A6}" type="pres">
      <dgm:prSet presAssocID="{C8731D23-6BBD-CD4E-A908-5BA74B65D345}" presName="level3hierChild" presStyleCnt="0"/>
      <dgm:spPr/>
    </dgm:pt>
    <dgm:pt modelId="{D72DA52D-1CB9-AC4B-9F71-DE4AC527621E}" type="pres">
      <dgm:prSet presAssocID="{7DE3C3D8-4BB3-6A4D-8EB1-E7E96146C291}" presName="conn2-1" presStyleLbl="parChTrans1D4" presStyleIdx="7" presStyleCnt="16"/>
      <dgm:spPr/>
      <dgm:t>
        <a:bodyPr/>
        <a:lstStyle/>
        <a:p>
          <a:endParaRPr lang="en-US"/>
        </a:p>
      </dgm:t>
    </dgm:pt>
    <dgm:pt modelId="{01939672-AD9C-3A48-B165-A2A09221030C}" type="pres">
      <dgm:prSet presAssocID="{7DE3C3D8-4BB3-6A4D-8EB1-E7E96146C291}" presName="connTx" presStyleLbl="parChTrans1D4" presStyleIdx="7" presStyleCnt="16"/>
      <dgm:spPr/>
      <dgm:t>
        <a:bodyPr/>
        <a:lstStyle/>
        <a:p>
          <a:endParaRPr lang="en-US"/>
        </a:p>
      </dgm:t>
    </dgm:pt>
    <dgm:pt modelId="{22528D68-A56A-6145-B048-5A5A5B1B487D}" type="pres">
      <dgm:prSet presAssocID="{F5903D0B-D850-FD4A-A1B1-4AEC04471F31}" presName="root2" presStyleCnt="0"/>
      <dgm:spPr/>
    </dgm:pt>
    <dgm:pt modelId="{24D0696A-4BA4-A447-AF69-EC729ACC0D47}" type="pres">
      <dgm:prSet presAssocID="{F5903D0B-D850-FD4A-A1B1-4AEC04471F31}" presName="LevelTwoTextNode" presStyleLbl="node4" presStyleIdx="7" presStyleCnt="16">
        <dgm:presLayoutVars>
          <dgm:chPref val="3"/>
        </dgm:presLayoutVars>
      </dgm:prSet>
      <dgm:spPr/>
      <dgm:t>
        <a:bodyPr/>
        <a:lstStyle/>
        <a:p>
          <a:endParaRPr lang="en-US"/>
        </a:p>
      </dgm:t>
    </dgm:pt>
    <dgm:pt modelId="{7B50BF8A-7AF3-3545-B11B-E4C145F1DB50}" type="pres">
      <dgm:prSet presAssocID="{F5903D0B-D850-FD4A-A1B1-4AEC04471F31}" presName="level3hierChild" presStyleCnt="0"/>
      <dgm:spPr/>
    </dgm:pt>
    <dgm:pt modelId="{33FC1530-504E-024D-8418-DBDBB5F7DD6F}" type="pres">
      <dgm:prSet presAssocID="{E814A6E2-CC3B-1242-AEDE-2BE8B64A5C42}" presName="conn2-1" presStyleLbl="parChTrans1D4" presStyleIdx="8" presStyleCnt="16"/>
      <dgm:spPr/>
      <dgm:t>
        <a:bodyPr/>
        <a:lstStyle/>
        <a:p>
          <a:endParaRPr lang="en-US"/>
        </a:p>
      </dgm:t>
    </dgm:pt>
    <dgm:pt modelId="{D87461F8-56E9-9B40-8578-7948E9253DE2}" type="pres">
      <dgm:prSet presAssocID="{E814A6E2-CC3B-1242-AEDE-2BE8B64A5C42}" presName="connTx" presStyleLbl="parChTrans1D4" presStyleIdx="8" presStyleCnt="16"/>
      <dgm:spPr/>
      <dgm:t>
        <a:bodyPr/>
        <a:lstStyle/>
        <a:p>
          <a:endParaRPr lang="en-US"/>
        </a:p>
      </dgm:t>
    </dgm:pt>
    <dgm:pt modelId="{C8DF80D7-E0F1-5942-9EAA-A68412AC60F0}" type="pres">
      <dgm:prSet presAssocID="{AB340403-C536-A344-B934-959619BF71A0}" presName="root2" presStyleCnt="0"/>
      <dgm:spPr/>
    </dgm:pt>
    <dgm:pt modelId="{D9BBC09B-C078-1B47-861E-91B0C40D5BB4}" type="pres">
      <dgm:prSet presAssocID="{AB340403-C536-A344-B934-959619BF71A0}" presName="LevelTwoTextNode" presStyleLbl="node4" presStyleIdx="8" presStyleCnt="16">
        <dgm:presLayoutVars>
          <dgm:chPref val="3"/>
        </dgm:presLayoutVars>
      </dgm:prSet>
      <dgm:spPr/>
      <dgm:t>
        <a:bodyPr/>
        <a:lstStyle/>
        <a:p>
          <a:endParaRPr lang="en-US"/>
        </a:p>
      </dgm:t>
    </dgm:pt>
    <dgm:pt modelId="{5381BE7E-4752-254C-936F-9945C6766587}" type="pres">
      <dgm:prSet presAssocID="{AB340403-C536-A344-B934-959619BF71A0}" presName="level3hierChild" presStyleCnt="0"/>
      <dgm:spPr/>
    </dgm:pt>
    <dgm:pt modelId="{62EEC0CD-14DC-6C49-A028-6CF24F0E6C88}" type="pres">
      <dgm:prSet presAssocID="{FF5572DF-E7C0-A447-B707-723643B797EE}" presName="conn2-1" presStyleLbl="parChTrans1D4" presStyleIdx="9" presStyleCnt="16"/>
      <dgm:spPr/>
      <dgm:t>
        <a:bodyPr/>
        <a:lstStyle/>
        <a:p>
          <a:endParaRPr lang="en-US"/>
        </a:p>
      </dgm:t>
    </dgm:pt>
    <dgm:pt modelId="{8086551F-FAC2-CC47-BC2E-53DA631387A6}" type="pres">
      <dgm:prSet presAssocID="{FF5572DF-E7C0-A447-B707-723643B797EE}" presName="connTx" presStyleLbl="parChTrans1D4" presStyleIdx="9" presStyleCnt="16"/>
      <dgm:spPr/>
      <dgm:t>
        <a:bodyPr/>
        <a:lstStyle/>
        <a:p>
          <a:endParaRPr lang="en-US"/>
        </a:p>
      </dgm:t>
    </dgm:pt>
    <dgm:pt modelId="{8E87A6FF-2D80-484A-A850-CD51259B722B}" type="pres">
      <dgm:prSet presAssocID="{1AA6D062-997E-CE46-9514-553FA663064B}" presName="root2" presStyleCnt="0"/>
      <dgm:spPr/>
    </dgm:pt>
    <dgm:pt modelId="{8415110A-8353-E042-B2B1-CF41CE0DC27C}" type="pres">
      <dgm:prSet presAssocID="{1AA6D062-997E-CE46-9514-553FA663064B}" presName="LevelTwoTextNode" presStyleLbl="node4" presStyleIdx="9" presStyleCnt="16">
        <dgm:presLayoutVars>
          <dgm:chPref val="3"/>
        </dgm:presLayoutVars>
      </dgm:prSet>
      <dgm:spPr/>
      <dgm:t>
        <a:bodyPr/>
        <a:lstStyle/>
        <a:p>
          <a:endParaRPr lang="en-US"/>
        </a:p>
      </dgm:t>
    </dgm:pt>
    <dgm:pt modelId="{354E0ACE-F13D-5940-B470-424E36B5728E}" type="pres">
      <dgm:prSet presAssocID="{1AA6D062-997E-CE46-9514-553FA663064B}" presName="level3hierChild" presStyleCnt="0"/>
      <dgm:spPr/>
    </dgm:pt>
    <dgm:pt modelId="{B5A7AC02-3B80-1A4C-84C9-76173761FA72}" type="pres">
      <dgm:prSet presAssocID="{6F330538-B7BD-7047-92F9-AE49CE3F7FCF}" presName="conn2-1" presStyleLbl="parChTrans1D4" presStyleIdx="10" presStyleCnt="16"/>
      <dgm:spPr/>
      <dgm:t>
        <a:bodyPr/>
        <a:lstStyle/>
        <a:p>
          <a:endParaRPr lang="en-US"/>
        </a:p>
      </dgm:t>
    </dgm:pt>
    <dgm:pt modelId="{35EB8143-F029-4E48-B369-6B243815EDA8}" type="pres">
      <dgm:prSet presAssocID="{6F330538-B7BD-7047-92F9-AE49CE3F7FCF}" presName="connTx" presStyleLbl="parChTrans1D4" presStyleIdx="10" presStyleCnt="16"/>
      <dgm:spPr/>
      <dgm:t>
        <a:bodyPr/>
        <a:lstStyle/>
        <a:p>
          <a:endParaRPr lang="en-US"/>
        </a:p>
      </dgm:t>
    </dgm:pt>
    <dgm:pt modelId="{590CAEE5-6CF6-8640-A9CD-3D657796C2BF}" type="pres">
      <dgm:prSet presAssocID="{CD2323A0-8A49-1C4A-91F1-A54FA7498A89}" presName="root2" presStyleCnt="0"/>
      <dgm:spPr/>
    </dgm:pt>
    <dgm:pt modelId="{7C233695-EE7B-8148-B834-6EB2E8E67B71}" type="pres">
      <dgm:prSet presAssocID="{CD2323A0-8A49-1C4A-91F1-A54FA7498A89}" presName="LevelTwoTextNode" presStyleLbl="node4" presStyleIdx="10" presStyleCnt="16">
        <dgm:presLayoutVars>
          <dgm:chPref val="3"/>
        </dgm:presLayoutVars>
      </dgm:prSet>
      <dgm:spPr/>
      <dgm:t>
        <a:bodyPr/>
        <a:lstStyle/>
        <a:p>
          <a:endParaRPr lang="en-US"/>
        </a:p>
      </dgm:t>
    </dgm:pt>
    <dgm:pt modelId="{FD7AAEEA-D91B-7742-9152-7DA1E3D285E8}" type="pres">
      <dgm:prSet presAssocID="{CD2323A0-8A49-1C4A-91F1-A54FA7498A89}" presName="level3hierChild" presStyleCnt="0"/>
      <dgm:spPr/>
    </dgm:pt>
    <dgm:pt modelId="{BF17782F-578C-1347-A8A2-874231543CA4}" type="pres">
      <dgm:prSet presAssocID="{4DB73514-FB67-7149-BA8D-57ED80E640EB}" presName="conn2-1" presStyleLbl="parChTrans1D4" presStyleIdx="11" presStyleCnt="16"/>
      <dgm:spPr/>
      <dgm:t>
        <a:bodyPr/>
        <a:lstStyle/>
        <a:p>
          <a:endParaRPr lang="en-US"/>
        </a:p>
      </dgm:t>
    </dgm:pt>
    <dgm:pt modelId="{EE3597C2-6922-EF41-AC51-D2C5838B40B4}" type="pres">
      <dgm:prSet presAssocID="{4DB73514-FB67-7149-BA8D-57ED80E640EB}" presName="connTx" presStyleLbl="parChTrans1D4" presStyleIdx="11" presStyleCnt="16"/>
      <dgm:spPr/>
      <dgm:t>
        <a:bodyPr/>
        <a:lstStyle/>
        <a:p>
          <a:endParaRPr lang="en-US"/>
        </a:p>
      </dgm:t>
    </dgm:pt>
    <dgm:pt modelId="{F4C22FCF-40A9-C946-A5F0-993F186BD7EF}" type="pres">
      <dgm:prSet presAssocID="{BFCAC722-3BBF-5D4C-BDAD-EB3F2724BEFD}" presName="root2" presStyleCnt="0"/>
      <dgm:spPr/>
    </dgm:pt>
    <dgm:pt modelId="{18667BB1-02B8-6C42-9DC0-4465D687F885}" type="pres">
      <dgm:prSet presAssocID="{BFCAC722-3BBF-5D4C-BDAD-EB3F2724BEFD}" presName="LevelTwoTextNode" presStyleLbl="node4" presStyleIdx="11" presStyleCnt="16">
        <dgm:presLayoutVars>
          <dgm:chPref val="3"/>
        </dgm:presLayoutVars>
      </dgm:prSet>
      <dgm:spPr/>
      <dgm:t>
        <a:bodyPr/>
        <a:lstStyle/>
        <a:p>
          <a:endParaRPr lang="en-US"/>
        </a:p>
      </dgm:t>
    </dgm:pt>
    <dgm:pt modelId="{DCAFF462-00A9-7C4D-8C4B-C175FA8F4AE2}" type="pres">
      <dgm:prSet presAssocID="{BFCAC722-3BBF-5D4C-BDAD-EB3F2724BEFD}" presName="level3hierChild" presStyleCnt="0"/>
      <dgm:spPr/>
    </dgm:pt>
    <dgm:pt modelId="{103DFD53-A01D-7948-AF8F-623584F1016D}" type="pres">
      <dgm:prSet presAssocID="{D92D42C7-2799-7B42-9BA1-3F9902BFBB2D}" presName="conn2-1" presStyleLbl="parChTrans1D3" presStyleIdx="1" presStyleCnt="2"/>
      <dgm:spPr/>
      <dgm:t>
        <a:bodyPr/>
        <a:lstStyle/>
        <a:p>
          <a:endParaRPr lang="en-US"/>
        </a:p>
      </dgm:t>
    </dgm:pt>
    <dgm:pt modelId="{D73EFC37-D127-A443-8677-1E760906A16A}" type="pres">
      <dgm:prSet presAssocID="{D92D42C7-2799-7B42-9BA1-3F9902BFBB2D}" presName="connTx" presStyleLbl="parChTrans1D3" presStyleIdx="1" presStyleCnt="2"/>
      <dgm:spPr/>
      <dgm:t>
        <a:bodyPr/>
        <a:lstStyle/>
        <a:p>
          <a:endParaRPr lang="en-US"/>
        </a:p>
      </dgm:t>
    </dgm:pt>
    <dgm:pt modelId="{2ECA354E-056F-BF45-8840-1D6A5A0375D5}" type="pres">
      <dgm:prSet presAssocID="{CC07FEF7-6E03-8345-9E3C-DFBF3B4A9042}" presName="root2" presStyleCnt="0"/>
      <dgm:spPr/>
    </dgm:pt>
    <dgm:pt modelId="{964D4A08-BA23-AF42-B378-BD6B253F6D4B}" type="pres">
      <dgm:prSet presAssocID="{CC07FEF7-6E03-8345-9E3C-DFBF3B4A9042}" presName="LevelTwoTextNode" presStyleLbl="node3" presStyleIdx="1" presStyleCnt="2">
        <dgm:presLayoutVars>
          <dgm:chPref val="3"/>
        </dgm:presLayoutVars>
      </dgm:prSet>
      <dgm:spPr/>
      <dgm:t>
        <a:bodyPr/>
        <a:lstStyle/>
        <a:p>
          <a:endParaRPr lang="en-US"/>
        </a:p>
      </dgm:t>
    </dgm:pt>
    <dgm:pt modelId="{046A1FE1-EE7D-AD4F-A525-AD445FEBD0CF}" type="pres">
      <dgm:prSet presAssocID="{CC07FEF7-6E03-8345-9E3C-DFBF3B4A9042}" presName="level3hierChild" presStyleCnt="0"/>
      <dgm:spPr/>
    </dgm:pt>
    <dgm:pt modelId="{3510966F-7935-9E47-922A-C28B01DCE8BB}" type="pres">
      <dgm:prSet presAssocID="{A3CC3774-E885-1645-B447-405B5A474A59}" presName="conn2-1" presStyleLbl="parChTrans1D4" presStyleIdx="12" presStyleCnt="16"/>
      <dgm:spPr/>
      <dgm:t>
        <a:bodyPr/>
        <a:lstStyle/>
        <a:p>
          <a:endParaRPr lang="en-US"/>
        </a:p>
      </dgm:t>
    </dgm:pt>
    <dgm:pt modelId="{4BA5E53F-06D8-634D-B533-AC35BBD71CCD}" type="pres">
      <dgm:prSet presAssocID="{A3CC3774-E885-1645-B447-405B5A474A59}" presName="connTx" presStyleLbl="parChTrans1D4" presStyleIdx="12" presStyleCnt="16"/>
      <dgm:spPr/>
      <dgm:t>
        <a:bodyPr/>
        <a:lstStyle/>
        <a:p>
          <a:endParaRPr lang="en-US"/>
        </a:p>
      </dgm:t>
    </dgm:pt>
    <dgm:pt modelId="{2303059A-2886-114B-85CC-2C561F8DA0B3}" type="pres">
      <dgm:prSet presAssocID="{A74FB593-B192-D244-84FD-A94A3D00B729}" presName="root2" presStyleCnt="0"/>
      <dgm:spPr/>
    </dgm:pt>
    <dgm:pt modelId="{A19907C5-971C-BD4D-AC31-D2C453C02586}" type="pres">
      <dgm:prSet presAssocID="{A74FB593-B192-D244-84FD-A94A3D00B729}" presName="LevelTwoTextNode" presStyleLbl="node4" presStyleIdx="12" presStyleCnt="16">
        <dgm:presLayoutVars>
          <dgm:chPref val="3"/>
        </dgm:presLayoutVars>
      </dgm:prSet>
      <dgm:spPr/>
      <dgm:t>
        <a:bodyPr/>
        <a:lstStyle/>
        <a:p>
          <a:endParaRPr lang="en-US"/>
        </a:p>
      </dgm:t>
    </dgm:pt>
    <dgm:pt modelId="{84FF0A2D-4A64-FA41-AB0C-D4CF701B668E}" type="pres">
      <dgm:prSet presAssocID="{A74FB593-B192-D244-84FD-A94A3D00B729}" presName="level3hierChild" presStyleCnt="0"/>
      <dgm:spPr/>
    </dgm:pt>
    <dgm:pt modelId="{E75B0B99-961D-E24F-8D28-61B613F64CB0}" type="pres">
      <dgm:prSet presAssocID="{3986A5F1-C191-6149-8E6B-F3981B8E1BF8}" presName="conn2-1" presStyleLbl="parChTrans1D4" presStyleIdx="13" presStyleCnt="16"/>
      <dgm:spPr/>
      <dgm:t>
        <a:bodyPr/>
        <a:lstStyle/>
        <a:p>
          <a:endParaRPr lang="en-US"/>
        </a:p>
      </dgm:t>
    </dgm:pt>
    <dgm:pt modelId="{4D86B6A2-5CAC-1E41-B0BB-34C674D0EA84}" type="pres">
      <dgm:prSet presAssocID="{3986A5F1-C191-6149-8E6B-F3981B8E1BF8}" presName="connTx" presStyleLbl="parChTrans1D4" presStyleIdx="13" presStyleCnt="16"/>
      <dgm:spPr/>
      <dgm:t>
        <a:bodyPr/>
        <a:lstStyle/>
        <a:p>
          <a:endParaRPr lang="en-US"/>
        </a:p>
      </dgm:t>
    </dgm:pt>
    <dgm:pt modelId="{ACB10E68-FAC5-AE47-94D3-4FAFB57D1477}" type="pres">
      <dgm:prSet presAssocID="{00CD23A4-F080-8A4D-A1F3-0CE4FD05A32F}" presName="root2" presStyleCnt="0"/>
      <dgm:spPr/>
    </dgm:pt>
    <dgm:pt modelId="{B3530848-105E-094D-8D64-D7C4992A703A}" type="pres">
      <dgm:prSet presAssocID="{00CD23A4-F080-8A4D-A1F3-0CE4FD05A32F}" presName="LevelTwoTextNode" presStyleLbl="node4" presStyleIdx="13" presStyleCnt="16">
        <dgm:presLayoutVars>
          <dgm:chPref val="3"/>
        </dgm:presLayoutVars>
      </dgm:prSet>
      <dgm:spPr/>
      <dgm:t>
        <a:bodyPr/>
        <a:lstStyle/>
        <a:p>
          <a:endParaRPr lang="en-US"/>
        </a:p>
      </dgm:t>
    </dgm:pt>
    <dgm:pt modelId="{7B4DEFEE-6645-E34A-B5EC-87DBB7F7443F}" type="pres">
      <dgm:prSet presAssocID="{00CD23A4-F080-8A4D-A1F3-0CE4FD05A32F}" presName="level3hierChild" presStyleCnt="0"/>
      <dgm:spPr/>
    </dgm:pt>
    <dgm:pt modelId="{D97943A9-A3E4-C54E-A548-89939475D612}" type="pres">
      <dgm:prSet presAssocID="{7B02D463-1B00-6441-8943-636FAB96F61D}" presName="conn2-1" presStyleLbl="parChTrans1D4" presStyleIdx="14" presStyleCnt="16"/>
      <dgm:spPr/>
      <dgm:t>
        <a:bodyPr/>
        <a:lstStyle/>
        <a:p>
          <a:endParaRPr lang="en-US"/>
        </a:p>
      </dgm:t>
    </dgm:pt>
    <dgm:pt modelId="{A940BBD5-96AA-9045-AAE5-15C33CEF0264}" type="pres">
      <dgm:prSet presAssocID="{7B02D463-1B00-6441-8943-636FAB96F61D}" presName="connTx" presStyleLbl="parChTrans1D4" presStyleIdx="14" presStyleCnt="16"/>
      <dgm:spPr/>
      <dgm:t>
        <a:bodyPr/>
        <a:lstStyle/>
        <a:p>
          <a:endParaRPr lang="en-US"/>
        </a:p>
      </dgm:t>
    </dgm:pt>
    <dgm:pt modelId="{B52D21CF-573E-A245-88E4-042BC30BBAAE}" type="pres">
      <dgm:prSet presAssocID="{C60FD2A1-04E9-D84C-BD68-59A0A2B63611}" presName="root2" presStyleCnt="0"/>
      <dgm:spPr/>
    </dgm:pt>
    <dgm:pt modelId="{2224961B-8E03-6E46-AB1B-42DEB58C3AA4}" type="pres">
      <dgm:prSet presAssocID="{C60FD2A1-04E9-D84C-BD68-59A0A2B63611}" presName="LevelTwoTextNode" presStyleLbl="node4" presStyleIdx="14" presStyleCnt="16">
        <dgm:presLayoutVars>
          <dgm:chPref val="3"/>
        </dgm:presLayoutVars>
      </dgm:prSet>
      <dgm:spPr/>
      <dgm:t>
        <a:bodyPr/>
        <a:lstStyle/>
        <a:p>
          <a:endParaRPr lang="en-US"/>
        </a:p>
      </dgm:t>
    </dgm:pt>
    <dgm:pt modelId="{8C445A85-ABAE-6943-ACE6-09A8DC0C73CC}" type="pres">
      <dgm:prSet presAssocID="{C60FD2A1-04E9-D84C-BD68-59A0A2B63611}" presName="level3hierChild" presStyleCnt="0"/>
      <dgm:spPr/>
    </dgm:pt>
    <dgm:pt modelId="{B667DF67-1763-864A-AE77-507AEA5A48AB}" type="pres">
      <dgm:prSet presAssocID="{B2FD240A-9064-5947-B200-3641F157A9BD}" presName="conn2-1" presStyleLbl="parChTrans1D4" presStyleIdx="15" presStyleCnt="16"/>
      <dgm:spPr/>
      <dgm:t>
        <a:bodyPr/>
        <a:lstStyle/>
        <a:p>
          <a:endParaRPr lang="en-US"/>
        </a:p>
      </dgm:t>
    </dgm:pt>
    <dgm:pt modelId="{40841B51-1AA4-634C-9CE6-842D40B4FE63}" type="pres">
      <dgm:prSet presAssocID="{B2FD240A-9064-5947-B200-3641F157A9BD}" presName="connTx" presStyleLbl="parChTrans1D4" presStyleIdx="15" presStyleCnt="16"/>
      <dgm:spPr/>
      <dgm:t>
        <a:bodyPr/>
        <a:lstStyle/>
        <a:p>
          <a:endParaRPr lang="en-US"/>
        </a:p>
      </dgm:t>
    </dgm:pt>
    <dgm:pt modelId="{E518CD7D-2815-1547-864C-878CFB67EB29}" type="pres">
      <dgm:prSet presAssocID="{AAA4F0E7-46AA-7F40-9DF8-A5ED7CFB5672}" presName="root2" presStyleCnt="0"/>
      <dgm:spPr/>
    </dgm:pt>
    <dgm:pt modelId="{89BCA351-467E-5244-BBD2-ADB3D68A3921}" type="pres">
      <dgm:prSet presAssocID="{AAA4F0E7-46AA-7F40-9DF8-A5ED7CFB5672}" presName="LevelTwoTextNode" presStyleLbl="node4" presStyleIdx="15" presStyleCnt="16">
        <dgm:presLayoutVars>
          <dgm:chPref val="3"/>
        </dgm:presLayoutVars>
      </dgm:prSet>
      <dgm:spPr/>
      <dgm:t>
        <a:bodyPr/>
        <a:lstStyle/>
        <a:p>
          <a:endParaRPr lang="en-US"/>
        </a:p>
      </dgm:t>
    </dgm:pt>
    <dgm:pt modelId="{A437C46D-611A-464C-857D-06CB1CF5E5EF}" type="pres">
      <dgm:prSet presAssocID="{AAA4F0E7-46AA-7F40-9DF8-A5ED7CFB5672}" presName="level3hierChild" presStyleCnt="0"/>
      <dgm:spPr/>
    </dgm:pt>
  </dgm:ptLst>
  <dgm:cxnLst>
    <dgm:cxn modelId="{5D98A35E-DF2D-3F48-8536-FD2CA2AA9C1E}" srcId="{C32A622C-7DFE-2343-BF16-319185A4B977}" destId="{CC07FEF7-6E03-8345-9E3C-DFBF3B4A9042}" srcOrd="1" destOrd="0" parTransId="{D92D42C7-2799-7B42-9BA1-3F9902BFBB2D}" sibTransId="{5ACC75D6-DF0E-0C4D-ABEA-665F54CD876A}"/>
    <dgm:cxn modelId="{327ACD3C-44E2-5F4A-9E1B-CE3687E88F05}" srcId="{CC07FEF7-6E03-8345-9E3C-DFBF3B4A9042}" destId="{A74FB593-B192-D244-84FD-A94A3D00B729}" srcOrd="0" destOrd="0" parTransId="{A3CC3774-E885-1645-B447-405B5A474A59}" sibTransId="{2CB08309-35A8-5846-A0B8-91E6087102C7}"/>
    <dgm:cxn modelId="{D800493C-5C68-604E-B631-C0B8B7EE70B4}" type="presOf" srcId="{C60FD2A1-04E9-D84C-BD68-59A0A2B63611}" destId="{2224961B-8E03-6E46-AB1B-42DEB58C3AA4}" srcOrd="0" destOrd="0" presId="urn:microsoft.com/office/officeart/2005/8/layout/hierarchy2"/>
    <dgm:cxn modelId="{2EE93D20-125B-0444-B724-2739FCE290E1}" type="presOf" srcId="{D5526BA2-914D-EA4F-A23E-C856D7F94111}" destId="{E4660342-23CA-F944-B507-E7BC766AD5F1}" srcOrd="0" destOrd="0" presId="urn:microsoft.com/office/officeart/2005/8/layout/hierarchy2"/>
    <dgm:cxn modelId="{F9275881-6C9A-DC49-8C47-EE0E58991205}" type="presOf" srcId="{A74FB593-B192-D244-84FD-A94A3D00B729}" destId="{A19907C5-971C-BD4D-AC31-D2C453C02586}" srcOrd="0" destOrd="0" presId="urn:microsoft.com/office/officeart/2005/8/layout/hierarchy2"/>
    <dgm:cxn modelId="{FC9169D7-76EA-F74A-87D2-61AAEADE6C52}" type="presOf" srcId="{A795D217-FB03-AD4F-A172-301670A224EF}" destId="{5D9E8539-C5B1-9A4E-AEDF-1ED26B2E5A4F}" srcOrd="1" destOrd="0" presId="urn:microsoft.com/office/officeart/2005/8/layout/hierarchy2"/>
    <dgm:cxn modelId="{94993AA0-99F2-AA41-9CE5-0AF4D13BCE12}" type="presOf" srcId="{92E72A78-342E-D44E-980E-E7D3E6254DC3}" destId="{573F475C-D370-9E4A-9934-E41519B1F319}" srcOrd="1" destOrd="0" presId="urn:microsoft.com/office/officeart/2005/8/layout/hierarchy2"/>
    <dgm:cxn modelId="{76D0AE78-EF6F-4A45-8AD1-178F9A68B924}" type="presOf" srcId="{4B50E065-6250-D849-8BD5-3FBB41D6D1C9}" destId="{B4E58005-A8CC-EE40-9A03-5DEB00659EEB}" srcOrd="0" destOrd="0" presId="urn:microsoft.com/office/officeart/2005/8/layout/hierarchy2"/>
    <dgm:cxn modelId="{AE81DF7A-86B6-8347-8ECE-E7061B68F187}" srcId="{99BF0CCC-4A00-6E4B-A83F-9BA06CEBC2CA}" destId="{73E10C2B-1F8D-0F43-AF9C-C4204D6E5B98}" srcOrd="0" destOrd="0" parTransId="{25D47390-2B73-D943-B4FE-5D2BA889B5E6}" sibTransId="{810D597A-2268-494A-A5EC-A60BA2452041}"/>
    <dgm:cxn modelId="{38261858-377B-E146-AE85-379DD05CD7F9}" type="presOf" srcId="{A3CC3774-E885-1645-B447-405B5A474A59}" destId="{3510966F-7935-9E47-922A-C28B01DCE8BB}" srcOrd="0" destOrd="0" presId="urn:microsoft.com/office/officeart/2005/8/layout/hierarchy2"/>
    <dgm:cxn modelId="{4A4ADE7F-1CC6-3441-A290-D231A3DB0288}" type="presOf" srcId="{92E72A78-342E-D44E-980E-E7D3E6254DC3}" destId="{649B4AE4-A29D-6E4F-B482-89EDD61F37E5}" srcOrd="0" destOrd="0" presId="urn:microsoft.com/office/officeart/2005/8/layout/hierarchy2"/>
    <dgm:cxn modelId="{75CCFAE6-80A3-FD4E-95CE-9D1ABFB95327}" type="presOf" srcId="{A1F98DED-5EB4-554A-8554-517591FF46A1}" destId="{62DB965F-AE2D-654A-95D9-7EBA375DEB82}" srcOrd="0" destOrd="0" presId="urn:microsoft.com/office/officeart/2005/8/layout/hierarchy2"/>
    <dgm:cxn modelId="{1799ABF9-AF77-B64F-A872-76082BBE0A1B}" type="presOf" srcId="{D92D42C7-2799-7B42-9BA1-3F9902BFBB2D}" destId="{D73EFC37-D127-A443-8677-1E760906A16A}" srcOrd="1" destOrd="0" presId="urn:microsoft.com/office/officeart/2005/8/layout/hierarchy2"/>
    <dgm:cxn modelId="{29EC1A72-9FBB-024E-9A3E-630CB920DC3F}" srcId="{C8731D23-6BBD-CD4E-A908-5BA74B65D345}" destId="{F5903D0B-D850-FD4A-A1B1-4AEC04471F31}" srcOrd="0" destOrd="0" parTransId="{7DE3C3D8-4BB3-6A4D-8EB1-E7E96146C291}" sibTransId="{356C17B9-3454-1749-87DE-3B7BE3D843C4}"/>
    <dgm:cxn modelId="{F0A66E81-29B0-264E-9F3A-636B1BFBA17C}" type="presOf" srcId="{7DE3C3D8-4BB3-6A4D-8EB1-E7E96146C291}" destId="{01939672-AD9C-3A48-B165-A2A09221030C}" srcOrd="1" destOrd="0" presId="urn:microsoft.com/office/officeart/2005/8/layout/hierarchy2"/>
    <dgm:cxn modelId="{1D68C9EB-005B-1E47-9692-933B3FFB2EC4}" type="presOf" srcId="{E814A6E2-CC3B-1242-AEDE-2BE8B64A5C42}" destId="{D87461F8-56E9-9B40-8578-7948E9253DE2}" srcOrd="1" destOrd="0" presId="urn:microsoft.com/office/officeart/2005/8/layout/hierarchy2"/>
    <dgm:cxn modelId="{5568C6D8-AECF-D647-A21B-7590B3317815}" type="presOf" srcId="{AD09512C-91C4-2749-919D-F1EA90E843F0}" destId="{30BF0E14-3875-2140-9D6F-5F785F48DBFB}" srcOrd="0" destOrd="0" presId="urn:microsoft.com/office/officeart/2005/8/layout/hierarchy2"/>
    <dgm:cxn modelId="{A6B522C2-ED73-D24D-AD95-BAE7DD093A8F}" srcId="{AD09512C-91C4-2749-919D-F1EA90E843F0}" destId="{C32A622C-7DFE-2343-BF16-319185A4B977}" srcOrd="1" destOrd="0" parTransId="{3986D2D1-7528-AD49-BC4D-8E81AA1B1648}" sibTransId="{C899B193-4AB8-724E-BC35-9132CE11CD12}"/>
    <dgm:cxn modelId="{6594A738-C3EC-A742-A872-67E944968020}" type="presOf" srcId="{73E10C2B-1F8D-0F43-AF9C-C4204D6E5B98}" destId="{06F9354D-1D4D-EE46-B10D-AE738AE35F96}" srcOrd="0" destOrd="0" presId="urn:microsoft.com/office/officeart/2005/8/layout/hierarchy2"/>
    <dgm:cxn modelId="{3A990019-2220-E649-AA2A-62319128781A}" type="presOf" srcId="{08DB5190-4E04-1249-8F0A-51B3AEA6D547}" destId="{6BCB4C47-B883-5B42-BBDD-243F38124872}" srcOrd="0" destOrd="0" presId="urn:microsoft.com/office/officeart/2005/8/layout/hierarchy2"/>
    <dgm:cxn modelId="{9A5AD2EE-A0C4-EF4D-B0F4-DA04290CD8D0}" type="presOf" srcId="{E814A6E2-CC3B-1242-AEDE-2BE8B64A5C42}" destId="{33FC1530-504E-024D-8418-DBDBB5F7DD6F}" srcOrd="0" destOrd="0" presId="urn:microsoft.com/office/officeart/2005/8/layout/hierarchy2"/>
    <dgm:cxn modelId="{D73FAA7A-2063-274D-8A72-2C7ED3356B7B}" type="presOf" srcId="{08DB5190-4E04-1249-8F0A-51B3AEA6D547}" destId="{910B767E-7B66-A145-B52F-0D77F47EA6E4}" srcOrd="1" destOrd="0" presId="urn:microsoft.com/office/officeart/2005/8/layout/hierarchy2"/>
    <dgm:cxn modelId="{7CCB51D2-A96F-D04E-8DE1-9372FD632D80}" type="presOf" srcId="{3986D2D1-7528-AD49-BC4D-8E81AA1B1648}" destId="{A0611390-4493-6E43-8E56-B8ADFD97968E}" srcOrd="1" destOrd="0" presId="urn:microsoft.com/office/officeart/2005/8/layout/hierarchy2"/>
    <dgm:cxn modelId="{21727CF1-12E5-3A44-A89B-2A590C01E860}" type="presOf" srcId="{FF5572DF-E7C0-A447-B707-723643B797EE}" destId="{62EEC0CD-14DC-6C49-A028-6CF24F0E6C88}" srcOrd="0" destOrd="0" presId="urn:microsoft.com/office/officeart/2005/8/layout/hierarchy2"/>
    <dgm:cxn modelId="{616B8DDD-E4F7-CB43-88D0-F7D3C096EF42}" type="presOf" srcId="{ABBF0A73-143E-7845-BDAA-A1B8D4B96305}" destId="{E02CFB85-5511-0B48-A444-9233B1C66D38}" srcOrd="0" destOrd="0" presId="urn:microsoft.com/office/officeart/2005/8/layout/hierarchy2"/>
    <dgm:cxn modelId="{017D21A3-A3B7-BB4A-8F9D-55BC6EF467E9}" type="presOf" srcId="{647BAC48-32AE-E64D-BBB4-9321198F8C28}" destId="{603E7359-88DA-D54F-8A38-AC785A8F8D50}" srcOrd="1" destOrd="0" presId="urn:microsoft.com/office/officeart/2005/8/layout/hierarchy2"/>
    <dgm:cxn modelId="{E44BFDA4-A3DA-194D-A805-ED8D06D31BDC}" type="presOf" srcId="{4B50E065-6250-D849-8BD5-3FBB41D6D1C9}" destId="{4639735C-3797-8A4E-A76B-70059BCADDA9}" srcOrd="1" destOrd="0" presId="urn:microsoft.com/office/officeart/2005/8/layout/hierarchy2"/>
    <dgm:cxn modelId="{F51DE2B0-E864-AF44-BD13-7E016FBA9A90}" srcId="{AD09512C-91C4-2749-919D-F1EA90E843F0}" destId="{A1F98DED-5EB4-554A-8554-517591FF46A1}" srcOrd="0" destOrd="0" parTransId="{08DB5190-4E04-1249-8F0A-51B3AEA6D547}" sibTransId="{E83D0837-5007-6D4C-9A40-2F83BDBE87C7}"/>
    <dgm:cxn modelId="{EA4CA878-2160-5644-B018-42DD6D4AECE9}" type="presOf" srcId="{6F330538-B7BD-7047-92F9-AE49CE3F7FCF}" destId="{B5A7AC02-3B80-1A4C-84C9-76173761FA72}" srcOrd="0" destOrd="0" presId="urn:microsoft.com/office/officeart/2005/8/layout/hierarchy2"/>
    <dgm:cxn modelId="{FB205EAD-3F3F-D843-B145-09AFBC686AEB}" type="presOf" srcId="{6E1503B8-E766-3E44-B648-6C11AD9B79D8}" destId="{008A2EFF-924B-F54A-B7D7-19B13F0CFE58}" srcOrd="0" destOrd="0" presId="urn:microsoft.com/office/officeart/2005/8/layout/hierarchy2"/>
    <dgm:cxn modelId="{5EFB1350-A0D9-084A-9107-60A0A3BA0915}" type="presOf" srcId="{7DE3C3D8-4BB3-6A4D-8EB1-E7E96146C291}" destId="{D72DA52D-1CB9-AC4B-9F71-DE4AC527621E}" srcOrd="0" destOrd="0" presId="urn:microsoft.com/office/officeart/2005/8/layout/hierarchy2"/>
    <dgm:cxn modelId="{DCED5686-9261-7B4C-8229-FD67FC339175}" type="presOf" srcId="{F5903D0B-D850-FD4A-A1B1-4AEC04471F31}" destId="{24D0696A-4BA4-A447-AF69-EC729ACC0D47}" srcOrd="0" destOrd="0" presId="urn:microsoft.com/office/officeart/2005/8/layout/hierarchy2"/>
    <dgm:cxn modelId="{F1D267A4-08DC-B24C-A8D1-D85D0895C03D}" type="presOf" srcId="{4DB73514-FB67-7149-BA8D-57ED80E640EB}" destId="{EE3597C2-6922-EF41-AC51-D2C5838B40B4}" srcOrd="1" destOrd="0" presId="urn:microsoft.com/office/officeart/2005/8/layout/hierarchy2"/>
    <dgm:cxn modelId="{45573960-3F4A-AC4F-8981-8003CCE81245}" type="presOf" srcId="{0D8BD140-09A0-384C-9852-86F31F1C8663}" destId="{FAA31D44-4B38-3449-A29F-B92427C1B325}" srcOrd="1" destOrd="0" presId="urn:microsoft.com/office/officeart/2005/8/layout/hierarchy2"/>
    <dgm:cxn modelId="{DF422489-DE76-BC4C-A31A-1D7ADCE2E481}" type="presOf" srcId="{4DB73514-FB67-7149-BA8D-57ED80E640EB}" destId="{BF17782F-578C-1347-A8A2-874231543CA4}" srcOrd="0" destOrd="0" presId="urn:microsoft.com/office/officeart/2005/8/layout/hierarchy2"/>
    <dgm:cxn modelId="{8AECE242-78D1-A645-B8B1-B51835749518}" srcId="{99BF0CCC-4A00-6E4B-A83F-9BA06CEBC2CA}" destId="{D5526BA2-914D-EA4F-A23E-C856D7F94111}" srcOrd="1" destOrd="0" parTransId="{83626620-3E32-0242-8952-909D808B1BAD}" sibTransId="{4DBBAD83-5CA6-FA4C-8E3A-04D0BCF0A04E}"/>
    <dgm:cxn modelId="{81FEB641-BAD4-3C43-B21C-373B22798F3F}" type="presOf" srcId="{AAA4F0E7-46AA-7F40-9DF8-A5ED7CFB5672}" destId="{89BCA351-467E-5244-BBD2-ADB3D68A3921}" srcOrd="0" destOrd="0" presId="urn:microsoft.com/office/officeart/2005/8/layout/hierarchy2"/>
    <dgm:cxn modelId="{5F297997-862A-6D43-996A-9D214F5756F7}" type="presOf" srcId="{3986A5F1-C191-6149-8E6B-F3981B8E1BF8}" destId="{E75B0B99-961D-E24F-8D28-61B613F64CB0}" srcOrd="0" destOrd="0" presId="urn:microsoft.com/office/officeart/2005/8/layout/hierarchy2"/>
    <dgm:cxn modelId="{E5ABF0B9-5837-0442-805C-18EB64C4C3C2}" type="presOf" srcId="{C32A622C-7DFE-2343-BF16-319185A4B977}" destId="{4AE253BC-5E01-4A40-ACA0-1F4393AF3231}" srcOrd="0" destOrd="0" presId="urn:microsoft.com/office/officeart/2005/8/layout/hierarchy2"/>
    <dgm:cxn modelId="{40D2CBE2-00AA-BA43-97C1-B49BF8BB660C}" type="presOf" srcId="{ABA23D8C-D3E3-AD46-B4EC-FC7334A252EB}" destId="{BACF8E86-79DD-B042-86BE-0BEC89DED43A}" srcOrd="0" destOrd="0" presId="urn:microsoft.com/office/officeart/2005/8/layout/hierarchy2"/>
    <dgm:cxn modelId="{DF284237-19E1-FC44-AD6C-8A0BBBFAEF45}" srcId="{ABBF0A73-143E-7845-BDAA-A1B8D4B96305}" destId="{AD09512C-91C4-2749-919D-F1EA90E843F0}" srcOrd="0" destOrd="0" parTransId="{E2AE265A-84BD-C94D-94A4-5D9B3E70E86B}" sibTransId="{CD2731C7-907A-F24B-8BD9-F7F11A965463}"/>
    <dgm:cxn modelId="{F1DBE002-1F86-9F4A-8CCF-D38484C5E71F}" type="presOf" srcId="{A795D217-FB03-AD4F-A172-301670A224EF}" destId="{2D5B0453-5967-674E-844F-BECEA488348C}" srcOrd="0" destOrd="0" presId="urn:microsoft.com/office/officeart/2005/8/layout/hierarchy2"/>
    <dgm:cxn modelId="{A1CBE834-1627-9F4B-A59F-CA0AD2C4E03B}" srcId="{ABA23D8C-D3E3-AD46-B4EC-FC7334A252EB}" destId="{C8731D23-6BBD-CD4E-A908-5BA74B65D345}" srcOrd="1" destOrd="0" parTransId="{0D8BD140-09A0-384C-9852-86F31F1C8663}" sibTransId="{469C791C-0EE1-6D49-9EAF-32B4366023DF}"/>
    <dgm:cxn modelId="{AC040CCB-FF28-5A49-965D-D59BCA8B7538}" type="presOf" srcId="{B0968CFD-A2DE-B442-904F-DB9DBB4B7A5A}" destId="{47361095-D10F-B94C-9119-66246975B94C}" srcOrd="0" destOrd="0" presId="urn:microsoft.com/office/officeart/2005/8/layout/hierarchy2"/>
    <dgm:cxn modelId="{30501393-6EA4-FE44-A8F4-29A41FFB8156}" type="presOf" srcId="{CD2323A0-8A49-1C4A-91F1-A54FA7498A89}" destId="{7C233695-EE7B-8148-B834-6EB2E8E67B71}" srcOrd="0" destOrd="0" presId="urn:microsoft.com/office/officeart/2005/8/layout/hierarchy2"/>
    <dgm:cxn modelId="{8F399A74-C77C-7848-BA0B-45A1E78D6405}" type="presOf" srcId="{BFCAC722-3BBF-5D4C-BDAD-EB3F2724BEFD}" destId="{18667BB1-02B8-6C42-9DC0-4465D687F885}" srcOrd="0" destOrd="0" presId="urn:microsoft.com/office/officeart/2005/8/layout/hierarchy2"/>
    <dgm:cxn modelId="{3569EBBE-D8C8-AA49-AEC1-58A953F43E91}" type="presOf" srcId="{AB340403-C536-A344-B934-959619BF71A0}" destId="{D9BBC09B-C078-1B47-861E-91B0C40D5BB4}" srcOrd="0" destOrd="0" presId="urn:microsoft.com/office/officeart/2005/8/layout/hierarchy2"/>
    <dgm:cxn modelId="{B0C94323-9B34-BF47-9C56-284B0529A169}" type="presOf" srcId="{0D8BD140-09A0-384C-9852-86F31F1C8663}" destId="{44540BA6-2328-BC42-A1C2-7B549C2345AB}" srcOrd="0" destOrd="0" presId="urn:microsoft.com/office/officeart/2005/8/layout/hierarchy2"/>
    <dgm:cxn modelId="{06DA5EF6-6B69-7244-9F30-F0007D487FAF}" srcId="{C8731D23-6BBD-CD4E-A908-5BA74B65D345}" destId="{CD2323A0-8A49-1C4A-91F1-A54FA7498A89}" srcOrd="3" destOrd="0" parTransId="{6F330538-B7BD-7047-92F9-AE49CE3F7FCF}" sibTransId="{12540F38-2356-2C4A-A71C-468255E9DB8E}"/>
    <dgm:cxn modelId="{7196B423-A901-4543-ADB6-F058D03A5AA9}" type="presOf" srcId="{00CD23A4-F080-8A4D-A1F3-0CE4FD05A32F}" destId="{B3530848-105E-094D-8D64-D7C4992A703A}" srcOrd="0" destOrd="0" presId="urn:microsoft.com/office/officeart/2005/8/layout/hierarchy2"/>
    <dgm:cxn modelId="{2CA1C487-663A-A542-8E56-0350C68D603F}" srcId="{C8731D23-6BBD-CD4E-A908-5BA74B65D345}" destId="{1AA6D062-997E-CE46-9514-553FA663064B}" srcOrd="2" destOrd="0" parTransId="{FF5572DF-E7C0-A447-B707-723643B797EE}" sibTransId="{FA77475D-A8D7-C645-95FB-3484A95BD39F}"/>
    <dgm:cxn modelId="{538B2F24-77FC-874E-9B45-238EBCC02131}" type="presOf" srcId="{3986D2D1-7528-AD49-BC4D-8E81AA1B1648}" destId="{25FF21E0-594F-B047-82C0-7F697F4F5D16}" srcOrd="0" destOrd="0" presId="urn:microsoft.com/office/officeart/2005/8/layout/hierarchy2"/>
    <dgm:cxn modelId="{D7D71689-2C14-3741-8F25-E56DFCEA252C}" type="presOf" srcId="{7B02D463-1B00-6441-8943-636FAB96F61D}" destId="{A940BBD5-96AA-9045-AAE5-15C33CEF0264}" srcOrd="1" destOrd="0" presId="urn:microsoft.com/office/officeart/2005/8/layout/hierarchy2"/>
    <dgm:cxn modelId="{B348630B-2EE4-4047-9076-9FB46255721A}" type="presOf" srcId="{C8731D23-6BBD-CD4E-A908-5BA74B65D345}" destId="{73CE509A-CC9E-3944-B740-B9ACB4E436F4}" srcOrd="0" destOrd="0" presId="urn:microsoft.com/office/officeart/2005/8/layout/hierarchy2"/>
    <dgm:cxn modelId="{C5818DA5-B0C4-7C4B-8E99-0FEC0D422297}" srcId="{ABA23D8C-D3E3-AD46-B4EC-FC7334A252EB}" destId="{99BF0CCC-4A00-6E4B-A83F-9BA06CEBC2CA}" srcOrd="0" destOrd="0" parTransId="{647BAC48-32AE-E64D-BBB4-9321198F8C28}" sibTransId="{3BCDF903-9C2F-DE47-A498-378A95B6AAE0}"/>
    <dgm:cxn modelId="{2B8A7AF4-668A-9940-8A94-8202378ECC7F}" type="presOf" srcId="{1AA6D062-997E-CE46-9514-553FA663064B}" destId="{8415110A-8353-E042-B2B1-CF41CE0DC27C}" srcOrd="0" destOrd="0" presId="urn:microsoft.com/office/officeart/2005/8/layout/hierarchy2"/>
    <dgm:cxn modelId="{44A94308-2223-474E-8118-3FE6BE67060C}" type="presOf" srcId="{CC07FEF7-6E03-8345-9E3C-DFBF3B4A9042}" destId="{964D4A08-BA23-AF42-B378-BD6B253F6D4B}" srcOrd="0" destOrd="0" presId="urn:microsoft.com/office/officeart/2005/8/layout/hierarchy2"/>
    <dgm:cxn modelId="{BB0C6200-8DF7-1946-9EE4-1667158DCF9F}" type="presOf" srcId="{3B5B13A9-33C3-BF43-9F25-4A3C0DBF2C25}" destId="{8E39E690-0A46-C64A-9790-68DDE10A9038}" srcOrd="0" destOrd="0" presId="urn:microsoft.com/office/officeart/2005/8/layout/hierarchy2"/>
    <dgm:cxn modelId="{939886F6-008A-4145-B2CD-542E5885FC44}" type="presOf" srcId="{FF5572DF-E7C0-A447-B707-723643B797EE}" destId="{8086551F-FAC2-CC47-BC2E-53DA631387A6}" srcOrd="1" destOrd="0" presId="urn:microsoft.com/office/officeart/2005/8/layout/hierarchy2"/>
    <dgm:cxn modelId="{BCC8DA08-983A-1A4E-A051-865FCF6D0901}" type="presOf" srcId="{83626620-3E32-0242-8952-909D808B1BAD}" destId="{BB533F7F-C558-3349-83AE-76BCF02B37BF}" srcOrd="0" destOrd="0" presId="urn:microsoft.com/office/officeart/2005/8/layout/hierarchy2"/>
    <dgm:cxn modelId="{BE7CA4C1-F2D4-1D4B-A338-BFD60C003BA0}" srcId="{A74FB593-B192-D244-84FD-A94A3D00B729}" destId="{00CD23A4-F080-8A4D-A1F3-0CE4FD05A32F}" srcOrd="0" destOrd="0" parTransId="{3986A5F1-C191-6149-8E6B-F3981B8E1BF8}" sibTransId="{0AB3DA3C-2284-B343-A974-7120C793F434}"/>
    <dgm:cxn modelId="{0FDD5C73-1AA1-004F-B01E-209DAC2E830C}" type="presOf" srcId="{B2FEDFB0-5752-7340-A845-90174FA6DEB8}" destId="{904F7B29-4232-5341-9AB3-C1AE2BA24F83}" srcOrd="0" destOrd="0" presId="urn:microsoft.com/office/officeart/2005/8/layout/hierarchy2"/>
    <dgm:cxn modelId="{38845413-75F9-824E-8A53-81011C0A3FF4}" srcId="{C8731D23-6BBD-CD4E-A908-5BA74B65D345}" destId="{AB340403-C536-A344-B934-959619BF71A0}" srcOrd="1" destOrd="0" parTransId="{E814A6E2-CC3B-1242-AEDE-2BE8B64A5C42}" sibTransId="{47DCD118-2B67-9F4C-AB07-DE459A3F9F19}"/>
    <dgm:cxn modelId="{A57F7188-1DFF-6C40-AD57-8F6E11A23325}" type="presOf" srcId="{B2FD240A-9064-5947-B200-3641F157A9BD}" destId="{40841B51-1AA4-634C-9CE6-842D40B4FE63}" srcOrd="1" destOrd="0" presId="urn:microsoft.com/office/officeart/2005/8/layout/hierarchy2"/>
    <dgm:cxn modelId="{728C06AA-F710-E843-9258-9757635BD2C7}" srcId="{99BF0CCC-4A00-6E4B-A83F-9BA06CEBC2CA}" destId="{3B5B13A9-33C3-BF43-9F25-4A3C0DBF2C25}" srcOrd="4" destOrd="0" parTransId="{4B50E065-6250-D849-8BD5-3FBB41D6D1C9}" sibTransId="{DE21FDC6-BC01-994A-A1D1-F5A33446514C}"/>
    <dgm:cxn modelId="{0AA85B44-966A-0840-898E-E192AEF65FD1}" type="presOf" srcId="{B2FD240A-9064-5947-B200-3641F157A9BD}" destId="{B667DF67-1763-864A-AE77-507AEA5A48AB}" srcOrd="0" destOrd="0" presId="urn:microsoft.com/office/officeart/2005/8/layout/hierarchy2"/>
    <dgm:cxn modelId="{E88F2D4F-B65D-6D4D-A312-8633DD83E021}" type="presOf" srcId="{25D47390-2B73-D943-B4FE-5D2BA889B5E6}" destId="{51D65D19-FEC9-F34A-8938-6ADDB5FD9904}" srcOrd="0" destOrd="0" presId="urn:microsoft.com/office/officeart/2005/8/layout/hierarchy2"/>
    <dgm:cxn modelId="{4988D78E-06C0-4A4C-AD2F-D9DAEF006AF3}" type="presOf" srcId="{7B02D463-1B00-6441-8943-636FAB96F61D}" destId="{D97943A9-A3E4-C54E-A548-89939475D612}" srcOrd="0" destOrd="0" presId="urn:microsoft.com/office/officeart/2005/8/layout/hierarchy2"/>
    <dgm:cxn modelId="{8DBB16B2-F8BA-3A48-92E2-F3ACBF676BF5}" srcId="{99BF0CCC-4A00-6E4B-A83F-9BA06CEBC2CA}" destId="{B2FEDFB0-5752-7340-A845-90174FA6DEB8}" srcOrd="3" destOrd="0" parTransId="{92E72A78-342E-D44E-980E-E7D3E6254DC3}" sibTransId="{3D230012-1EDB-A144-965B-EED3655EF391}"/>
    <dgm:cxn modelId="{CBCF123D-04C9-964C-9799-C9E084272C02}" srcId="{A74FB593-B192-D244-84FD-A94A3D00B729}" destId="{C60FD2A1-04E9-D84C-BD68-59A0A2B63611}" srcOrd="1" destOrd="0" parTransId="{7B02D463-1B00-6441-8943-636FAB96F61D}" sibTransId="{731A280C-AD51-2A4D-B86D-D94DA2CF227C}"/>
    <dgm:cxn modelId="{5EFBF563-37CE-1C4B-8E9C-78488FEE781D}" srcId="{C32A622C-7DFE-2343-BF16-319185A4B977}" destId="{ABA23D8C-D3E3-AD46-B4EC-FC7334A252EB}" srcOrd="0" destOrd="0" parTransId="{6E1503B8-E766-3E44-B648-6C11AD9B79D8}" sibTransId="{AE2DF4E3-7AD6-E446-8752-9C7F3BFA07A4}"/>
    <dgm:cxn modelId="{B1EDD6AA-56B1-274F-AED3-0C489C53BCC7}" type="presOf" srcId="{25D47390-2B73-D943-B4FE-5D2BA889B5E6}" destId="{2D190DCD-D2D0-E74F-B3AA-6E0EC87843C6}" srcOrd="1" destOrd="0" presId="urn:microsoft.com/office/officeart/2005/8/layout/hierarchy2"/>
    <dgm:cxn modelId="{51BDFA71-A002-3C43-97FD-DA31C6B9246B}" srcId="{A74FB593-B192-D244-84FD-A94A3D00B729}" destId="{AAA4F0E7-46AA-7F40-9DF8-A5ED7CFB5672}" srcOrd="2" destOrd="0" parTransId="{B2FD240A-9064-5947-B200-3641F157A9BD}" sibTransId="{71BB712F-A831-BE44-859B-BDFAFE4DBF21}"/>
    <dgm:cxn modelId="{F991A0F8-0B1D-4649-9AE2-BAB505152F7D}" type="presOf" srcId="{99BF0CCC-4A00-6E4B-A83F-9BA06CEBC2CA}" destId="{32952ECD-E914-0445-AD74-C375D4338015}" srcOrd="0" destOrd="0" presId="urn:microsoft.com/office/officeart/2005/8/layout/hierarchy2"/>
    <dgm:cxn modelId="{21A630F6-CCF1-3B4F-864E-05186A56DB00}" type="presOf" srcId="{D92D42C7-2799-7B42-9BA1-3F9902BFBB2D}" destId="{103DFD53-A01D-7948-AF8F-623584F1016D}" srcOrd="0" destOrd="0" presId="urn:microsoft.com/office/officeart/2005/8/layout/hierarchy2"/>
    <dgm:cxn modelId="{7476335F-D025-E94E-9E63-6ED06BC79615}" type="presOf" srcId="{83626620-3E32-0242-8952-909D808B1BAD}" destId="{5091F5FA-432D-9442-BCF5-5B8A1446F7E1}" srcOrd="1" destOrd="0" presId="urn:microsoft.com/office/officeart/2005/8/layout/hierarchy2"/>
    <dgm:cxn modelId="{34FEBA11-3BBC-1649-B9FC-3A65663ABCD7}" type="presOf" srcId="{3986A5F1-C191-6149-8E6B-F3981B8E1BF8}" destId="{4D86B6A2-5CAC-1E41-B0BB-34C674D0EA84}" srcOrd="1" destOrd="0" presId="urn:microsoft.com/office/officeart/2005/8/layout/hierarchy2"/>
    <dgm:cxn modelId="{E7A90BAE-F5E4-9242-B5B0-CC16C6AEAAEE}" type="presOf" srcId="{647BAC48-32AE-E64D-BBB4-9321198F8C28}" destId="{C6B684C5-13E0-484D-BEAC-F72B5B6E0FA7}" srcOrd="0" destOrd="0" presId="urn:microsoft.com/office/officeart/2005/8/layout/hierarchy2"/>
    <dgm:cxn modelId="{36153D19-88C9-9246-85AD-7F7E898F3831}" type="presOf" srcId="{A3CC3774-E885-1645-B447-405B5A474A59}" destId="{4BA5E53F-06D8-634D-B533-AC35BBD71CCD}" srcOrd="1" destOrd="0" presId="urn:microsoft.com/office/officeart/2005/8/layout/hierarchy2"/>
    <dgm:cxn modelId="{EC9C73F9-C815-834E-AC9F-4FF6EDA598EA}" type="presOf" srcId="{6E1503B8-E766-3E44-B648-6C11AD9B79D8}" destId="{5B936857-B38F-E34B-BE4F-84AA6312933C}" srcOrd="1" destOrd="0" presId="urn:microsoft.com/office/officeart/2005/8/layout/hierarchy2"/>
    <dgm:cxn modelId="{4F402783-856F-7245-97F8-F979FFCDBEE9}" srcId="{99BF0CCC-4A00-6E4B-A83F-9BA06CEBC2CA}" destId="{B0968CFD-A2DE-B442-904F-DB9DBB4B7A5A}" srcOrd="2" destOrd="0" parTransId="{A795D217-FB03-AD4F-A172-301670A224EF}" sibTransId="{9BC1CC45-46FD-9343-A7B9-899AFA0F1873}"/>
    <dgm:cxn modelId="{6D995211-1116-D64C-A371-AF3F02BFE591}" srcId="{C8731D23-6BBD-CD4E-A908-5BA74B65D345}" destId="{BFCAC722-3BBF-5D4C-BDAD-EB3F2724BEFD}" srcOrd="4" destOrd="0" parTransId="{4DB73514-FB67-7149-BA8D-57ED80E640EB}" sibTransId="{CE3FB539-F324-994D-9AAC-188F723DE8DA}"/>
    <dgm:cxn modelId="{36C49FF2-022A-C849-95D8-BAFB0F07079A}" type="presOf" srcId="{6F330538-B7BD-7047-92F9-AE49CE3F7FCF}" destId="{35EB8143-F029-4E48-B369-6B243815EDA8}" srcOrd="1" destOrd="0" presId="urn:microsoft.com/office/officeart/2005/8/layout/hierarchy2"/>
    <dgm:cxn modelId="{924D3805-CDF2-6740-B909-0C7D14E634A6}" type="presParOf" srcId="{E02CFB85-5511-0B48-A444-9233B1C66D38}" destId="{CB44FB19-EE74-1644-9B90-2A9418AC11C9}" srcOrd="0" destOrd="0" presId="urn:microsoft.com/office/officeart/2005/8/layout/hierarchy2"/>
    <dgm:cxn modelId="{3E2E8CC6-C1D7-2742-A8EF-E26F599951A5}" type="presParOf" srcId="{CB44FB19-EE74-1644-9B90-2A9418AC11C9}" destId="{30BF0E14-3875-2140-9D6F-5F785F48DBFB}" srcOrd="0" destOrd="0" presId="urn:microsoft.com/office/officeart/2005/8/layout/hierarchy2"/>
    <dgm:cxn modelId="{888F2D77-B1B6-A740-80E2-881F935ED273}" type="presParOf" srcId="{CB44FB19-EE74-1644-9B90-2A9418AC11C9}" destId="{3E397D15-06CB-6747-99DD-523F6B220082}" srcOrd="1" destOrd="0" presId="urn:microsoft.com/office/officeart/2005/8/layout/hierarchy2"/>
    <dgm:cxn modelId="{A246B84C-26F0-C64B-B5FD-62F39EB7D4B1}" type="presParOf" srcId="{3E397D15-06CB-6747-99DD-523F6B220082}" destId="{6BCB4C47-B883-5B42-BBDD-243F38124872}" srcOrd="0" destOrd="0" presId="urn:microsoft.com/office/officeart/2005/8/layout/hierarchy2"/>
    <dgm:cxn modelId="{B359C9BD-00F3-E94C-BEBB-107142C58198}" type="presParOf" srcId="{6BCB4C47-B883-5B42-BBDD-243F38124872}" destId="{910B767E-7B66-A145-B52F-0D77F47EA6E4}" srcOrd="0" destOrd="0" presId="urn:microsoft.com/office/officeart/2005/8/layout/hierarchy2"/>
    <dgm:cxn modelId="{638DB4D9-9A1F-7C4E-BDD4-26F10AB3112D}" type="presParOf" srcId="{3E397D15-06CB-6747-99DD-523F6B220082}" destId="{97C59F64-34E9-8648-B285-D5F55B1D019F}" srcOrd="1" destOrd="0" presId="urn:microsoft.com/office/officeart/2005/8/layout/hierarchy2"/>
    <dgm:cxn modelId="{13B87954-DB6B-F344-BAB3-59416108EE8A}" type="presParOf" srcId="{97C59F64-34E9-8648-B285-D5F55B1D019F}" destId="{62DB965F-AE2D-654A-95D9-7EBA375DEB82}" srcOrd="0" destOrd="0" presId="urn:microsoft.com/office/officeart/2005/8/layout/hierarchy2"/>
    <dgm:cxn modelId="{BE97A6C2-E9EB-DF46-B132-F3D1B8A39656}" type="presParOf" srcId="{97C59F64-34E9-8648-B285-D5F55B1D019F}" destId="{D712C90A-D677-2E48-B20D-D288A149AE7D}" srcOrd="1" destOrd="0" presId="urn:microsoft.com/office/officeart/2005/8/layout/hierarchy2"/>
    <dgm:cxn modelId="{3BE4632F-F0A1-F242-B7B0-F31357A80C5E}" type="presParOf" srcId="{3E397D15-06CB-6747-99DD-523F6B220082}" destId="{25FF21E0-594F-B047-82C0-7F697F4F5D16}" srcOrd="2" destOrd="0" presId="urn:microsoft.com/office/officeart/2005/8/layout/hierarchy2"/>
    <dgm:cxn modelId="{B38502E9-3E91-5745-9BBC-98CBD6FCCB0D}" type="presParOf" srcId="{25FF21E0-594F-B047-82C0-7F697F4F5D16}" destId="{A0611390-4493-6E43-8E56-B8ADFD97968E}" srcOrd="0" destOrd="0" presId="urn:microsoft.com/office/officeart/2005/8/layout/hierarchy2"/>
    <dgm:cxn modelId="{B2511815-CD21-1344-AF62-2D4D4F7FEB43}" type="presParOf" srcId="{3E397D15-06CB-6747-99DD-523F6B220082}" destId="{34A499E1-8EBC-E84A-83D0-8170E2079ED2}" srcOrd="3" destOrd="0" presId="urn:microsoft.com/office/officeart/2005/8/layout/hierarchy2"/>
    <dgm:cxn modelId="{01014EE3-3731-3547-84B3-1D3A6D1359C2}" type="presParOf" srcId="{34A499E1-8EBC-E84A-83D0-8170E2079ED2}" destId="{4AE253BC-5E01-4A40-ACA0-1F4393AF3231}" srcOrd="0" destOrd="0" presId="urn:microsoft.com/office/officeart/2005/8/layout/hierarchy2"/>
    <dgm:cxn modelId="{1D5AF2A6-8179-0049-B94A-8DC608E2D6B2}" type="presParOf" srcId="{34A499E1-8EBC-E84A-83D0-8170E2079ED2}" destId="{1BAF9977-D4D2-CF47-B1BC-C30A42877980}" srcOrd="1" destOrd="0" presId="urn:microsoft.com/office/officeart/2005/8/layout/hierarchy2"/>
    <dgm:cxn modelId="{122CCB7B-2529-9145-A389-BA19FE583346}" type="presParOf" srcId="{1BAF9977-D4D2-CF47-B1BC-C30A42877980}" destId="{008A2EFF-924B-F54A-B7D7-19B13F0CFE58}" srcOrd="0" destOrd="0" presId="urn:microsoft.com/office/officeart/2005/8/layout/hierarchy2"/>
    <dgm:cxn modelId="{4A8C5D9A-6B0C-D044-ABF5-639C1434F25E}" type="presParOf" srcId="{008A2EFF-924B-F54A-B7D7-19B13F0CFE58}" destId="{5B936857-B38F-E34B-BE4F-84AA6312933C}" srcOrd="0" destOrd="0" presId="urn:microsoft.com/office/officeart/2005/8/layout/hierarchy2"/>
    <dgm:cxn modelId="{C8CB9FF5-70F3-4C4B-B66B-1D4183BF3B2C}" type="presParOf" srcId="{1BAF9977-D4D2-CF47-B1BC-C30A42877980}" destId="{AC7CE4FD-248E-0A4B-91DD-2046373C41CE}" srcOrd="1" destOrd="0" presId="urn:microsoft.com/office/officeart/2005/8/layout/hierarchy2"/>
    <dgm:cxn modelId="{54F49B54-B9FD-7147-BE63-CBDD14506796}" type="presParOf" srcId="{AC7CE4FD-248E-0A4B-91DD-2046373C41CE}" destId="{BACF8E86-79DD-B042-86BE-0BEC89DED43A}" srcOrd="0" destOrd="0" presId="urn:microsoft.com/office/officeart/2005/8/layout/hierarchy2"/>
    <dgm:cxn modelId="{3743C12B-4946-9444-8718-CA609E19C1EE}" type="presParOf" srcId="{AC7CE4FD-248E-0A4B-91DD-2046373C41CE}" destId="{7DCE4E65-5AC6-1246-B785-3F6531BC544E}" srcOrd="1" destOrd="0" presId="urn:microsoft.com/office/officeart/2005/8/layout/hierarchy2"/>
    <dgm:cxn modelId="{3098D702-512B-8F4A-96C8-8B5B3CD8F305}" type="presParOf" srcId="{7DCE4E65-5AC6-1246-B785-3F6531BC544E}" destId="{C6B684C5-13E0-484D-BEAC-F72B5B6E0FA7}" srcOrd="0" destOrd="0" presId="urn:microsoft.com/office/officeart/2005/8/layout/hierarchy2"/>
    <dgm:cxn modelId="{35A87F53-B117-6D41-B01B-FC5A26B2FACA}" type="presParOf" srcId="{C6B684C5-13E0-484D-BEAC-F72B5B6E0FA7}" destId="{603E7359-88DA-D54F-8A38-AC785A8F8D50}" srcOrd="0" destOrd="0" presId="urn:microsoft.com/office/officeart/2005/8/layout/hierarchy2"/>
    <dgm:cxn modelId="{846B88B6-378B-694A-8A02-97536FF19070}" type="presParOf" srcId="{7DCE4E65-5AC6-1246-B785-3F6531BC544E}" destId="{722B5283-DCEB-7B45-BEC5-7730FB80BFAF}" srcOrd="1" destOrd="0" presId="urn:microsoft.com/office/officeart/2005/8/layout/hierarchy2"/>
    <dgm:cxn modelId="{B74A52D4-7FA4-554B-872F-546B1004861B}" type="presParOf" srcId="{722B5283-DCEB-7B45-BEC5-7730FB80BFAF}" destId="{32952ECD-E914-0445-AD74-C375D4338015}" srcOrd="0" destOrd="0" presId="urn:microsoft.com/office/officeart/2005/8/layout/hierarchy2"/>
    <dgm:cxn modelId="{6A89B741-AB65-EE47-9783-9C818793CA09}" type="presParOf" srcId="{722B5283-DCEB-7B45-BEC5-7730FB80BFAF}" destId="{C213A6AD-3DEA-BE49-8E81-EA707E527A5D}" srcOrd="1" destOrd="0" presId="urn:microsoft.com/office/officeart/2005/8/layout/hierarchy2"/>
    <dgm:cxn modelId="{DEA94A20-4D0D-1F4E-BEE6-1252B550F26D}" type="presParOf" srcId="{C213A6AD-3DEA-BE49-8E81-EA707E527A5D}" destId="{51D65D19-FEC9-F34A-8938-6ADDB5FD9904}" srcOrd="0" destOrd="0" presId="urn:microsoft.com/office/officeart/2005/8/layout/hierarchy2"/>
    <dgm:cxn modelId="{FBB647AC-CDDA-304A-B93B-2B4A0FDB3317}" type="presParOf" srcId="{51D65D19-FEC9-F34A-8938-6ADDB5FD9904}" destId="{2D190DCD-D2D0-E74F-B3AA-6E0EC87843C6}" srcOrd="0" destOrd="0" presId="urn:microsoft.com/office/officeart/2005/8/layout/hierarchy2"/>
    <dgm:cxn modelId="{93FC6725-CA0D-DF46-8C44-3D5FB949E018}" type="presParOf" srcId="{C213A6AD-3DEA-BE49-8E81-EA707E527A5D}" destId="{F2D2F66A-734D-5149-AB8C-5D32F10B9FEF}" srcOrd="1" destOrd="0" presId="urn:microsoft.com/office/officeart/2005/8/layout/hierarchy2"/>
    <dgm:cxn modelId="{6EC44F2B-9B19-5347-9261-C705EF60B0B1}" type="presParOf" srcId="{F2D2F66A-734D-5149-AB8C-5D32F10B9FEF}" destId="{06F9354D-1D4D-EE46-B10D-AE738AE35F96}" srcOrd="0" destOrd="0" presId="urn:microsoft.com/office/officeart/2005/8/layout/hierarchy2"/>
    <dgm:cxn modelId="{972F31B3-B4D0-5140-9830-C6FDD7562320}" type="presParOf" srcId="{F2D2F66A-734D-5149-AB8C-5D32F10B9FEF}" destId="{5A623DB7-42D8-E24C-BC0E-C01D73155D18}" srcOrd="1" destOrd="0" presId="urn:microsoft.com/office/officeart/2005/8/layout/hierarchy2"/>
    <dgm:cxn modelId="{4E59ACC7-6AF9-8B4C-966F-7B6EC88F9CFC}" type="presParOf" srcId="{C213A6AD-3DEA-BE49-8E81-EA707E527A5D}" destId="{BB533F7F-C558-3349-83AE-76BCF02B37BF}" srcOrd="2" destOrd="0" presId="urn:microsoft.com/office/officeart/2005/8/layout/hierarchy2"/>
    <dgm:cxn modelId="{8981567C-369C-6840-A540-0E17599E26E5}" type="presParOf" srcId="{BB533F7F-C558-3349-83AE-76BCF02B37BF}" destId="{5091F5FA-432D-9442-BCF5-5B8A1446F7E1}" srcOrd="0" destOrd="0" presId="urn:microsoft.com/office/officeart/2005/8/layout/hierarchy2"/>
    <dgm:cxn modelId="{2BEB3319-C9AC-D949-BE32-BED852BC3572}" type="presParOf" srcId="{C213A6AD-3DEA-BE49-8E81-EA707E527A5D}" destId="{ED55702E-B304-B240-BD43-49AA8B27A1A1}" srcOrd="3" destOrd="0" presId="urn:microsoft.com/office/officeart/2005/8/layout/hierarchy2"/>
    <dgm:cxn modelId="{1F8EDF8C-583E-934F-8510-3D5BF87EA700}" type="presParOf" srcId="{ED55702E-B304-B240-BD43-49AA8B27A1A1}" destId="{E4660342-23CA-F944-B507-E7BC766AD5F1}" srcOrd="0" destOrd="0" presId="urn:microsoft.com/office/officeart/2005/8/layout/hierarchy2"/>
    <dgm:cxn modelId="{333672B0-4C5A-6349-88FF-9FFFBA2B25B5}" type="presParOf" srcId="{ED55702E-B304-B240-BD43-49AA8B27A1A1}" destId="{2F4E685D-4CB3-BB45-A2E7-CE2A9029863E}" srcOrd="1" destOrd="0" presId="urn:microsoft.com/office/officeart/2005/8/layout/hierarchy2"/>
    <dgm:cxn modelId="{0EAFF674-D94C-B94B-BF6A-47BC0EBAA051}" type="presParOf" srcId="{C213A6AD-3DEA-BE49-8E81-EA707E527A5D}" destId="{2D5B0453-5967-674E-844F-BECEA488348C}" srcOrd="4" destOrd="0" presId="urn:microsoft.com/office/officeart/2005/8/layout/hierarchy2"/>
    <dgm:cxn modelId="{EA60968B-5B58-744C-A43A-8322017F98C9}" type="presParOf" srcId="{2D5B0453-5967-674E-844F-BECEA488348C}" destId="{5D9E8539-C5B1-9A4E-AEDF-1ED26B2E5A4F}" srcOrd="0" destOrd="0" presId="urn:microsoft.com/office/officeart/2005/8/layout/hierarchy2"/>
    <dgm:cxn modelId="{4613A150-C9C9-F440-9916-DD69E14F2143}" type="presParOf" srcId="{C213A6AD-3DEA-BE49-8E81-EA707E527A5D}" destId="{E6ECE0AF-F72A-B140-83D3-FCC0ECE4F2A0}" srcOrd="5" destOrd="0" presId="urn:microsoft.com/office/officeart/2005/8/layout/hierarchy2"/>
    <dgm:cxn modelId="{374525E1-BDEE-8742-B1F4-3F6F1C4BDB66}" type="presParOf" srcId="{E6ECE0AF-F72A-B140-83D3-FCC0ECE4F2A0}" destId="{47361095-D10F-B94C-9119-66246975B94C}" srcOrd="0" destOrd="0" presId="urn:microsoft.com/office/officeart/2005/8/layout/hierarchy2"/>
    <dgm:cxn modelId="{8E48A3A1-67B9-3543-B72C-DB3D5629A625}" type="presParOf" srcId="{E6ECE0AF-F72A-B140-83D3-FCC0ECE4F2A0}" destId="{18A450A9-5D99-A748-B867-AD0BFACB305B}" srcOrd="1" destOrd="0" presId="urn:microsoft.com/office/officeart/2005/8/layout/hierarchy2"/>
    <dgm:cxn modelId="{2329A977-092B-5A40-A3CF-A135FC56E776}" type="presParOf" srcId="{C213A6AD-3DEA-BE49-8E81-EA707E527A5D}" destId="{649B4AE4-A29D-6E4F-B482-89EDD61F37E5}" srcOrd="6" destOrd="0" presId="urn:microsoft.com/office/officeart/2005/8/layout/hierarchy2"/>
    <dgm:cxn modelId="{83A03BF6-D6B2-C347-9C28-0D8163152DD8}" type="presParOf" srcId="{649B4AE4-A29D-6E4F-B482-89EDD61F37E5}" destId="{573F475C-D370-9E4A-9934-E41519B1F319}" srcOrd="0" destOrd="0" presId="urn:microsoft.com/office/officeart/2005/8/layout/hierarchy2"/>
    <dgm:cxn modelId="{38B4AB14-3755-B54A-B632-D8F8077EB824}" type="presParOf" srcId="{C213A6AD-3DEA-BE49-8E81-EA707E527A5D}" destId="{67CDC410-F47E-5744-B51B-79E1C93EA849}" srcOrd="7" destOrd="0" presId="urn:microsoft.com/office/officeart/2005/8/layout/hierarchy2"/>
    <dgm:cxn modelId="{3A6E2334-3D33-514B-B9B4-2E50744D2ADE}" type="presParOf" srcId="{67CDC410-F47E-5744-B51B-79E1C93EA849}" destId="{904F7B29-4232-5341-9AB3-C1AE2BA24F83}" srcOrd="0" destOrd="0" presId="urn:microsoft.com/office/officeart/2005/8/layout/hierarchy2"/>
    <dgm:cxn modelId="{6F7EFEBD-C990-F744-A7CF-2E7D04BA79D9}" type="presParOf" srcId="{67CDC410-F47E-5744-B51B-79E1C93EA849}" destId="{3CAC0FB9-5E3B-C040-8578-A60A197F0832}" srcOrd="1" destOrd="0" presId="urn:microsoft.com/office/officeart/2005/8/layout/hierarchy2"/>
    <dgm:cxn modelId="{98DAE938-9D03-0C47-B0D5-96C1B158A13D}" type="presParOf" srcId="{C213A6AD-3DEA-BE49-8E81-EA707E527A5D}" destId="{B4E58005-A8CC-EE40-9A03-5DEB00659EEB}" srcOrd="8" destOrd="0" presId="urn:microsoft.com/office/officeart/2005/8/layout/hierarchy2"/>
    <dgm:cxn modelId="{457775BA-ADC3-E54E-B938-7DD6E6421DCB}" type="presParOf" srcId="{B4E58005-A8CC-EE40-9A03-5DEB00659EEB}" destId="{4639735C-3797-8A4E-A76B-70059BCADDA9}" srcOrd="0" destOrd="0" presId="urn:microsoft.com/office/officeart/2005/8/layout/hierarchy2"/>
    <dgm:cxn modelId="{A96BA958-8E58-E744-825D-0BF8DB5AB5AC}" type="presParOf" srcId="{C213A6AD-3DEA-BE49-8E81-EA707E527A5D}" destId="{F1635A8C-5749-FB46-8BD1-402B9AABF9FD}" srcOrd="9" destOrd="0" presId="urn:microsoft.com/office/officeart/2005/8/layout/hierarchy2"/>
    <dgm:cxn modelId="{6EFEE654-C824-5944-89DD-9B670E0B17BF}" type="presParOf" srcId="{F1635A8C-5749-FB46-8BD1-402B9AABF9FD}" destId="{8E39E690-0A46-C64A-9790-68DDE10A9038}" srcOrd="0" destOrd="0" presId="urn:microsoft.com/office/officeart/2005/8/layout/hierarchy2"/>
    <dgm:cxn modelId="{CEE40F0B-E894-FD40-A522-8AC758F67663}" type="presParOf" srcId="{F1635A8C-5749-FB46-8BD1-402B9AABF9FD}" destId="{2A36E1C0-056A-B84A-9A54-318E5417EDD4}" srcOrd="1" destOrd="0" presId="urn:microsoft.com/office/officeart/2005/8/layout/hierarchy2"/>
    <dgm:cxn modelId="{CFA3CC05-2FBE-4D4E-AF76-59A4A6B0CB03}" type="presParOf" srcId="{7DCE4E65-5AC6-1246-B785-3F6531BC544E}" destId="{44540BA6-2328-BC42-A1C2-7B549C2345AB}" srcOrd="2" destOrd="0" presId="urn:microsoft.com/office/officeart/2005/8/layout/hierarchy2"/>
    <dgm:cxn modelId="{E2A0A335-6FF8-9D4A-A304-43A3AC7469FA}" type="presParOf" srcId="{44540BA6-2328-BC42-A1C2-7B549C2345AB}" destId="{FAA31D44-4B38-3449-A29F-B92427C1B325}" srcOrd="0" destOrd="0" presId="urn:microsoft.com/office/officeart/2005/8/layout/hierarchy2"/>
    <dgm:cxn modelId="{97CDCEEE-5588-FB43-92D8-68F45CEEDFA1}" type="presParOf" srcId="{7DCE4E65-5AC6-1246-B785-3F6531BC544E}" destId="{2F8E2DD3-1195-D74F-9BFB-2C38014B3B76}" srcOrd="3" destOrd="0" presId="urn:microsoft.com/office/officeart/2005/8/layout/hierarchy2"/>
    <dgm:cxn modelId="{F2555978-BB7A-474A-83A2-10BE72B060B6}" type="presParOf" srcId="{2F8E2DD3-1195-D74F-9BFB-2C38014B3B76}" destId="{73CE509A-CC9E-3944-B740-B9ACB4E436F4}" srcOrd="0" destOrd="0" presId="urn:microsoft.com/office/officeart/2005/8/layout/hierarchy2"/>
    <dgm:cxn modelId="{048C49EF-53E4-0547-9102-891A57D68828}" type="presParOf" srcId="{2F8E2DD3-1195-D74F-9BFB-2C38014B3B76}" destId="{1A9F01CF-BC74-F943-BD8B-81211C7868A6}" srcOrd="1" destOrd="0" presId="urn:microsoft.com/office/officeart/2005/8/layout/hierarchy2"/>
    <dgm:cxn modelId="{ECF0BF4C-B1FB-664A-B8EE-085E444F365D}" type="presParOf" srcId="{1A9F01CF-BC74-F943-BD8B-81211C7868A6}" destId="{D72DA52D-1CB9-AC4B-9F71-DE4AC527621E}" srcOrd="0" destOrd="0" presId="urn:microsoft.com/office/officeart/2005/8/layout/hierarchy2"/>
    <dgm:cxn modelId="{7A589031-E781-0949-8E9E-FDD85F6B443B}" type="presParOf" srcId="{D72DA52D-1CB9-AC4B-9F71-DE4AC527621E}" destId="{01939672-AD9C-3A48-B165-A2A09221030C}" srcOrd="0" destOrd="0" presId="urn:microsoft.com/office/officeart/2005/8/layout/hierarchy2"/>
    <dgm:cxn modelId="{C1D6402D-A4F6-5744-8DAB-16B20B89404D}" type="presParOf" srcId="{1A9F01CF-BC74-F943-BD8B-81211C7868A6}" destId="{22528D68-A56A-6145-B048-5A5A5B1B487D}" srcOrd="1" destOrd="0" presId="urn:microsoft.com/office/officeart/2005/8/layout/hierarchy2"/>
    <dgm:cxn modelId="{B21B716E-5C80-7044-A336-1F137B5FBC98}" type="presParOf" srcId="{22528D68-A56A-6145-B048-5A5A5B1B487D}" destId="{24D0696A-4BA4-A447-AF69-EC729ACC0D47}" srcOrd="0" destOrd="0" presId="urn:microsoft.com/office/officeart/2005/8/layout/hierarchy2"/>
    <dgm:cxn modelId="{0DC9FD21-2E7D-E540-A1B5-80FF7E09EFE4}" type="presParOf" srcId="{22528D68-A56A-6145-B048-5A5A5B1B487D}" destId="{7B50BF8A-7AF3-3545-B11B-E4C145F1DB50}" srcOrd="1" destOrd="0" presId="urn:microsoft.com/office/officeart/2005/8/layout/hierarchy2"/>
    <dgm:cxn modelId="{7867D206-1377-F74D-BCD6-7E7B6450D636}" type="presParOf" srcId="{1A9F01CF-BC74-F943-BD8B-81211C7868A6}" destId="{33FC1530-504E-024D-8418-DBDBB5F7DD6F}" srcOrd="2" destOrd="0" presId="urn:microsoft.com/office/officeart/2005/8/layout/hierarchy2"/>
    <dgm:cxn modelId="{60AA6888-C8E2-0F48-BE24-5237FF2CD75E}" type="presParOf" srcId="{33FC1530-504E-024D-8418-DBDBB5F7DD6F}" destId="{D87461F8-56E9-9B40-8578-7948E9253DE2}" srcOrd="0" destOrd="0" presId="urn:microsoft.com/office/officeart/2005/8/layout/hierarchy2"/>
    <dgm:cxn modelId="{55FE2E96-6E67-8943-9D15-54318E5C58FC}" type="presParOf" srcId="{1A9F01CF-BC74-F943-BD8B-81211C7868A6}" destId="{C8DF80D7-E0F1-5942-9EAA-A68412AC60F0}" srcOrd="3" destOrd="0" presId="urn:microsoft.com/office/officeart/2005/8/layout/hierarchy2"/>
    <dgm:cxn modelId="{25C5A5D0-9175-AC48-9D01-C9F1EF78CD88}" type="presParOf" srcId="{C8DF80D7-E0F1-5942-9EAA-A68412AC60F0}" destId="{D9BBC09B-C078-1B47-861E-91B0C40D5BB4}" srcOrd="0" destOrd="0" presId="urn:microsoft.com/office/officeart/2005/8/layout/hierarchy2"/>
    <dgm:cxn modelId="{C9D5FE1B-1BBD-BE49-AB3B-2B8946FF1FA1}" type="presParOf" srcId="{C8DF80D7-E0F1-5942-9EAA-A68412AC60F0}" destId="{5381BE7E-4752-254C-936F-9945C6766587}" srcOrd="1" destOrd="0" presId="urn:microsoft.com/office/officeart/2005/8/layout/hierarchy2"/>
    <dgm:cxn modelId="{49303E97-6E73-1346-B156-842CE3FA7EB4}" type="presParOf" srcId="{1A9F01CF-BC74-F943-BD8B-81211C7868A6}" destId="{62EEC0CD-14DC-6C49-A028-6CF24F0E6C88}" srcOrd="4" destOrd="0" presId="urn:microsoft.com/office/officeart/2005/8/layout/hierarchy2"/>
    <dgm:cxn modelId="{2105851D-4087-7042-BCC1-42F1609D2631}" type="presParOf" srcId="{62EEC0CD-14DC-6C49-A028-6CF24F0E6C88}" destId="{8086551F-FAC2-CC47-BC2E-53DA631387A6}" srcOrd="0" destOrd="0" presId="urn:microsoft.com/office/officeart/2005/8/layout/hierarchy2"/>
    <dgm:cxn modelId="{D9C21F30-392E-3748-BEA0-32F080A4C301}" type="presParOf" srcId="{1A9F01CF-BC74-F943-BD8B-81211C7868A6}" destId="{8E87A6FF-2D80-484A-A850-CD51259B722B}" srcOrd="5" destOrd="0" presId="urn:microsoft.com/office/officeart/2005/8/layout/hierarchy2"/>
    <dgm:cxn modelId="{67EF3331-1134-8F47-A39F-644AF0C5AF59}" type="presParOf" srcId="{8E87A6FF-2D80-484A-A850-CD51259B722B}" destId="{8415110A-8353-E042-B2B1-CF41CE0DC27C}" srcOrd="0" destOrd="0" presId="urn:microsoft.com/office/officeart/2005/8/layout/hierarchy2"/>
    <dgm:cxn modelId="{4969DC4E-D8C7-6B48-BC04-72992E6EF7BC}" type="presParOf" srcId="{8E87A6FF-2D80-484A-A850-CD51259B722B}" destId="{354E0ACE-F13D-5940-B470-424E36B5728E}" srcOrd="1" destOrd="0" presId="urn:microsoft.com/office/officeart/2005/8/layout/hierarchy2"/>
    <dgm:cxn modelId="{9D7ECC94-ACC3-8E4C-BA72-4E7AA44718B0}" type="presParOf" srcId="{1A9F01CF-BC74-F943-BD8B-81211C7868A6}" destId="{B5A7AC02-3B80-1A4C-84C9-76173761FA72}" srcOrd="6" destOrd="0" presId="urn:microsoft.com/office/officeart/2005/8/layout/hierarchy2"/>
    <dgm:cxn modelId="{64F61282-A8F9-C64F-B70C-1124E3B80FFD}" type="presParOf" srcId="{B5A7AC02-3B80-1A4C-84C9-76173761FA72}" destId="{35EB8143-F029-4E48-B369-6B243815EDA8}" srcOrd="0" destOrd="0" presId="urn:microsoft.com/office/officeart/2005/8/layout/hierarchy2"/>
    <dgm:cxn modelId="{7B9C7087-0C1E-DD42-B282-0CD8EE1D9A12}" type="presParOf" srcId="{1A9F01CF-BC74-F943-BD8B-81211C7868A6}" destId="{590CAEE5-6CF6-8640-A9CD-3D657796C2BF}" srcOrd="7" destOrd="0" presId="urn:microsoft.com/office/officeart/2005/8/layout/hierarchy2"/>
    <dgm:cxn modelId="{25550B0B-BE7A-1943-8F43-9062F954C3D0}" type="presParOf" srcId="{590CAEE5-6CF6-8640-A9CD-3D657796C2BF}" destId="{7C233695-EE7B-8148-B834-6EB2E8E67B71}" srcOrd="0" destOrd="0" presId="urn:microsoft.com/office/officeart/2005/8/layout/hierarchy2"/>
    <dgm:cxn modelId="{6E290ADF-F677-1B4B-9FD8-4A9DE7786FB1}" type="presParOf" srcId="{590CAEE5-6CF6-8640-A9CD-3D657796C2BF}" destId="{FD7AAEEA-D91B-7742-9152-7DA1E3D285E8}" srcOrd="1" destOrd="0" presId="urn:microsoft.com/office/officeart/2005/8/layout/hierarchy2"/>
    <dgm:cxn modelId="{25880F42-3082-3541-8B90-77751D2CF6AE}" type="presParOf" srcId="{1A9F01CF-BC74-F943-BD8B-81211C7868A6}" destId="{BF17782F-578C-1347-A8A2-874231543CA4}" srcOrd="8" destOrd="0" presId="urn:microsoft.com/office/officeart/2005/8/layout/hierarchy2"/>
    <dgm:cxn modelId="{C6AA9F24-5FD0-A74E-9DA5-0986B2AAAA94}" type="presParOf" srcId="{BF17782F-578C-1347-A8A2-874231543CA4}" destId="{EE3597C2-6922-EF41-AC51-D2C5838B40B4}" srcOrd="0" destOrd="0" presId="urn:microsoft.com/office/officeart/2005/8/layout/hierarchy2"/>
    <dgm:cxn modelId="{04A4644D-FB43-2349-B54C-7C1793DDBE3E}" type="presParOf" srcId="{1A9F01CF-BC74-F943-BD8B-81211C7868A6}" destId="{F4C22FCF-40A9-C946-A5F0-993F186BD7EF}" srcOrd="9" destOrd="0" presId="urn:microsoft.com/office/officeart/2005/8/layout/hierarchy2"/>
    <dgm:cxn modelId="{306C73E3-41DE-0546-B303-9E54726B113B}" type="presParOf" srcId="{F4C22FCF-40A9-C946-A5F0-993F186BD7EF}" destId="{18667BB1-02B8-6C42-9DC0-4465D687F885}" srcOrd="0" destOrd="0" presId="urn:microsoft.com/office/officeart/2005/8/layout/hierarchy2"/>
    <dgm:cxn modelId="{14C5AE9F-4D44-3B4C-BA8B-AE919633E658}" type="presParOf" srcId="{F4C22FCF-40A9-C946-A5F0-993F186BD7EF}" destId="{DCAFF462-00A9-7C4D-8C4B-C175FA8F4AE2}" srcOrd="1" destOrd="0" presId="urn:microsoft.com/office/officeart/2005/8/layout/hierarchy2"/>
    <dgm:cxn modelId="{7C330940-6B6B-464E-A312-7B19AF8A6C5E}" type="presParOf" srcId="{1BAF9977-D4D2-CF47-B1BC-C30A42877980}" destId="{103DFD53-A01D-7948-AF8F-623584F1016D}" srcOrd="2" destOrd="0" presId="urn:microsoft.com/office/officeart/2005/8/layout/hierarchy2"/>
    <dgm:cxn modelId="{6D485BF9-CAD3-9148-A875-CBBF8D7DB581}" type="presParOf" srcId="{103DFD53-A01D-7948-AF8F-623584F1016D}" destId="{D73EFC37-D127-A443-8677-1E760906A16A}" srcOrd="0" destOrd="0" presId="urn:microsoft.com/office/officeart/2005/8/layout/hierarchy2"/>
    <dgm:cxn modelId="{8B1996E7-65D3-0746-91B0-5557F03EDFBF}" type="presParOf" srcId="{1BAF9977-D4D2-CF47-B1BC-C30A42877980}" destId="{2ECA354E-056F-BF45-8840-1D6A5A0375D5}" srcOrd="3" destOrd="0" presId="urn:microsoft.com/office/officeart/2005/8/layout/hierarchy2"/>
    <dgm:cxn modelId="{7A9C9662-7445-BB46-9AE5-E69B82BCFF9F}" type="presParOf" srcId="{2ECA354E-056F-BF45-8840-1D6A5A0375D5}" destId="{964D4A08-BA23-AF42-B378-BD6B253F6D4B}" srcOrd="0" destOrd="0" presId="urn:microsoft.com/office/officeart/2005/8/layout/hierarchy2"/>
    <dgm:cxn modelId="{CFED9A01-6B03-CB47-82F5-1AE69AEC1AF0}" type="presParOf" srcId="{2ECA354E-056F-BF45-8840-1D6A5A0375D5}" destId="{046A1FE1-EE7D-AD4F-A525-AD445FEBD0CF}" srcOrd="1" destOrd="0" presId="urn:microsoft.com/office/officeart/2005/8/layout/hierarchy2"/>
    <dgm:cxn modelId="{21409BEF-7176-F541-9DAC-6F64134FD0F3}" type="presParOf" srcId="{046A1FE1-EE7D-AD4F-A525-AD445FEBD0CF}" destId="{3510966F-7935-9E47-922A-C28B01DCE8BB}" srcOrd="0" destOrd="0" presId="urn:microsoft.com/office/officeart/2005/8/layout/hierarchy2"/>
    <dgm:cxn modelId="{E4E21F7B-FBA3-3C42-A460-F681D2032DD1}" type="presParOf" srcId="{3510966F-7935-9E47-922A-C28B01DCE8BB}" destId="{4BA5E53F-06D8-634D-B533-AC35BBD71CCD}" srcOrd="0" destOrd="0" presId="urn:microsoft.com/office/officeart/2005/8/layout/hierarchy2"/>
    <dgm:cxn modelId="{A4CCBF21-B74B-744A-8A06-657F7D6B8DF8}" type="presParOf" srcId="{046A1FE1-EE7D-AD4F-A525-AD445FEBD0CF}" destId="{2303059A-2886-114B-85CC-2C561F8DA0B3}" srcOrd="1" destOrd="0" presId="urn:microsoft.com/office/officeart/2005/8/layout/hierarchy2"/>
    <dgm:cxn modelId="{192275B2-E228-1C4B-9760-6DC2E9F428D0}" type="presParOf" srcId="{2303059A-2886-114B-85CC-2C561F8DA0B3}" destId="{A19907C5-971C-BD4D-AC31-D2C453C02586}" srcOrd="0" destOrd="0" presId="urn:microsoft.com/office/officeart/2005/8/layout/hierarchy2"/>
    <dgm:cxn modelId="{1AACEE8C-3A28-2A41-AA21-906522AA94B5}" type="presParOf" srcId="{2303059A-2886-114B-85CC-2C561F8DA0B3}" destId="{84FF0A2D-4A64-FA41-AB0C-D4CF701B668E}" srcOrd="1" destOrd="0" presId="urn:microsoft.com/office/officeart/2005/8/layout/hierarchy2"/>
    <dgm:cxn modelId="{EC2598C7-0FEF-3A49-BB4B-8E4E58B8E375}" type="presParOf" srcId="{84FF0A2D-4A64-FA41-AB0C-D4CF701B668E}" destId="{E75B0B99-961D-E24F-8D28-61B613F64CB0}" srcOrd="0" destOrd="0" presId="urn:microsoft.com/office/officeart/2005/8/layout/hierarchy2"/>
    <dgm:cxn modelId="{1362AFFC-0881-2444-9B38-CBECD8ADF393}" type="presParOf" srcId="{E75B0B99-961D-E24F-8D28-61B613F64CB0}" destId="{4D86B6A2-5CAC-1E41-B0BB-34C674D0EA84}" srcOrd="0" destOrd="0" presId="urn:microsoft.com/office/officeart/2005/8/layout/hierarchy2"/>
    <dgm:cxn modelId="{DED7A656-DEB3-7A48-B12E-156A42A51661}" type="presParOf" srcId="{84FF0A2D-4A64-FA41-AB0C-D4CF701B668E}" destId="{ACB10E68-FAC5-AE47-94D3-4FAFB57D1477}" srcOrd="1" destOrd="0" presId="urn:microsoft.com/office/officeart/2005/8/layout/hierarchy2"/>
    <dgm:cxn modelId="{5775B0E9-B82D-3A45-9432-14AD4EBDE883}" type="presParOf" srcId="{ACB10E68-FAC5-AE47-94D3-4FAFB57D1477}" destId="{B3530848-105E-094D-8D64-D7C4992A703A}" srcOrd="0" destOrd="0" presId="urn:microsoft.com/office/officeart/2005/8/layout/hierarchy2"/>
    <dgm:cxn modelId="{D539F73E-693D-FC4E-A0F5-6F084D34E0D5}" type="presParOf" srcId="{ACB10E68-FAC5-AE47-94D3-4FAFB57D1477}" destId="{7B4DEFEE-6645-E34A-B5EC-87DBB7F7443F}" srcOrd="1" destOrd="0" presId="urn:microsoft.com/office/officeart/2005/8/layout/hierarchy2"/>
    <dgm:cxn modelId="{21FBA82A-B2BF-424A-B037-F533C6A61594}" type="presParOf" srcId="{84FF0A2D-4A64-FA41-AB0C-D4CF701B668E}" destId="{D97943A9-A3E4-C54E-A548-89939475D612}" srcOrd="2" destOrd="0" presId="urn:microsoft.com/office/officeart/2005/8/layout/hierarchy2"/>
    <dgm:cxn modelId="{3A418C26-1CD6-FB45-9528-DC8C4CF80D26}" type="presParOf" srcId="{D97943A9-A3E4-C54E-A548-89939475D612}" destId="{A940BBD5-96AA-9045-AAE5-15C33CEF0264}" srcOrd="0" destOrd="0" presId="urn:microsoft.com/office/officeart/2005/8/layout/hierarchy2"/>
    <dgm:cxn modelId="{34220153-C0C2-5A4D-9F34-F67E526EA94C}" type="presParOf" srcId="{84FF0A2D-4A64-FA41-AB0C-D4CF701B668E}" destId="{B52D21CF-573E-A245-88E4-042BC30BBAAE}" srcOrd="3" destOrd="0" presId="urn:microsoft.com/office/officeart/2005/8/layout/hierarchy2"/>
    <dgm:cxn modelId="{5BB54CE0-DD3C-3B4C-B697-BE20E3AC7486}" type="presParOf" srcId="{B52D21CF-573E-A245-88E4-042BC30BBAAE}" destId="{2224961B-8E03-6E46-AB1B-42DEB58C3AA4}" srcOrd="0" destOrd="0" presId="urn:microsoft.com/office/officeart/2005/8/layout/hierarchy2"/>
    <dgm:cxn modelId="{3B654F52-B2A2-7F4C-90ED-C9711405ADCA}" type="presParOf" srcId="{B52D21CF-573E-A245-88E4-042BC30BBAAE}" destId="{8C445A85-ABAE-6943-ACE6-09A8DC0C73CC}" srcOrd="1" destOrd="0" presId="urn:microsoft.com/office/officeart/2005/8/layout/hierarchy2"/>
    <dgm:cxn modelId="{9C62AE95-2819-2343-94C7-EB9E91AA83EA}" type="presParOf" srcId="{84FF0A2D-4A64-FA41-AB0C-D4CF701B668E}" destId="{B667DF67-1763-864A-AE77-507AEA5A48AB}" srcOrd="4" destOrd="0" presId="urn:microsoft.com/office/officeart/2005/8/layout/hierarchy2"/>
    <dgm:cxn modelId="{B25538A1-3942-F34C-A6FB-EAE82FA4E24C}" type="presParOf" srcId="{B667DF67-1763-864A-AE77-507AEA5A48AB}" destId="{40841B51-1AA4-634C-9CE6-842D40B4FE63}" srcOrd="0" destOrd="0" presId="urn:microsoft.com/office/officeart/2005/8/layout/hierarchy2"/>
    <dgm:cxn modelId="{FA63F819-FBB8-0345-A717-A69331527856}" type="presParOf" srcId="{84FF0A2D-4A64-FA41-AB0C-D4CF701B668E}" destId="{E518CD7D-2815-1547-864C-878CFB67EB29}" srcOrd="5" destOrd="0" presId="urn:microsoft.com/office/officeart/2005/8/layout/hierarchy2"/>
    <dgm:cxn modelId="{801A1D6F-0F2A-DA4E-BF10-659757D32CC8}" type="presParOf" srcId="{E518CD7D-2815-1547-864C-878CFB67EB29}" destId="{89BCA351-467E-5244-BBD2-ADB3D68A3921}" srcOrd="0" destOrd="0" presId="urn:microsoft.com/office/officeart/2005/8/layout/hierarchy2"/>
    <dgm:cxn modelId="{59ECB832-E01C-9948-A5F6-0D568379FEB4}" type="presParOf" srcId="{E518CD7D-2815-1547-864C-878CFB67EB29}" destId="{A437C46D-611A-464C-857D-06CB1CF5E5E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50F6270-E21F-6F4F-A500-DE23F2730C65}" type="doc">
      <dgm:prSet loTypeId="urn:microsoft.com/office/officeart/2005/8/layout/hProcess9" loCatId="" qsTypeId="urn:microsoft.com/office/officeart/2005/8/quickstyle/simple1" qsCatId="simple" csTypeId="urn:microsoft.com/office/officeart/2005/8/colors/accent1_2" csCatId="accent1" phldr="1"/>
      <dgm:spPr/>
    </dgm:pt>
    <dgm:pt modelId="{B69DEC8D-9B2E-BD41-95CA-71DE7653B699}">
      <dgm:prSet phldrT="[Text]"/>
      <dgm:spPr/>
      <dgm:t>
        <a:bodyPr/>
        <a:lstStyle/>
        <a:p>
          <a:r>
            <a:rPr lang="en-US" dirty="0" smtClean="0"/>
            <a:t>Choose workflow</a:t>
          </a:r>
          <a:endParaRPr lang="en-US" dirty="0"/>
        </a:p>
      </dgm:t>
    </dgm:pt>
    <dgm:pt modelId="{C6CF5505-FED2-1142-AA3A-6233D0A2B5D2}" type="parTrans" cxnId="{2BCF4DF3-B633-7348-85A9-D1F51CE55D55}">
      <dgm:prSet/>
      <dgm:spPr/>
      <dgm:t>
        <a:bodyPr/>
        <a:lstStyle/>
        <a:p>
          <a:endParaRPr lang="en-US"/>
        </a:p>
      </dgm:t>
    </dgm:pt>
    <dgm:pt modelId="{E9D0A36E-C62B-3346-9C75-273FA490F69F}" type="sibTrans" cxnId="{2BCF4DF3-B633-7348-85A9-D1F51CE55D55}">
      <dgm:prSet/>
      <dgm:spPr/>
      <dgm:t>
        <a:bodyPr/>
        <a:lstStyle/>
        <a:p>
          <a:endParaRPr lang="en-US"/>
        </a:p>
      </dgm:t>
    </dgm:pt>
    <dgm:pt modelId="{6356EF46-D2A6-944D-913C-ED276D58D943}">
      <dgm:prSet phldrT="[Text]"/>
      <dgm:spPr/>
      <dgm:t>
        <a:bodyPr/>
        <a:lstStyle/>
        <a:p>
          <a:r>
            <a:rPr lang="en-US" dirty="0" smtClean="0"/>
            <a:t>Define input sources, and optionally targets</a:t>
          </a:r>
          <a:endParaRPr lang="en-US" dirty="0"/>
        </a:p>
      </dgm:t>
    </dgm:pt>
    <dgm:pt modelId="{B887A7FD-18F9-4A4D-9C3C-7655C20A3490}" type="parTrans" cxnId="{C31501E8-C19A-7541-9948-062ADF20254C}">
      <dgm:prSet/>
      <dgm:spPr/>
      <dgm:t>
        <a:bodyPr/>
        <a:lstStyle/>
        <a:p>
          <a:endParaRPr lang="en-US"/>
        </a:p>
      </dgm:t>
    </dgm:pt>
    <dgm:pt modelId="{42C5CE63-C3C1-9648-A385-A7C1385F7BE6}" type="sibTrans" cxnId="{C31501E8-C19A-7541-9948-062ADF20254C}">
      <dgm:prSet/>
      <dgm:spPr/>
      <dgm:t>
        <a:bodyPr/>
        <a:lstStyle/>
        <a:p>
          <a:endParaRPr lang="en-US"/>
        </a:p>
      </dgm:t>
    </dgm:pt>
    <dgm:pt modelId="{983A21A9-81E8-FE4B-BEAA-F88B4D26D59F}">
      <dgm:prSet phldrT="[Text]"/>
      <dgm:spPr/>
      <dgm:t>
        <a:bodyPr/>
        <a:lstStyle/>
        <a:p>
          <a:r>
            <a:rPr lang="en-US" dirty="0" smtClean="0"/>
            <a:t>Optionally define output targets</a:t>
          </a:r>
          <a:endParaRPr lang="en-US" dirty="0"/>
        </a:p>
      </dgm:t>
    </dgm:pt>
    <dgm:pt modelId="{A79F87C3-5DCC-6343-B1CF-9F8C31247AAE}" type="parTrans" cxnId="{FB1FFBC7-54C4-FD46-B1D7-98514F85C5DF}">
      <dgm:prSet/>
      <dgm:spPr/>
      <dgm:t>
        <a:bodyPr/>
        <a:lstStyle/>
        <a:p>
          <a:endParaRPr lang="en-US"/>
        </a:p>
      </dgm:t>
    </dgm:pt>
    <dgm:pt modelId="{84608541-11C6-0C44-8214-7264E0472EC4}" type="sibTrans" cxnId="{FB1FFBC7-54C4-FD46-B1D7-98514F85C5DF}">
      <dgm:prSet/>
      <dgm:spPr/>
      <dgm:t>
        <a:bodyPr/>
        <a:lstStyle/>
        <a:p>
          <a:endParaRPr lang="en-US"/>
        </a:p>
      </dgm:t>
    </dgm:pt>
    <dgm:pt modelId="{7CF7F659-EEF1-FC42-A485-D9423B63675A}" type="pres">
      <dgm:prSet presAssocID="{150F6270-E21F-6F4F-A500-DE23F2730C65}" presName="CompostProcess" presStyleCnt="0">
        <dgm:presLayoutVars>
          <dgm:dir/>
          <dgm:resizeHandles val="exact"/>
        </dgm:presLayoutVars>
      </dgm:prSet>
      <dgm:spPr/>
    </dgm:pt>
    <dgm:pt modelId="{30561ABF-8AAA-804E-A7CE-E057241E5998}" type="pres">
      <dgm:prSet presAssocID="{150F6270-E21F-6F4F-A500-DE23F2730C65}" presName="arrow" presStyleLbl="bgShp" presStyleIdx="0" presStyleCnt="1"/>
      <dgm:spPr/>
    </dgm:pt>
    <dgm:pt modelId="{881D4BBE-F24A-2848-B689-FE62B0168156}" type="pres">
      <dgm:prSet presAssocID="{150F6270-E21F-6F4F-A500-DE23F2730C65}" presName="linearProcess" presStyleCnt="0"/>
      <dgm:spPr/>
    </dgm:pt>
    <dgm:pt modelId="{274B0387-0098-4B46-9989-8D9AC53385CD}" type="pres">
      <dgm:prSet presAssocID="{B69DEC8D-9B2E-BD41-95CA-71DE7653B699}" presName="textNode" presStyleLbl="node1" presStyleIdx="0" presStyleCnt="3">
        <dgm:presLayoutVars>
          <dgm:bulletEnabled val="1"/>
        </dgm:presLayoutVars>
      </dgm:prSet>
      <dgm:spPr/>
      <dgm:t>
        <a:bodyPr/>
        <a:lstStyle/>
        <a:p>
          <a:endParaRPr lang="en-US"/>
        </a:p>
      </dgm:t>
    </dgm:pt>
    <dgm:pt modelId="{6AD3F3A4-12B6-3A40-949B-D819A21930C4}" type="pres">
      <dgm:prSet presAssocID="{E9D0A36E-C62B-3346-9C75-273FA490F69F}" presName="sibTrans" presStyleCnt="0"/>
      <dgm:spPr/>
    </dgm:pt>
    <dgm:pt modelId="{87EDE7AF-B26E-8D49-8D93-F1CDFF09D22A}" type="pres">
      <dgm:prSet presAssocID="{6356EF46-D2A6-944D-913C-ED276D58D943}" presName="textNode" presStyleLbl="node1" presStyleIdx="1" presStyleCnt="3">
        <dgm:presLayoutVars>
          <dgm:bulletEnabled val="1"/>
        </dgm:presLayoutVars>
      </dgm:prSet>
      <dgm:spPr/>
      <dgm:t>
        <a:bodyPr/>
        <a:lstStyle/>
        <a:p>
          <a:endParaRPr lang="en-US"/>
        </a:p>
      </dgm:t>
    </dgm:pt>
    <dgm:pt modelId="{A522C8DC-0F34-1D4E-B4AE-AD93366C996F}" type="pres">
      <dgm:prSet presAssocID="{42C5CE63-C3C1-9648-A385-A7C1385F7BE6}" presName="sibTrans" presStyleCnt="0"/>
      <dgm:spPr/>
    </dgm:pt>
    <dgm:pt modelId="{43799820-95F1-CC41-95D0-2E01DCFEC32E}" type="pres">
      <dgm:prSet presAssocID="{983A21A9-81E8-FE4B-BEAA-F88B4D26D59F}" presName="textNode" presStyleLbl="node1" presStyleIdx="2" presStyleCnt="3">
        <dgm:presLayoutVars>
          <dgm:bulletEnabled val="1"/>
        </dgm:presLayoutVars>
      </dgm:prSet>
      <dgm:spPr/>
      <dgm:t>
        <a:bodyPr/>
        <a:lstStyle/>
        <a:p>
          <a:endParaRPr lang="en-US"/>
        </a:p>
      </dgm:t>
    </dgm:pt>
  </dgm:ptLst>
  <dgm:cxnLst>
    <dgm:cxn modelId="{B27A2DAB-AD15-2C40-9902-832B3399FB6D}" type="presOf" srcId="{150F6270-E21F-6F4F-A500-DE23F2730C65}" destId="{7CF7F659-EEF1-FC42-A485-D9423B63675A}" srcOrd="0" destOrd="0" presId="urn:microsoft.com/office/officeart/2005/8/layout/hProcess9"/>
    <dgm:cxn modelId="{2BCF4DF3-B633-7348-85A9-D1F51CE55D55}" srcId="{150F6270-E21F-6F4F-A500-DE23F2730C65}" destId="{B69DEC8D-9B2E-BD41-95CA-71DE7653B699}" srcOrd="0" destOrd="0" parTransId="{C6CF5505-FED2-1142-AA3A-6233D0A2B5D2}" sibTransId="{E9D0A36E-C62B-3346-9C75-273FA490F69F}"/>
    <dgm:cxn modelId="{C31501E8-C19A-7541-9948-062ADF20254C}" srcId="{150F6270-E21F-6F4F-A500-DE23F2730C65}" destId="{6356EF46-D2A6-944D-913C-ED276D58D943}" srcOrd="1" destOrd="0" parTransId="{B887A7FD-18F9-4A4D-9C3C-7655C20A3490}" sibTransId="{42C5CE63-C3C1-9648-A385-A7C1385F7BE6}"/>
    <dgm:cxn modelId="{C6189692-339B-8941-AE1C-1A190891523D}" type="presOf" srcId="{B69DEC8D-9B2E-BD41-95CA-71DE7653B699}" destId="{274B0387-0098-4B46-9989-8D9AC53385CD}" srcOrd="0" destOrd="0" presId="urn:microsoft.com/office/officeart/2005/8/layout/hProcess9"/>
    <dgm:cxn modelId="{FB1FFBC7-54C4-FD46-B1D7-98514F85C5DF}" srcId="{150F6270-E21F-6F4F-A500-DE23F2730C65}" destId="{983A21A9-81E8-FE4B-BEAA-F88B4D26D59F}" srcOrd="2" destOrd="0" parTransId="{A79F87C3-5DCC-6343-B1CF-9F8C31247AAE}" sibTransId="{84608541-11C6-0C44-8214-7264E0472EC4}"/>
    <dgm:cxn modelId="{78BD23B0-DD34-9340-A861-8E1F660DCF41}" type="presOf" srcId="{6356EF46-D2A6-944D-913C-ED276D58D943}" destId="{87EDE7AF-B26E-8D49-8D93-F1CDFF09D22A}" srcOrd="0" destOrd="0" presId="urn:microsoft.com/office/officeart/2005/8/layout/hProcess9"/>
    <dgm:cxn modelId="{24415511-6220-6E46-9EB2-FF2F6207A9B8}" type="presOf" srcId="{983A21A9-81E8-FE4B-BEAA-F88B4D26D59F}" destId="{43799820-95F1-CC41-95D0-2E01DCFEC32E}" srcOrd="0" destOrd="0" presId="urn:microsoft.com/office/officeart/2005/8/layout/hProcess9"/>
    <dgm:cxn modelId="{3ACD2391-4062-A944-A3AB-485C76A741E5}" type="presParOf" srcId="{7CF7F659-EEF1-FC42-A485-D9423B63675A}" destId="{30561ABF-8AAA-804E-A7CE-E057241E5998}" srcOrd="0" destOrd="0" presId="urn:microsoft.com/office/officeart/2005/8/layout/hProcess9"/>
    <dgm:cxn modelId="{735CF207-481F-1B43-84E4-79B5D43D872F}" type="presParOf" srcId="{7CF7F659-EEF1-FC42-A485-D9423B63675A}" destId="{881D4BBE-F24A-2848-B689-FE62B0168156}" srcOrd="1" destOrd="0" presId="urn:microsoft.com/office/officeart/2005/8/layout/hProcess9"/>
    <dgm:cxn modelId="{F3C589A6-D9AE-524F-BB94-273F7ABF97C7}" type="presParOf" srcId="{881D4BBE-F24A-2848-B689-FE62B0168156}" destId="{274B0387-0098-4B46-9989-8D9AC53385CD}" srcOrd="0" destOrd="0" presId="urn:microsoft.com/office/officeart/2005/8/layout/hProcess9"/>
    <dgm:cxn modelId="{A01DC72C-80BB-9E4B-9438-B2205E9C5958}" type="presParOf" srcId="{881D4BBE-F24A-2848-B689-FE62B0168156}" destId="{6AD3F3A4-12B6-3A40-949B-D819A21930C4}" srcOrd="1" destOrd="0" presId="urn:microsoft.com/office/officeart/2005/8/layout/hProcess9"/>
    <dgm:cxn modelId="{513F3A03-2B69-FA4B-9910-64731289854E}" type="presParOf" srcId="{881D4BBE-F24A-2848-B689-FE62B0168156}" destId="{87EDE7AF-B26E-8D49-8D93-F1CDFF09D22A}" srcOrd="2" destOrd="0" presId="urn:microsoft.com/office/officeart/2005/8/layout/hProcess9"/>
    <dgm:cxn modelId="{8042E03F-2412-5B41-BFE7-9A877756CE87}" type="presParOf" srcId="{881D4BBE-F24A-2848-B689-FE62B0168156}" destId="{A522C8DC-0F34-1D4E-B4AE-AD93366C996F}" srcOrd="3" destOrd="0" presId="urn:microsoft.com/office/officeart/2005/8/layout/hProcess9"/>
    <dgm:cxn modelId="{8861C708-366C-9B4A-9914-DB4C70F0150B}" type="presParOf" srcId="{881D4BBE-F24A-2848-B689-FE62B0168156}" destId="{43799820-95F1-CC41-95D0-2E01DCFEC32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E500E9B-C69E-EE45-9DF7-FDA51BAF03CE}" type="doc">
      <dgm:prSet loTypeId="urn:microsoft.com/office/officeart/2009/3/layout/CircleRelationship" loCatId="" qsTypeId="urn:microsoft.com/office/officeart/2005/8/quickstyle/simple1" qsCatId="simple" csTypeId="urn:microsoft.com/office/officeart/2005/8/colors/accent1_2" csCatId="accent1" phldr="1"/>
      <dgm:spPr/>
      <dgm:t>
        <a:bodyPr/>
        <a:lstStyle/>
        <a:p>
          <a:endParaRPr lang="en-US"/>
        </a:p>
      </dgm:t>
    </dgm:pt>
    <dgm:pt modelId="{2B0C22AC-F787-084E-9946-0FEE0E91B3B6}">
      <dgm:prSet phldrT="[Text]"/>
      <dgm:spPr/>
      <dgm:t>
        <a:bodyPr/>
        <a:lstStyle/>
        <a:p>
          <a:r>
            <a:rPr lang="en-US" dirty="0" smtClean="0"/>
            <a:t>Workflow</a:t>
          </a:r>
        </a:p>
      </dgm:t>
    </dgm:pt>
    <dgm:pt modelId="{76D667A9-3C4B-EE4E-AC8C-C402A9F1EE0F}" type="parTrans" cxnId="{D426A717-FB26-5A4B-A4A0-A576A1D24AC4}">
      <dgm:prSet/>
      <dgm:spPr/>
      <dgm:t>
        <a:bodyPr/>
        <a:lstStyle/>
        <a:p>
          <a:endParaRPr lang="en-US"/>
        </a:p>
      </dgm:t>
    </dgm:pt>
    <dgm:pt modelId="{7F20D14E-BC77-C04F-B2D7-D1128012D2D1}" type="sibTrans" cxnId="{D426A717-FB26-5A4B-A4A0-A576A1D24AC4}">
      <dgm:prSet/>
      <dgm:spPr/>
      <dgm:t>
        <a:bodyPr/>
        <a:lstStyle/>
        <a:p>
          <a:endParaRPr lang="en-US"/>
        </a:p>
      </dgm:t>
    </dgm:pt>
    <dgm:pt modelId="{06FA9EE7-A42A-E845-9B8D-AAC8A85C917D}">
      <dgm:prSet phldrT="[Text]"/>
      <dgm:spPr/>
      <dgm:t>
        <a:bodyPr/>
        <a:lstStyle/>
        <a:p>
          <a:r>
            <a:rPr lang="en-US" dirty="0" smtClean="0"/>
            <a:t>Function 1</a:t>
          </a:r>
          <a:endParaRPr lang="en-US" dirty="0"/>
        </a:p>
      </dgm:t>
    </dgm:pt>
    <dgm:pt modelId="{437DF781-004E-5047-B0D1-6185E046AE0E}" type="parTrans" cxnId="{C7B687FE-DAA5-654A-BB90-15B91F7DD858}">
      <dgm:prSet/>
      <dgm:spPr/>
      <dgm:t>
        <a:bodyPr/>
        <a:lstStyle/>
        <a:p>
          <a:endParaRPr lang="en-US"/>
        </a:p>
      </dgm:t>
    </dgm:pt>
    <dgm:pt modelId="{4DDC2AB8-5A56-E141-B5A6-3A4824B48CE9}" type="sibTrans" cxnId="{C7B687FE-DAA5-654A-BB90-15B91F7DD858}">
      <dgm:prSet/>
      <dgm:spPr/>
      <dgm:t>
        <a:bodyPr/>
        <a:lstStyle/>
        <a:p>
          <a:endParaRPr lang="en-US"/>
        </a:p>
      </dgm:t>
    </dgm:pt>
    <dgm:pt modelId="{DD5ACB46-D40C-464E-BA03-2B026022A9A9}">
      <dgm:prSet phldrT="[Text]"/>
      <dgm:spPr/>
      <dgm:t>
        <a:bodyPr/>
        <a:lstStyle/>
        <a:p>
          <a:r>
            <a:rPr lang="en-US" dirty="0" smtClean="0"/>
            <a:t>Function 3</a:t>
          </a:r>
          <a:endParaRPr lang="en-US" dirty="0"/>
        </a:p>
      </dgm:t>
    </dgm:pt>
    <dgm:pt modelId="{E7A1A4CC-E1A3-4148-8308-C875B32EF0DD}" type="parTrans" cxnId="{1C8B88E5-C4EE-DA44-B57A-D6A38E1FE675}">
      <dgm:prSet/>
      <dgm:spPr/>
      <dgm:t>
        <a:bodyPr/>
        <a:lstStyle/>
        <a:p>
          <a:endParaRPr lang="en-US"/>
        </a:p>
      </dgm:t>
    </dgm:pt>
    <dgm:pt modelId="{4A38A3AA-E612-2B43-B175-73D168ECA0DB}" type="sibTrans" cxnId="{1C8B88E5-C4EE-DA44-B57A-D6A38E1FE675}">
      <dgm:prSet/>
      <dgm:spPr/>
      <dgm:t>
        <a:bodyPr/>
        <a:lstStyle/>
        <a:p>
          <a:endParaRPr lang="en-US"/>
        </a:p>
      </dgm:t>
    </dgm:pt>
    <dgm:pt modelId="{12EF0FF7-0F9C-A744-B02D-B71BB3E73131}">
      <dgm:prSet phldrT="[Text]"/>
      <dgm:spPr/>
      <dgm:t>
        <a:bodyPr/>
        <a:lstStyle/>
        <a:p>
          <a:r>
            <a:rPr lang="en-US" dirty="0" smtClean="0"/>
            <a:t>Function 2</a:t>
          </a:r>
          <a:endParaRPr lang="en-US" dirty="0"/>
        </a:p>
      </dgm:t>
    </dgm:pt>
    <dgm:pt modelId="{7B360A51-09BC-F642-B9AD-8E32BE0C11F0}" type="parTrans" cxnId="{94490641-F74F-AA41-AF79-8AAFFB40F590}">
      <dgm:prSet/>
      <dgm:spPr/>
      <dgm:t>
        <a:bodyPr/>
        <a:lstStyle/>
        <a:p>
          <a:endParaRPr lang="en-US"/>
        </a:p>
      </dgm:t>
    </dgm:pt>
    <dgm:pt modelId="{E312F564-E63A-9545-9DDA-5646117B638B}" type="sibTrans" cxnId="{94490641-F74F-AA41-AF79-8AAFFB40F590}">
      <dgm:prSet/>
      <dgm:spPr/>
      <dgm:t>
        <a:bodyPr/>
        <a:lstStyle/>
        <a:p>
          <a:endParaRPr lang="en-US"/>
        </a:p>
      </dgm:t>
    </dgm:pt>
    <dgm:pt modelId="{B93ABBE8-CE4A-7642-BA77-7F7A8D1128D7}">
      <dgm:prSet phldrT="[Text]"/>
      <dgm:spPr/>
      <dgm:t>
        <a:bodyPr/>
        <a:lstStyle/>
        <a:p>
          <a:r>
            <a:rPr lang="en-US" dirty="0" smtClean="0"/>
            <a:t>Function 4</a:t>
          </a:r>
          <a:endParaRPr lang="en-US" dirty="0"/>
        </a:p>
      </dgm:t>
    </dgm:pt>
    <dgm:pt modelId="{483DCE9F-0453-C749-9B7A-054E34CF70A7}" type="parTrans" cxnId="{0CA66AE1-362C-EE4D-8648-EA5B84639B84}">
      <dgm:prSet/>
      <dgm:spPr/>
      <dgm:t>
        <a:bodyPr/>
        <a:lstStyle/>
        <a:p>
          <a:endParaRPr lang="en-US"/>
        </a:p>
      </dgm:t>
    </dgm:pt>
    <dgm:pt modelId="{37437C7A-E90A-BD42-B0A7-7FA728FDEAF1}" type="sibTrans" cxnId="{0CA66AE1-362C-EE4D-8648-EA5B84639B84}">
      <dgm:prSet/>
      <dgm:spPr/>
      <dgm:t>
        <a:bodyPr/>
        <a:lstStyle/>
        <a:p>
          <a:endParaRPr lang="en-US"/>
        </a:p>
      </dgm:t>
    </dgm:pt>
    <dgm:pt modelId="{98D71375-CBFB-E549-8DC7-695BFC3F3FD0}">
      <dgm:prSet phldrT="[Text]"/>
      <dgm:spPr/>
      <dgm:t>
        <a:bodyPr/>
        <a:lstStyle/>
        <a:p>
          <a:r>
            <a:rPr lang="en-US" dirty="0" smtClean="0"/>
            <a:t>Function 5</a:t>
          </a:r>
          <a:endParaRPr lang="en-US" dirty="0"/>
        </a:p>
      </dgm:t>
    </dgm:pt>
    <dgm:pt modelId="{6A87C391-58C7-A047-8562-82625F393ED9}" type="parTrans" cxnId="{BD5D1348-7C86-1047-A7F3-8990968EECC1}">
      <dgm:prSet/>
      <dgm:spPr/>
      <dgm:t>
        <a:bodyPr/>
        <a:lstStyle/>
        <a:p>
          <a:endParaRPr lang="en-US"/>
        </a:p>
      </dgm:t>
    </dgm:pt>
    <dgm:pt modelId="{70F228FE-4628-5C41-BE89-109C6854767A}" type="sibTrans" cxnId="{BD5D1348-7C86-1047-A7F3-8990968EECC1}">
      <dgm:prSet/>
      <dgm:spPr/>
      <dgm:t>
        <a:bodyPr/>
        <a:lstStyle/>
        <a:p>
          <a:endParaRPr lang="en-US"/>
        </a:p>
      </dgm:t>
    </dgm:pt>
    <dgm:pt modelId="{D1C689A2-9885-1E4F-9CE4-0228F91AE67B}" type="pres">
      <dgm:prSet presAssocID="{7E500E9B-C69E-EE45-9DF7-FDA51BAF03CE}" presName="Name0" presStyleCnt="0">
        <dgm:presLayoutVars>
          <dgm:chMax val="1"/>
          <dgm:chPref val="1"/>
        </dgm:presLayoutVars>
      </dgm:prSet>
      <dgm:spPr/>
      <dgm:t>
        <a:bodyPr/>
        <a:lstStyle/>
        <a:p>
          <a:endParaRPr lang="en-US"/>
        </a:p>
      </dgm:t>
    </dgm:pt>
    <dgm:pt modelId="{5F8D078D-2418-1A48-8DD9-47B7DC96F91A}" type="pres">
      <dgm:prSet presAssocID="{2B0C22AC-F787-084E-9946-0FEE0E91B3B6}" presName="Parent" presStyleLbl="node0" presStyleIdx="0" presStyleCnt="1">
        <dgm:presLayoutVars>
          <dgm:chMax val="5"/>
          <dgm:chPref val="5"/>
        </dgm:presLayoutVars>
      </dgm:prSet>
      <dgm:spPr/>
      <dgm:t>
        <a:bodyPr/>
        <a:lstStyle/>
        <a:p>
          <a:endParaRPr lang="en-US"/>
        </a:p>
      </dgm:t>
    </dgm:pt>
    <dgm:pt modelId="{89455FCA-9E2C-6245-B25F-633EC55A3FF5}" type="pres">
      <dgm:prSet presAssocID="{2B0C22AC-F787-084E-9946-0FEE0E91B3B6}" presName="Accent2" presStyleLbl="node1" presStyleIdx="0" presStyleCnt="19"/>
      <dgm:spPr/>
    </dgm:pt>
    <dgm:pt modelId="{271280E2-B498-1A48-9EC3-965D319D43B8}" type="pres">
      <dgm:prSet presAssocID="{2B0C22AC-F787-084E-9946-0FEE0E91B3B6}" presName="Accent3" presStyleLbl="node1" presStyleIdx="1" presStyleCnt="19"/>
      <dgm:spPr/>
    </dgm:pt>
    <dgm:pt modelId="{7D0FE41D-A919-3B4C-942A-82F249053B5C}" type="pres">
      <dgm:prSet presAssocID="{2B0C22AC-F787-084E-9946-0FEE0E91B3B6}" presName="Accent4" presStyleLbl="node1" presStyleIdx="2" presStyleCnt="19"/>
      <dgm:spPr/>
    </dgm:pt>
    <dgm:pt modelId="{1934E31E-E755-9046-B157-3F22020C6B6E}" type="pres">
      <dgm:prSet presAssocID="{2B0C22AC-F787-084E-9946-0FEE0E91B3B6}" presName="Accent5" presStyleLbl="node1" presStyleIdx="3" presStyleCnt="19"/>
      <dgm:spPr/>
    </dgm:pt>
    <dgm:pt modelId="{253A1DC1-4F19-8143-8B04-5E7FE6DAB229}" type="pres">
      <dgm:prSet presAssocID="{2B0C22AC-F787-084E-9946-0FEE0E91B3B6}" presName="Accent6" presStyleLbl="node1" presStyleIdx="4" presStyleCnt="19"/>
      <dgm:spPr/>
    </dgm:pt>
    <dgm:pt modelId="{369BE279-DD26-114A-A6F1-F82ECEA909CE}" type="pres">
      <dgm:prSet presAssocID="{06FA9EE7-A42A-E845-9B8D-AAC8A85C917D}" presName="Child1" presStyleLbl="node1" presStyleIdx="5" presStyleCnt="19">
        <dgm:presLayoutVars>
          <dgm:chMax val="0"/>
          <dgm:chPref val="0"/>
        </dgm:presLayoutVars>
      </dgm:prSet>
      <dgm:spPr/>
      <dgm:t>
        <a:bodyPr/>
        <a:lstStyle/>
        <a:p>
          <a:endParaRPr lang="en-US"/>
        </a:p>
      </dgm:t>
    </dgm:pt>
    <dgm:pt modelId="{C0E629D3-77C7-424D-B537-7182FFD40F34}" type="pres">
      <dgm:prSet presAssocID="{06FA9EE7-A42A-E845-9B8D-AAC8A85C917D}" presName="Accent7" presStyleCnt="0"/>
      <dgm:spPr/>
    </dgm:pt>
    <dgm:pt modelId="{50AF23BF-1861-614F-9A2F-BE242627D9D0}" type="pres">
      <dgm:prSet presAssocID="{06FA9EE7-A42A-E845-9B8D-AAC8A85C917D}" presName="AccentHold1" presStyleLbl="node1" presStyleIdx="6" presStyleCnt="19"/>
      <dgm:spPr/>
    </dgm:pt>
    <dgm:pt modelId="{0D4D5270-ED29-CF4C-B1CE-9BFB87BC2DBD}" type="pres">
      <dgm:prSet presAssocID="{06FA9EE7-A42A-E845-9B8D-AAC8A85C917D}" presName="Accent8" presStyleCnt="0"/>
      <dgm:spPr/>
    </dgm:pt>
    <dgm:pt modelId="{9B67EC11-21E4-C641-852C-D0E88E699BCB}" type="pres">
      <dgm:prSet presAssocID="{06FA9EE7-A42A-E845-9B8D-AAC8A85C917D}" presName="AccentHold2" presStyleLbl="node1" presStyleIdx="7" presStyleCnt="19"/>
      <dgm:spPr/>
    </dgm:pt>
    <dgm:pt modelId="{AD6C362B-4C8F-B247-A381-FBD118E883DD}" type="pres">
      <dgm:prSet presAssocID="{DD5ACB46-D40C-464E-BA03-2B026022A9A9}" presName="Child2" presStyleLbl="node1" presStyleIdx="8" presStyleCnt="19">
        <dgm:presLayoutVars>
          <dgm:chMax val="0"/>
          <dgm:chPref val="0"/>
        </dgm:presLayoutVars>
      </dgm:prSet>
      <dgm:spPr/>
      <dgm:t>
        <a:bodyPr/>
        <a:lstStyle/>
        <a:p>
          <a:endParaRPr lang="en-US"/>
        </a:p>
      </dgm:t>
    </dgm:pt>
    <dgm:pt modelId="{D0A8C294-9CCF-524C-BDFA-B98ABDA6EF8E}" type="pres">
      <dgm:prSet presAssocID="{DD5ACB46-D40C-464E-BA03-2B026022A9A9}" presName="Accent9" presStyleCnt="0"/>
      <dgm:spPr/>
    </dgm:pt>
    <dgm:pt modelId="{777EFCE7-2D0A-3448-B6E9-B3B5CF66A1C3}" type="pres">
      <dgm:prSet presAssocID="{DD5ACB46-D40C-464E-BA03-2B026022A9A9}" presName="AccentHold1" presStyleLbl="node1" presStyleIdx="9" presStyleCnt="19"/>
      <dgm:spPr/>
    </dgm:pt>
    <dgm:pt modelId="{2DC15770-9B03-9146-BA35-478EC99F94B5}" type="pres">
      <dgm:prSet presAssocID="{DD5ACB46-D40C-464E-BA03-2B026022A9A9}" presName="Accent10" presStyleCnt="0"/>
      <dgm:spPr/>
    </dgm:pt>
    <dgm:pt modelId="{C0552C85-16C1-AD45-950E-2B12CA903063}" type="pres">
      <dgm:prSet presAssocID="{DD5ACB46-D40C-464E-BA03-2B026022A9A9}" presName="AccentHold2" presStyleLbl="node1" presStyleIdx="10" presStyleCnt="19"/>
      <dgm:spPr/>
    </dgm:pt>
    <dgm:pt modelId="{BC3C4F56-F875-584E-BD33-4BB21D6C3DBF}" type="pres">
      <dgm:prSet presAssocID="{DD5ACB46-D40C-464E-BA03-2B026022A9A9}" presName="Accent11" presStyleCnt="0"/>
      <dgm:spPr/>
    </dgm:pt>
    <dgm:pt modelId="{A82929F5-F042-154C-BB72-C23763F00B22}" type="pres">
      <dgm:prSet presAssocID="{DD5ACB46-D40C-464E-BA03-2B026022A9A9}" presName="AccentHold3" presStyleLbl="node1" presStyleIdx="11" presStyleCnt="19"/>
      <dgm:spPr/>
    </dgm:pt>
    <dgm:pt modelId="{244BB223-62AE-7748-8416-1DF85E2B4D2F}" type="pres">
      <dgm:prSet presAssocID="{12EF0FF7-0F9C-A744-B02D-B71BB3E73131}" presName="Child3" presStyleLbl="node1" presStyleIdx="12" presStyleCnt="19">
        <dgm:presLayoutVars>
          <dgm:chMax val="0"/>
          <dgm:chPref val="0"/>
        </dgm:presLayoutVars>
      </dgm:prSet>
      <dgm:spPr/>
      <dgm:t>
        <a:bodyPr/>
        <a:lstStyle/>
        <a:p>
          <a:endParaRPr lang="en-US"/>
        </a:p>
      </dgm:t>
    </dgm:pt>
    <dgm:pt modelId="{75BDF244-4EB6-674A-884A-F43F5C14D869}" type="pres">
      <dgm:prSet presAssocID="{12EF0FF7-0F9C-A744-B02D-B71BB3E73131}" presName="Accent12" presStyleCnt="0"/>
      <dgm:spPr/>
    </dgm:pt>
    <dgm:pt modelId="{11FFA3C4-FF92-604B-BE2F-6143958EC5D7}" type="pres">
      <dgm:prSet presAssocID="{12EF0FF7-0F9C-A744-B02D-B71BB3E73131}" presName="AccentHold1" presStyleLbl="node1" presStyleIdx="13" presStyleCnt="19"/>
      <dgm:spPr/>
    </dgm:pt>
    <dgm:pt modelId="{CDB27643-39E2-6D44-806F-93863D17FD32}" type="pres">
      <dgm:prSet presAssocID="{B93ABBE8-CE4A-7642-BA77-7F7A8D1128D7}" presName="Child4" presStyleLbl="node1" presStyleIdx="14" presStyleCnt="19">
        <dgm:presLayoutVars>
          <dgm:chMax val="0"/>
          <dgm:chPref val="0"/>
        </dgm:presLayoutVars>
      </dgm:prSet>
      <dgm:spPr/>
      <dgm:t>
        <a:bodyPr/>
        <a:lstStyle/>
        <a:p>
          <a:endParaRPr lang="en-US"/>
        </a:p>
      </dgm:t>
    </dgm:pt>
    <dgm:pt modelId="{AEEC23D3-075D-9D47-8B64-58B4B4C7A99A}" type="pres">
      <dgm:prSet presAssocID="{B93ABBE8-CE4A-7642-BA77-7F7A8D1128D7}" presName="Accent13" presStyleCnt="0"/>
      <dgm:spPr/>
    </dgm:pt>
    <dgm:pt modelId="{D478063F-6DB6-B04F-AF2E-C38A64617A62}" type="pres">
      <dgm:prSet presAssocID="{B93ABBE8-CE4A-7642-BA77-7F7A8D1128D7}" presName="AccentHold1" presStyleLbl="node1" presStyleIdx="15" presStyleCnt="19"/>
      <dgm:spPr/>
    </dgm:pt>
    <dgm:pt modelId="{035B93F8-E38F-AA41-8BDC-B45F579EBC86}" type="pres">
      <dgm:prSet presAssocID="{98D71375-CBFB-E549-8DC7-695BFC3F3FD0}" presName="Child5" presStyleLbl="node1" presStyleIdx="16" presStyleCnt="19">
        <dgm:presLayoutVars>
          <dgm:chMax val="0"/>
          <dgm:chPref val="0"/>
        </dgm:presLayoutVars>
      </dgm:prSet>
      <dgm:spPr/>
      <dgm:t>
        <a:bodyPr/>
        <a:lstStyle/>
        <a:p>
          <a:endParaRPr lang="en-US"/>
        </a:p>
      </dgm:t>
    </dgm:pt>
    <dgm:pt modelId="{BFB87BC4-5D75-C044-BEED-505B8237D89C}" type="pres">
      <dgm:prSet presAssocID="{98D71375-CBFB-E549-8DC7-695BFC3F3FD0}" presName="Accent15" presStyleCnt="0"/>
      <dgm:spPr/>
    </dgm:pt>
    <dgm:pt modelId="{D73C671D-1E12-1E4D-96F7-930577592DCE}" type="pres">
      <dgm:prSet presAssocID="{98D71375-CBFB-E549-8DC7-695BFC3F3FD0}" presName="AccentHold2" presStyleLbl="node1" presStyleIdx="17" presStyleCnt="19"/>
      <dgm:spPr/>
    </dgm:pt>
    <dgm:pt modelId="{3D1DC527-949E-ED4B-BDD6-0FABAF39BFD5}" type="pres">
      <dgm:prSet presAssocID="{98D71375-CBFB-E549-8DC7-695BFC3F3FD0}" presName="Accent16" presStyleCnt="0"/>
      <dgm:spPr/>
    </dgm:pt>
    <dgm:pt modelId="{DF68A5C5-FD3E-504E-A7FC-D16AA768DEFE}" type="pres">
      <dgm:prSet presAssocID="{98D71375-CBFB-E549-8DC7-695BFC3F3FD0}" presName="AccentHold3" presStyleLbl="node1" presStyleIdx="18" presStyleCnt="19"/>
      <dgm:spPr/>
    </dgm:pt>
  </dgm:ptLst>
  <dgm:cxnLst>
    <dgm:cxn modelId="{94C45C70-C118-C442-BBF9-F157CEFD4240}" type="presOf" srcId="{98D71375-CBFB-E549-8DC7-695BFC3F3FD0}" destId="{035B93F8-E38F-AA41-8BDC-B45F579EBC86}" srcOrd="0" destOrd="0" presId="urn:microsoft.com/office/officeart/2009/3/layout/CircleRelationship"/>
    <dgm:cxn modelId="{BD5D1348-7C86-1047-A7F3-8990968EECC1}" srcId="{2B0C22AC-F787-084E-9946-0FEE0E91B3B6}" destId="{98D71375-CBFB-E549-8DC7-695BFC3F3FD0}" srcOrd="4" destOrd="0" parTransId="{6A87C391-58C7-A047-8562-82625F393ED9}" sibTransId="{70F228FE-4628-5C41-BE89-109C6854767A}"/>
    <dgm:cxn modelId="{63C6B8FC-BEA2-FE44-B528-C6026A53F3CD}" type="presOf" srcId="{B93ABBE8-CE4A-7642-BA77-7F7A8D1128D7}" destId="{CDB27643-39E2-6D44-806F-93863D17FD32}" srcOrd="0" destOrd="0" presId="urn:microsoft.com/office/officeart/2009/3/layout/CircleRelationship"/>
    <dgm:cxn modelId="{8860C2F9-9BE3-B440-9E4D-A54B7C8ED437}" type="presOf" srcId="{06FA9EE7-A42A-E845-9B8D-AAC8A85C917D}" destId="{369BE279-DD26-114A-A6F1-F82ECEA909CE}" srcOrd="0" destOrd="0" presId="urn:microsoft.com/office/officeart/2009/3/layout/CircleRelationship"/>
    <dgm:cxn modelId="{F93F4863-819F-3D4A-BDEB-BE8FC5650534}" type="presOf" srcId="{12EF0FF7-0F9C-A744-B02D-B71BB3E73131}" destId="{244BB223-62AE-7748-8416-1DF85E2B4D2F}" srcOrd="0" destOrd="0" presId="urn:microsoft.com/office/officeart/2009/3/layout/CircleRelationship"/>
    <dgm:cxn modelId="{94490641-F74F-AA41-AF79-8AAFFB40F590}" srcId="{2B0C22AC-F787-084E-9946-0FEE0E91B3B6}" destId="{12EF0FF7-0F9C-A744-B02D-B71BB3E73131}" srcOrd="2" destOrd="0" parTransId="{7B360A51-09BC-F642-B9AD-8E32BE0C11F0}" sibTransId="{E312F564-E63A-9545-9DDA-5646117B638B}"/>
    <dgm:cxn modelId="{0CA66AE1-362C-EE4D-8648-EA5B84639B84}" srcId="{2B0C22AC-F787-084E-9946-0FEE0E91B3B6}" destId="{B93ABBE8-CE4A-7642-BA77-7F7A8D1128D7}" srcOrd="3" destOrd="0" parTransId="{483DCE9F-0453-C749-9B7A-054E34CF70A7}" sibTransId="{37437C7A-E90A-BD42-B0A7-7FA728FDEAF1}"/>
    <dgm:cxn modelId="{C7B687FE-DAA5-654A-BB90-15B91F7DD858}" srcId="{2B0C22AC-F787-084E-9946-0FEE0E91B3B6}" destId="{06FA9EE7-A42A-E845-9B8D-AAC8A85C917D}" srcOrd="0" destOrd="0" parTransId="{437DF781-004E-5047-B0D1-6185E046AE0E}" sibTransId="{4DDC2AB8-5A56-E141-B5A6-3A4824B48CE9}"/>
    <dgm:cxn modelId="{1C8B88E5-C4EE-DA44-B57A-D6A38E1FE675}" srcId="{2B0C22AC-F787-084E-9946-0FEE0E91B3B6}" destId="{DD5ACB46-D40C-464E-BA03-2B026022A9A9}" srcOrd="1" destOrd="0" parTransId="{E7A1A4CC-E1A3-4148-8308-C875B32EF0DD}" sibTransId="{4A38A3AA-E612-2B43-B175-73D168ECA0DB}"/>
    <dgm:cxn modelId="{523A79B7-9A8A-5E4D-81F6-15CA286A8350}" type="presOf" srcId="{DD5ACB46-D40C-464E-BA03-2B026022A9A9}" destId="{AD6C362B-4C8F-B247-A381-FBD118E883DD}" srcOrd="0" destOrd="0" presId="urn:microsoft.com/office/officeart/2009/3/layout/CircleRelationship"/>
    <dgm:cxn modelId="{D426A717-FB26-5A4B-A4A0-A576A1D24AC4}" srcId="{7E500E9B-C69E-EE45-9DF7-FDA51BAF03CE}" destId="{2B0C22AC-F787-084E-9946-0FEE0E91B3B6}" srcOrd="0" destOrd="0" parTransId="{76D667A9-3C4B-EE4E-AC8C-C402A9F1EE0F}" sibTransId="{7F20D14E-BC77-C04F-B2D7-D1128012D2D1}"/>
    <dgm:cxn modelId="{0911E9A4-3DA2-9941-B90B-C68D24ECEDA7}" type="presOf" srcId="{2B0C22AC-F787-084E-9946-0FEE0E91B3B6}" destId="{5F8D078D-2418-1A48-8DD9-47B7DC96F91A}" srcOrd="0" destOrd="0" presId="urn:microsoft.com/office/officeart/2009/3/layout/CircleRelationship"/>
    <dgm:cxn modelId="{86951077-8B16-2248-8F89-1E9D76F4F61A}" type="presOf" srcId="{7E500E9B-C69E-EE45-9DF7-FDA51BAF03CE}" destId="{D1C689A2-9885-1E4F-9CE4-0228F91AE67B}" srcOrd="0" destOrd="0" presId="urn:microsoft.com/office/officeart/2009/3/layout/CircleRelationship"/>
    <dgm:cxn modelId="{6CAFA813-8E98-4F4A-BAE0-E1AC40F80ED3}" type="presParOf" srcId="{D1C689A2-9885-1E4F-9CE4-0228F91AE67B}" destId="{5F8D078D-2418-1A48-8DD9-47B7DC96F91A}" srcOrd="0" destOrd="0" presId="urn:microsoft.com/office/officeart/2009/3/layout/CircleRelationship"/>
    <dgm:cxn modelId="{630FEE79-BE31-AF40-9C7F-B4B1974220A7}" type="presParOf" srcId="{D1C689A2-9885-1E4F-9CE4-0228F91AE67B}" destId="{89455FCA-9E2C-6245-B25F-633EC55A3FF5}" srcOrd="1" destOrd="0" presId="urn:microsoft.com/office/officeart/2009/3/layout/CircleRelationship"/>
    <dgm:cxn modelId="{07C7AB02-8987-0749-AC78-C8E100F670CB}" type="presParOf" srcId="{D1C689A2-9885-1E4F-9CE4-0228F91AE67B}" destId="{271280E2-B498-1A48-9EC3-965D319D43B8}" srcOrd="2" destOrd="0" presId="urn:microsoft.com/office/officeart/2009/3/layout/CircleRelationship"/>
    <dgm:cxn modelId="{DA207222-0E26-2C4C-8412-39B3653F7A98}" type="presParOf" srcId="{D1C689A2-9885-1E4F-9CE4-0228F91AE67B}" destId="{7D0FE41D-A919-3B4C-942A-82F249053B5C}" srcOrd="3" destOrd="0" presId="urn:microsoft.com/office/officeart/2009/3/layout/CircleRelationship"/>
    <dgm:cxn modelId="{4773231A-61BC-1544-98DF-53E754E747D8}" type="presParOf" srcId="{D1C689A2-9885-1E4F-9CE4-0228F91AE67B}" destId="{1934E31E-E755-9046-B157-3F22020C6B6E}" srcOrd="4" destOrd="0" presId="urn:microsoft.com/office/officeart/2009/3/layout/CircleRelationship"/>
    <dgm:cxn modelId="{C4C41675-AAB3-D140-B14B-534CC937F54B}" type="presParOf" srcId="{D1C689A2-9885-1E4F-9CE4-0228F91AE67B}" destId="{253A1DC1-4F19-8143-8B04-5E7FE6DAB229}" srcOrd="5" destOrd="0" presId="urn:microsoft.com/office/officeart/2009/3/layout/CircleRelationship"/>
    <dgm:cxn modelId="{4885009F-EE1D-2D43-A48C-692C9EF4E322}" type="presParOf" srcId="{D1C689A2-9885-1E4F-9CE4-0228F91AE67B}" destId="{369BE279-DD26-114A-A6F1-F82ECEA909CE}" srcOrd="6" destOrd="0" presId="urn:microsoft.com/office/officeart/2009/3/layout/CircleRelationship"/>
    <dgm:cxn modelId="{065A5A0C-7191-E44B-A296-80E3222ECB44}" type="presParOf" srcId="{D1C689A2-9885-1E4F-9CE4-0228F91AE67B}" destId="{C0E629D3-77C7-424D-B537-7182FFD40F34}" srcOrd="7" destOrd="0" presId="urn:microsoft.com/office/officeart/2009/3/layout/CircleRelationship"/>
    <dgm:cxn modelId="{7B60740E-7B1E-6642-8B9F-325047E37CCE}" type="presParOf" srcId="{C0E629D3-77C7-424D-B537-7182FFD40F34}" destId="{50AF23BF-1861-614F-9A2F-BE242627D9D0}" srcOrd="0" destOrd="0" presId="urn:microsoft.com/office/officeart/2009/3/layout/CircleRelationship"/>
    <dgm:cxn modelId="{5925EF5F-5711-BE4D-A943-9F293B0BF84F}" type="presParOf" srcId="{D1C689A2-9885-1E4F-9CE4-0228F91AE67B}" destId="{0D4D5270-ED29-CF4C-B1CE-9BFB87BC2DBD}" srcOrd="8" destOrd="0" presId="urn:microsoft.com/office/officeart/2009/3/layout/CircleRelationship"/>
    <dgm:cxn modelId="{BC6BE199-7F8C-0240-B896-68A8447728F8}" type="presParOf" srcId="{0D4D5270-ED29-CF4C-B1CE-9BFB87BC2DBD}" destId="{9B67EC11-21E4-C641-852C-D0E88E699BCB}" srcOrd="0" destOrd="0" presId="urn:microsoft.com/office/officeart/2009/3/layout/CircleRelationship"/>
    <dgm:cxn modelId="{595D6073-E2B5-894E-ABFB-7C76BBDD3CA1}" type="presParOf" srcId="{D1C689A2-9885-1E4F-9CE4-0228F91AE67B}" destId="{AD6C362B-4C8F-B247-A381-FBD118E883DD}" srcOrd="9" destOrd="0" presId="urn:microsoft.com/office/officeart/2009/3/layout/CircleRelationship"/>
    <dgm:cxn modelId="{8DFF8CDD-0929-F543-8FB3-3060662A8A38}" type="presParOf" srcId="{D1C689A2-9885-1E4F-9CE4-0228F91AE67B}" destId="{D0A8C294-9CCF-524C-BDFA-B98ABDA6EF8E}" srcOrd="10" destOrd="0" presId="urn:microsoft.com/office/officeart/2009/3/layout/CircleRelationship"/>
    <dgm:cxn modelId="{7C46A3F2-0828-A04A-BD77-BDAD1B4DEAA5}" type="presParOf" srcId="{D0A8C294-9CCF-524C-BDFA-B98ABDA6EF8E}" destId="{777EFCE7-2D0A-3448-B6E9-B3B5CF66A1C3}" srcOrd="0" destOrd="0" presId="urn:microsoft.com/office/officeart/2009/3/layout/CircleRelationship"/>
    <dgm:cxn modelId="{5ECA1569-ABE3-B94F-9246-CDA23165C70D}" type="presParOf" srcId="{D1C689A2-9885-1E4F-9CE4-0228F91AE67B}" destId="{2DC15770-9B03-9146-BA35-478EC99F94B5}" srcOrd="11" destOrd="0" presId="urn:microsoft.com/office/officeart/2009/3/layout/CircleRelationship"/>
    <dgm:cxn modelId="{258B9331-D3BC-E646-AB5F-751D41140475}" type="presParOf" srcId="{2DC15770-9B03-9146-BA35-478EC99F94B5}" destId="{C0552C85-16C1-AD45-950E-2B12CA903063}" srcOrd="0" destOrd="0" presId="urn:microsoft.com/office/officeart/2009/3/layout/CircleRelationship"/>
    <dgm:cxn modelId="{59BB9287-9601-4941-BB4F-19B40E7789EA}" type="presParOf" srcId="{D1C689A2-9885-1E4F-9CE4-0228F91AE67B}" destId="{BC3C4F56-F875-584E-BD33-4BB21D6C3DBF}" srcOrd="12" destOrd="0" presId="urn:microsoft.com/office/officeart/2009/3/layout/CircleRelationship"/>
    <dgm:cxn modelId="{FB9E2768-FE2E-D14E-A6CE-8CEAA8010D0F}" type="presParOf" srcId="{BC3C4F56-F875-584E-BD33-4BB21D6C3DBF}" destId="{A82929F5-F042-154C-BB72-C23763F00B22}" srcOrd="0" destOrd="0" presId="urn:microsoft.com/office/officeart/2009/3/layout/CircleRelationship"/>
    <dgm:cxn modelId="{D515CF7F-BEEF-EA47-99A5-5A2823243F8C}" type="presParOf" srcId="{D1C689A2-9885-1E4F-9CE4-0228F91AE67B}" destId="{244BB223-62AE-7748-8416-1DF85E2B4D2F}" srcOrd="13" destOrd="0" presId="urn:microsoft.com/office/officeart/2009/3/layout/CircleRelationship"/>
    <dgm:cxn modelId="{1A076ED3-6AB7-DF4D-95A2-EA0AE41B0F6D}" type="presParOf" srcId="{D1C689A2-9885-1E4F-9CE4-0228F91AE67B}" destId="{75BDF244-4EB6-674A-884A-F43F5C14D869}" srcOrd="14" destOrd="0" presId="urn:microsoft.com/office/officeart/2009/3/layout/CircleRelationship"/>
    <dgm:cxn modelId="{86DF5719-8801-DF46-BC05-CBEA4AAD4854}" type="presParOf" srcId="{75BDF244-4EB6-674A-884A-F43F5C14D869}" destId="{11FFA3C4-FF92-604B-BE2F-6143958EC5D7}" srcOrd="0" destOrd="0" presId="urn:microsoft.com/office/officeart/2009/3/layout/CircleRelationship"/>
    <dgm:cxn modelId="{A54344F2-A186-A149-8A59-59D7B22945CC}" type="presParOf" srcId="{D1C689A2-9885-1E4F-9CE4-0228F91AE67B}" destId="{CDB27643-39E2-6D44-806F-93863D17FD32}" srcOrd="15" destOrd="0" presId="urn:microsoft.com/office/officeart/2009/3/layout/CircleRelationship"/>
    <dgm:cxn modelId="{978EC8AB-1D51-1F44-8BE1-04975D54BD5A}" type="presParOf" srcId="{D1C689A2-9885-1E4F-9CE4-0228F91AE67B}" destId="{AEEC23D3-075D-9D47-8B64-58B4B4C7A99A}" srcOrd="16" destOrd="0" presId="urn:microsoft.com/office/officeart/2009/3/layout/CircleRelationship"/>
    <dgm:cxn modelId="{D74094DA-7AE0-C845-8E0C-4E4DB8201B49}" type="presParOf" srcId="{AEEC23D3-075D-9D47-8B64-58B4B4C7A99A}" destId="{D478063F-6DB6-B04F-AF2E-C38A64617A62}" srcOrd="0" destOrd="0" presId="urn:microsoft.com/office/officeart/2009/3/layout/CircleRelationship"/>
    <dgm:cxn modelId="{CDA06E09-836F-F94B-8941-56B2EBC4591A}" type="presParOf" srcId="{D1C689A2-9885-1E4F-9CE4-0228F91AE67B}" destId="{035B93F8-E38F-AA41-8BDC-B45F579EBC86}" srcOrd="17" destOrd="0" presId="urn:microsoft.com/office/officeart/2009/3/layout/CircleRelationship"/>
    <dgm:cxn modelId="{A65BC8EE-0E3C-764D-98CA-831C3041A56E}" type="presParOf" srcId="{D1C689A2-9885-1E4F-9CE4-0228F91AE67B}" destId="{BFB87BC4-5D75-C044-BEED-505B8237D89C}" srcOrd="18" destOrd="0" presId="urn:microsoft.com/office/officeart/2009/3/layout/CircleRelationship"/>
    <dgm:cxn modelId="{19BEC65E-0A89-6A43-96B4-B78646A6851A}" type="presParOf" srcId="{BFB87BC4-5D75-C044-BEED-505B8237D89C}" destId="{D73C671D-1E12-1E4D-96F7-930577592DCE}" srcOrd="0" destOrd="0" presId="urn:microsoft.com/office/officeart/2009/3/layout/CircleRelationship"/>
    <dgm:cxn modelId="{A2C7734B-297E-5044-BF56-78BFB1B7568F}" type="presParOf" srcId="{D1C689A2-9885-1E4F-9CE4-0228F91AE67B}" destId="{3D1DC527-949E-ED4B-BDD6-0FABAF39BFD5}" srcOrd="19" destOrd="0" presId="urn:microsoft.com/office/officeart/2009/3/layout/CircleRelationship"/>
    <dgm:cxn modelId="{927BEE19-B45F-F140-B222-A2B922FDFDE3}" type="presParOf" srcId="{3D1DC527-949E-ED4B-BDD6-0FABAF39BFD5}" destId="{DF68A5C5-FD3E-504E-A7FC-D16AA768DEFE}"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14E6F4-5CF8-344C-9B92-8F9B587BFFDE}" type="doc">
      <dgm:prSet loTypeId="urn:microsoft.com/office/officeart/2009/3/layout/PieProcess" loCatId="" qsTypeId="urn:microsoft.com/office/officeart/2005/8/quickstyle/simple1" qsCatId="simple" csTypeId="urn:microsoft.com/office/officeart/2005/8/colors/accent1_2" csCatId="accent1" phldr="1"/>
      <dgm:spPr/>
      <dgm:t>
        <a:bodyPr/>
        <a:lstStyle/>
        <a:p>
          <a:endParaRPr lang="en-US"/>
        </a:p>
      </dgm:t>
    </dgm:pt>
    <dgm:pt modelId="{384E18CE-DEF4-F14E-85B8-68DF68027F5A}">
      <dgm:prSet phldrT="[Text]"/>
      <dgm:spPr/>
      <dgm:t>
        <a:bodyPr/>
        <a:lstStyle/>
        <a:p>
          <a:r>
            <a:rPr lang="en-US" dirty="0" smtClean="0"/>
            <a:t>Version Control</a:t>
          </a:r>
          <a:endParaRPr lang="en-US" dirty="0"/>
        </a:p>
      </dgm:t>
    </dgm:pt>
    <dgm:pt modelId="{29AC52CA-2FC7-B444-BACA-16F772CB92FD}" type="parTrans" cxnId="{16C9CB7B-A96A-5E43-A10F-EC22BDB90F2C}">
      <dgm:prSet/>
      <dgm:spPr/>
      <dgm:t>
        <a:bodyPr/>
        <a:lstStyle/>
        <a:p>
          <a:endParaRPr lang="en-US"/>
        </a:p>
      </dgm:t>
    </dgm:pt>
    <dgm:pt modelId="{4AE216B8-37B5-1448-A744-81ED66D599CE}" type="sibTrans" cxnId="{16C9CB7B-A96A-5E43-A10F-EC22BDB90F2C}">
      <dgm:prSet/>
      <dgm:spPr/>
      <dgm:t>
        <a:bodyPr/>
        <a:lstStyle/>
        <a:p>
          <a:endParaRPr lang="en-US"/>
        </a:p>
      </dgm:t>
    </dgm:pt>
    <dgm:pt modelId="{13E4884A-D413-BA48-8F33-DE31E7A4191A}">
      <dgm:prSet phldrT="[Text]"/>
      <dgm:spPr/>
      <dgm:t>
        <a:bodyPr/>
        <a:lstStyle/>
        <a:p>
          <a:r>
            <a:rPr lang="en-US" dirty="0" smtClean="0"/>
            <a:t>Git</a:t>
          </a:r>
          <a:endParaRPr lang="en-US" dirty="0"/>
        </a:p>
      </dgm:t>
    </dgm:pt>
    <dgm:pt modelId="{66657FFA-6EF2-FC4D-8F69-FBA6A251E23F}" type="parTrans" cxnId="{37B227BE-A948-E447-B0E6-368CCC15A924}">
      <dgm:prSet/>
      <dgm:spPr/>
      <dgm:t>
        <a:bodyPr/>
        <a:lstStyle/>
        <a:p>
          <a:endParaRPr lang="en-US"/>
        </a:p>
      </dgm:t>
    </dgm:pt>
    <dgm:pt modelId="{67B1D2F7-7353-E44D-82E2-96B846726C34}" type="sibTrans" cxnId="{37B227BE-A948-E447-B0E6-368CCC15A924}">
      <dgm:prSet/>
      <dgm:spPr/>
      <dgm:t>
        <a:bodyPr/>
        <a:lstStyle/>
        <a:p>
          <a:endParaRPr lang="en-US"/>
        </a:p>
      </dgm:t>
    </dgm:pt>
    <dgm:pt modelId="{E6248D76-72A9-2142-BD01-FDC124BE11CE}">
      <dgm:prSet phldrT="[Text]"/>
      <dgm:spPr/>
      <dgm:t>
        <a:bodyPr/>
        <a:lstStyle/>
        <a:p>
          <a:r>
            <a:rPr lang="en-US" dirty="0" smtClean="0"/>
            <a:t>Continuous Integration</a:t>
          </a:r>
          <a:endParaRPr lang="en-US" dirty="0"/>
        </a:p>
      </dgm:t>
    </dgm:pt>
    <dgm:pt modelId="{322FA8C9-C1A9-AC4E-8B2B-8830CD8D523A}" type="parTrans" cxnId="{7ECCC710-991B-1446-84DC-6EE075E91081}">
      <dgm:prSet/>
      <dgm:spPr/>
      <dgm:t>
        <a:bodyPr/>
        <a:lstStyle/>
        <a:p>
          <a:endParaRPr lang="en-US"/>
        </a:p>
      </dgm:t>
    </dgm:pt>
    <dgm:pt modelId="{FA9FE692-7DFE-3248-8A6D-9D0138E267F0}" type="sibTrans" cxnId="{7ECCC710-991B-1446-84DC-6EE075E91081}">
      <dgm:prSet/>
      <dgm:spPr/>
      <dgm:t>
        <a:bodyPr/>
        <a:lstStyle/>
        <a:p>
          <a:endParaRPr lang="en-US"/>
        </a:p>
      </dgm:t>
    </dgm:pt>
    <dgm:pt modelId="{99CF2E0A-424E-CF42-9728-0973923EEE60}">
      <dgm:prSet phldrT="[Text]"/>
      <dgm:spPr/>
      <dgm:t>
        <a:bodyPr/>
        <a:lstStyle/>
        <a:p>
          <a:r>
            <a:rPr lang="en-US" dirty="0" smtClean="0"/>
            <a:t>Jenkins</a:t>
          </a:r>
          <a:endParaRPr lang="en-US" dirty="0"/>
        </a:p>
      </dgm:t>
    </dgm:pt>
    <dgm:pt modelId="{3432CB57-A6FE-DD46-84EE-C8A190EBC44F}" type="parTrans" cxnId="{BD511886-49E8-8E44-BE95-D38084CB8B32}">
      <dgm:prSet/>
      <dgm:spPr/>
      <dgm:t>
        <a:bodyPr/>
        <a:lstStyle/>
        <a:p>
          <a:endParaRPr lang="en-US"/>
        </a:p>
      </dgm:t>
    </dgm:pt>
    <dgm:pt modelId="{68E7BF37-89F1-8248-A911-D6CF761968EC}" type="sibTrans" cxnId="{BD511886-49E8-8E44-BE95-D38084CB8B32}">
      <dgm:prSet/>
      <dgm:spPr/>
      <dgm:t>
        <a:bodyPr/>
        <a:lstStyle/>
        <a:p>
          <a:endParaRPr lang="en-US"/>
        </a:p>
      </dgm:t>
    </dgm:pt>
    <dgm:pt modelId="{9EC843BB-B0E7-484E-B897-255470ACF47D}">
      <dgm:prSet phldrT="[Text]"/>
      <dgm:spPr/>
      <dgm:t>
        <a:bodyPr/>
        <a:lstStyle/>
        <a:p>
          <a:r>
            <a:rPr lang="en-US" dirty="0" smtClean="0"/>
            <a:t>Project Management</a:t>
          </a:r>
          <a:endParaRPr lang="en-US" dirty="0"/>
        </a:p>
      </dgm:t>
    </dgm:pt>
    <dgm:pt modelId="{FD061F00-DBF4-9F42-815A-3C3E08F8967D}" type="parTrans" cxnId="{4DEA9908-A21F-3A43-90E8-1BA200B90BCD}">
      <dgm:prSet/>
      <dgm:spPr/>
      <dgm:t>
        <a:bodyPr/>
        <a:lstStyle/>
        <a:p>
          <a:endParaRPr lang="en-US"/>
        </a:p>
      </dgm:t>
    </dgm:pt>
    <dgm:pt modelId="{920662F9-30C2-1241-8E58-8AF427EF9649}" type="sibTrans" cxnId="{4DEA9908-A21F-3A43-90E8-1BA200B90BCD}">
      <dgm:prSet/>
      <dgm:spPr/>
      <dgm:t>
        <a:bodyPr/>
        <a:lstStyle/>
        <a:p>
          <a:endParaRPr lang="en-US"/>
        </a:p>
      </dgm:t>
    </dgm:pt>
    <dgm:pt modelId="{A97F13D2-2164-0846-8BE5-51DBBCA651AC}">
      <dgm:prSet phldrT="[Text]"/>
      <dgm:spPr/>
      <dgm:t>
        <a:bodyPr/>
        <a:lstStyle/>
        <a:p>
          <a:r>
            <a:rPr lang="en-US" dirty="0" smtClean="0"/>
            <a:t>Strategy</a:t>
          </a:r>
          <a:endParaRPr lang="en-US" dirty="0"/>
        </a:p>
      </dgm:t>
    </dgm:pt>
    <dgm:pt modelId="{6EAA952F-106B-B84D-9E50-9A73D66DAED7}" type="parTrans" cxnId="{E18B0575-CB17-9D49-A288-FD31E27D2AA2}">
      <dgm:prSet/>
      <dgm:spPr/>
      <dgm:t>
        <a:bodyPr/>
        <a:lstStyle/>
        <a:p>
          <a:endParaRPr lang="en-US"/>
        </a:p>
      </dgm:t>
    </dgm:pt>
    <dgm:pt modelId="{C66EA4A8-AA54-EE42-BE1B-5298827CD6D0}" type="sibTrans" cxnId="{E18B0575-CB17-9D49-A288-FD31E27D2AA2}">
      <dgm:prSet/>
      <dgm:spPr/>
      <dgm:t>
        <a:bodyPr/>
        <a:lstStyle/>
        <a:p>
          <a:endParaRPr lang="en-US"/>
        </a:p>
      </dgm:t>
    </dgm:pt>
    <dgm:pt modelId="{BD057548-8F4B-3143-BFFD-3F7475AA0A63}">
      <dgm:prSet phldrT="[Text]"/>
      <dgm:spPr/>
      <dgm:t>
        <a:bodyPr/>
        <a:lstStyle/>
        <a:p>
          <a:r>
            <a:rPr lang="en-US" dirty="0" smtClean="0"/>
            <a:t>Mercurial</a:t>
          </a:r>
          <a:endParaRPr lang="en-US" dirty="0"/>
        </a:p>
      </dgm:t>
    </dgm:pt>
    <dgm:pt modelId="{FC8ABDB7-B508-594C-A82D-227D4B26ACB2}" type="parTrans" cxnId="{F39F63FE-9051-CC48-81E3-4E4EA1EE32CE}">
      <dgm:prSet/>
      <dgm:spPr/>
      <dgm:t>
        <a:bodyPr/>
        <a:lstStyle/>
        <a:p>
          <a:endParaRPr lang="en-US"/>
        </a:p>
      </dgm:t>
    </dgm:pt>
    <dgm:pt modelId="{19C5024C-F2BC-2044-A149-309C2791854A}" type="sibTrans" cxnId="{F39F63FE-9051-CC48-81E3-4E4EA1EE32CE}">
      <dgm:prSet/>
      <dgm:spPr/>
      <dgm:t>
        <a:bodyPr/>
        <a:lstStyle/>
        <a:p>
          <a:endParaRPr lang="en-US"/>
        </a:p>
      </dgm:t>
    </dgm:pt>
    <dgm:pt modelId="{4226FECA-49AB-D54D-A3C9-F2B4DFE1C0F0}">
      <dgm:prSet phldrT="[Text]"/>
      <dgm:spPr/>
      <dgm:t>
        <a:bodyPr/>
        <a:lstStyle/>
        <a:p>
          <a:r>
            <a:rPr lang="en-US" dirty="0" smtClean="0"/>
            <a:t>Manual Efforts</a:t>
          </a:r>
          <a:endParaRPr lang="en-US" dirty="0"/>
        </a:p>
      </dgm:t>
    </dgm:pt>
    <dgm:pt modelId="{968C1D0F-CB00-954B-BE86-1AF04938A6DC}" type="parTrans" cxnId="{621D08AE-DEC4-434F-91EF-4ED335C446EA}">
      <dgm:prSet/>
      <dgm:spPr/>
      <dgm:t>
        <a:bodyPr/>
        <a:lstStyle/>
        <a:p>
          <a:endParaRPr lang="en-US"/>
        </a:p>
      </dgm:t>
    </dgm:pt>
    <dgm:pt modelId="{B157DB53-9D33-6D41-B639-6A70176334A8}" type="sibTrans" cxnId="{621D08AE-DEC4-434F-91EF-4ED335C446EA}">
      <dgm:prSet/>
      <dgm:spPr/>
      <dgm:t>
        <a:bodyPr/>
        <a:lstStyle/>
        <a:p>
          <a:endParaRPr lang="en-US"/>
        </a:p>
      </dgm:t>
    </dgm:pt>
    <dgm:pt modelId="{1D8FBD35-BF67-2949-BCAA-CB69B9F94AEF}">
      <dgm:prSet phldrT="[Text]"/>
      <dgm:spPr/>
      <dgm:t>
        <a:bodyPr/>
        <a:lstStyle/>
        <a:p>
          <a:r>
            <a:rPr lang="en-US" dirty="0" smtClean="0"/>
            <a:t>Subversion</a:t>
          </a:r>
          <a:endParaRPr lang="en-US" dirty="0"/>
        </a:p>
      </dgm:t>
    </dgm:pt>
    <dgm:pt modelId="{F392369C-F7EE-3C4D-AEF7-C92C902CAF7E}" type="parTrans" cxnId="{7522840D-C48B-F64A-B3A6-43021F61A8BD}">
      <dgm:prSet/>
      <dgm:spPr/>
      <dgm:t>
        <a:bodyPr/>
        <a:lstStyle/>
        <a:p>
          <a:endParaRPr lang="en-US"/>
        </a:p>
      </dgm:t>
    </dgm:pt>
    <dgm:pt modelId="{7D2DB9B2-366B-2B49-A263-11C4BE30DAEF}" type="sibTrans" cxnId="{7522840D-C48B-F64A-B3A6-43021F61A8BD}">
      <dgm:prSet/>
      <dgm:spPr/>
      <dgm:t>
        <a:bodyPr/>
        <a:lstStyle/>
        <a:p>
          <a:endParaRPr lang="en-US"/>
        </a:p>
      </dgm:t>
    </dgm:pt>
    <dgm:pt modelId="{A83FAA27-4D0B-544A-A130-06D003F394A4}">
      <dgm:prSet phldrT="[Text]"/>
      <dgm:spPr/>
      <dgm:t>
        <a:bodyPr/>
        <a:lstStyle/>
        <a:p>
          <a:r>
            <a:rPr lang="en-US" dirty="0" smtClean="0"/>
            <a:t>Gitlab CI</a:t>
          </a:r>
          <a:endParaRPr lang="en-US" dirty="0"/>
        </a:p>
      </dgm:t>
    </dgm:pt>
    <dgm:pt modelId="{299BC01C-D880-E044-9F52-0E042DA0EEEB}" type="parTrans" cxnId="{4EB72E4C-1B5B-7049-8272-E4D6FACF9311}">
      <dgm:prSet/>
      <dgm:spPr/>
      <dgm:t>
        <a:bodyPr/>
        <a:lstStyle/>
        <a:p>
          <a:endParaRPr lang="en-US"/>
        </a:p>
      </dgm:t>
    </dgm:pt>
    <dgm:pt modelId="{0097E54C-7DE8-D94F-8D82-3655B4F95017}" type="sibTrans" cxnId="{4EB72E4C-1B5B-7049-8272-E4D6FACF9311}">
      <dgm:prSet/>
      <dgm:spPr/>
      <dgm:t>
        <a:bodyPr/>
        <a:lstStyle/>
        <a:p>
          <a:endParaRPr lang="en-US"/>
        </a:p>
      </dgm:t>
    </dgm:pt>
    <dgm:pt modelId="{BE66019E-5364-1840-AC52-39FFB97EA329}">
      <dgm:prSet phldrT="[Text]"/>
      <dgm:spPr/>
      <dgm:t>
        <a:bodyPr/>
        <a:lstStyle/>
        <a:p>
          <a:r>
            <a:rPr lang="en-US" dirty="0" smtClean="0"/>
            <a:t>Shippable</a:t>
          </a:r>
          <a:endParaRPr lang="en-US" dirty="0"/>
        </a:p>
      </dgm:t>
    </dgm:pt>
    <dgm:pt modelId="{AA5E7C31-B489-0942-97E6-80EDA1FCFF5B}" type="parTrans" cxnId="{B0C5C985-FE6E-764C-A84E-EA4B21BAF57C}">
      <dgm:prSet/>
      <dgm:spPr/>
      <dgm:t>
        <a:bodyPr/>
        <a:lstStyle/>
        <a:p>
          <a:endParaRPr lang="en-US"/>
        </a:p>
      </dgm:t>
    </dgm:pt>
    <dgm:pt modelId="{F6EA3511-F74A-1D4A-A210-BC04D4037589}" type="sibTrans" cxnId="{B0C5C985-FE6E-764C-A84E-EA4B21BAF57C}">
      <dgm:prSet/>
      <dgm:spPr/>
      <dgm:t>
        <a:bodyPr/>
        <a:lstStyle/>
        <a:p>
          <a:endParaRPr lang="en-US"/>
        </a:p>
      </dgm:t>
    </dgm:pt>
    <dgm:pt modelId="{A296D330-41A9-5944-99B0-0208DE250DEA}">
      <dgm:prSet phldrT="[Text]"/>
      <dgm:spPr/>
      <dgm:t>
        <a:bodyPr/>
        <a:lstStyle/>
        <a:p>
          <a:r>
            <a:rPr lang="en-US" dirty="0" smtClean="0"/>
            <a:t>Travis CI</a:t>
          </a:r>
          <a:endParaRPr lang="en-US" dirty="0"/>
        </a:p>
      </dgm:t>
    </dgm:pt>
    <dgm:pt modelId="{623E397D-A3E8-FA4D-8FCD-9EBEF710B61F}" type="parTrans" cxnId="{33A05850-7337-634F-8ACE-033BD71F418F}">
      <dgm:prSet/>
      <dgm:spPr/>
      <dgm:t>
        <a:bodyPr/>
        <a:lstStyle/>
        <a:p>
          <a:endParaRPr lang="en-US"/>
        </a:p>
      </dgm:t>
    </dgm:pt>
    <dgm:pt modelId="{920858DB-4CDB-1A41-83C0-8F4572705CF9}" type="sibTrans" cxnId="{33A05850-7337-634F-8ACE-033BD71F418F}">
      <dgm:prSet/>
      <dgm:spPr/>
      <dgm:t>
        <a:bodyPr/>
        <a:lstStyle/>
        <a:p>
          <a:endParaRPr lang="en-US"/>
        </a:p>
      </dgm:t>
    </dgm:pt>
    <dgm:pt modelId="{A3603122-9618-0942-8D75-33D72AC2F246}">
      <dgm:prSet phldrT="[Text]"/>
      <dgm:spPr/>
      <dgm:t>
        <a:bodyPr/>
        <a:lstStyle/>
        <a:p>
          <a:r>
            <a:rPr lang="en-US" dirty="0" smtClean="0"/>
            <a:t>Bamboo</a:t>
          </a:r>
          <a:endParaRPr lang="en-US" dirty="0"/>
        </a:p>
      </dgm:t>
    </dgm:pt>
    <dgm:pt modelId="{64B98DCA-123B-CE4C-9937-C3DED734A8A6}" type="parTrans" cxnId="{72303333-66AA-5A4E-B708-B111B5CF6D3D}">
      <dgm:prSet/>
      <dgm:spPr/>
      <dgm:t>
        <a:bodyPr/>
        <a:lstStyle/>
        <a:p>
          <a:endParaRPr lang="en-US"/>
        </a:p>
      </dgm:t>
    </dgm:pt>
    <dgm:pt modelId="{1DFFDE09-9D47-5546-8657-9FF00150E9CB}" type="sibTrans" cxnId="{72303333-66AA-5A4E-B708-B111B5CF6D3D}">
      <dgm:prSet/>
      <dgm:spPr/>
      <dgm:t>
        <a:bodyPr/>
        <a:lstStyle/>
        <a:p>
          <a:endParaRPr lang="en-US"/>
        </a:p>
      </dgm:t>
    </dgm:pt>
    <dgm:pt modelId="{DB8A5793-5E36-CA49-BF5B-85430D74CB54}">
      <dgm:prSet phldrT="[Text]"/>
      <dgm:spPr/>
      <dgm:t>
        <a:bodyPr/>
        <a:lstStyle/>
        <a:p>
          <a:r>
            <a:rPr lang="en-US" dirty="0" smtClean="0"/>
            <a:t>Agile</a:t>
          </a:r>
          <a:endParaRPr lang="en-US" dirty="0"/>
        </a:p>
      </dgm:t>
    </dgm:pt>
    <dgm:pt modelId="{10AFA5C9-BAAF-B44A-9139-A7931E6003D7}" type="parTrans" cxnId="{F3B7DBF0-9CC7-3A4A-89AE-681922DD94D8}">
      <dgm:prSet/>
      <dgm:spPr/>
      <dgm:t>
        <a:bodyPr/>
        <a:lstStyle/>
        <a:p>
          <a:endParaRPr lang="en-US"/>
        </a:p>
      </dgm:t>
    </dgm:pt>
    <dgm:pt modelId="{B644EEE0-D5A5-E84A-A8DC-751E94E8A6E4}" type="sibTrans" cxnId="{F3B7DBF0-9CC7-3A4A-89AE-681922DD94D8}">
      <dgm:prSet/>
      <dgm:spPr/>
      <dgm:t>
        <a:bodyPr/>
        <a:lstStyle/>
        <a:p>
          <a:endParaRPr lang="en-US"/>
        </a:p>
      </dgm:t>
    </dgm:pt>
    <dgm:pt modelId="{97F2D948-6E1A-FF47-9543-CD8CEE950117}">
      <dgm:prSet phldrT="[Text]"/>
      <dgm:spPr/>
      <dgm:t>
        <a:bodyPr/>
        <a:lstStyle/>
        <a:p>
          <a:r>
            <a:rPr lang="en-US" dirty="0" smtClean="0"/>
            <a:t>Communication</a:t>
          </a:r>
          <a:endParaRPr lang="en-US" dirty="0"/>
        </a:p>
      </dgm:t>
    </dgm:pt>
    <dgm:pt modelId="{90893103-3D37-9940-A39C-5450B17C0CE8}" type="parTrans" cxnId="{1FD56042-4133-3744-93C2-FFF073046D5A}">
      <dgm:prSet/>
      <dgm:spPr/>
      <dgm:t>
        <a:bodyPr/>
        <a:lstStyle/>
        <a:p>
          <a:endParaRPr lang="en-US"/>
        </a:p>
      </dgm:t>
    </dgm:pt>
    <dgm:pt modelId="{62AA2EF8-DC0D-B541-8147-504E94CE31F9}" type="sibTrans" cxnId="{1FD56042-4133-3744-93C2-FFF073046D5A}">
      <dgm:prSet/>
      <dgm:spPr/>
      <dgm:t>
        <a:bodyPr/>
        <a:lstStyle/>
        <a:p>
          <a:endParaRPr lang="en-US"/>
        </a:p>
      </dgm:t>
    </dgm:pt>
    <dgm:pt modelId="{17F8EF4C-CCBD-3844-90CF-FBA4EFC0E469}">
      <dgm:prSet phldrT="[Text]"/>
      <dgm:spPr/>
      <dgm:t>
        <a:bodyPr/>
        <a:lstStyle/>
        <a:p>
          <a:r>
            <a:rPr lang="en-US" dirty="0" smtClean="0"/>
            <a:t>Slack</a:t>
          </a:r>
          <a:endParaRPr lang="en-US" dirty="0"/>
        </a:p>
      </dgm:t>
    </dgm:pt>
    <dgm:pt modelId="{B61A9F52-BE4A-6948-B6F8-BC78869508DF}" type="parTrans" cxnId="{73DD7398-60B2-B446-BC51-C65DB23B9BEA}">
      <dgm:prSet/>
      <dgm:spPr/>
      <dgm:t>
        <a:bodyPr/>
        <a:lstStyle/>
        <a:p>
          <a:endParaRPr lang="en-US"/>
        </a:p>
      </dgm:t>
    </dgm:pt>
    <dgm:pt modelId="{BE491774-864C-A841-9C26-B95DFA1E2E58}" type="sibTrans" cxnId="{73DD7398-60B2-B446-BC51-C65DB23B9BEA}">
      <dgm:prSet/>
      <dgm:spPr/>
      <dgm:t>
        <a:bodyPr/>
        <a:lstStyle/>
        <a:p>
          <a:endParaRPr lang="en-US"/>
        </a:p>
      </dgm:t>
    </dgm:pt>
    <dgm:pt modelId="{45DFBB67-D13B-F245-9F3E-E308017BAAF1}">
      <dgm:prSet phldrT="[Text]"/>
      <dgm:spPr/>
      <dgm:t>
        <a:bodyPr/>
        <a:lstStyle/>
        <a:p>
          <a:r>
            <a:rPr lang="en-US" dirty="0" smtClean="0"/>
            <a:t>Code</a:t>
          </a:r>
          <a:endParaRPr lang="en-US" dirty="0"/>
        </a:p>
      </dgm:t>
    </dgm:pt>
    <dgm:pt modelId="{74ED4A8E-0E47-AA4E-B3B1-5AAA6AE98F09}" type="parTrans" cxnId="{4CF5020D-5CEA-8549-B58B-2BA50359D1AF}">
      <dgm:prSet/>
      <dgm:spPr/>
      <dgm:t>
        <a:bodyPr/>
        <a:lstStyle/>
        <a:p>
          <a:endParaRPr lang="en-US"/>
        </a:p>
      </dgm:t>
    </dgm:pt>
    <dgm:pt modelId="{76B1D61B-7737-D947-8F8E-14578BA2DDCE}" type="sibTrans" cxnId="{4CF5020D-5CEA-8549-B58B-2BA50359D1AF}">
      <dgm:prSet/>
      <dgm:spPr/>
      <dgm:t>
        <a:bodyPr/>
        <a:lstStyle/>
        <a:p>
          <a:endParaRPr lang="en-US"/>
        </a:p>
      </dgm:t>
    </dgm:pt>
    <dgm:pt modelId="{90812968-3A3D-EC47-9AB4-213AE4401187}">
      <dgm:prSet phldrT="[Text]"/>
      <dgm:spPr/>
      <dgm:t>
        <a:bodyPr/>
        <a:lstStyle/>
        <a:p>
          <a:r>
            <a:rPr lang="en-US" dirty="0" smtClean="0"/>
            <a:t>Development</a:t>
          </a:r>
          <a:endParaRPr lang="en-US" dirty="0"/>
        </a:p>
      </dgm:t>
    </dgm:pt>
    <dgm:pt modelId="{DCE8D0A0-B36E-124E-B763-DA2D18518490}" type="sibTrans" cxnId="{AEBFA337-4076-D143-B47C-40DE85C00137}">
      <dgm:prSet/>
      <dgm:spPr/>
      <dgm:t>
        <a:bodyPr/>
        <a:lstStyle/>
        <a:p>
          <a:endParaRPr lang="en-US"/>
        </a:p>
      </dgm:t>
    </dgm:pt>
    <dgm:pt modelId="{A8A9D237-F963-664C-8F7F-CCBB10AEB915}" type="parTrans" cxnId="{AEBFA337-4076-D143-B47C-40DE85C00137}">
      <dgm:prSet/>
      <dgm:spPr/>
      <dgm:t>
        <a:bodyPr/>
        <a:lstStyle/>
        <a:p>
          <a:endParaRPr lang="en-US"/>
        </a:p>
      </dgm:t>
    </dgm:pt>
    <dgm:pt modelId="{5911CE1E-5DA4-454C-9221-D19D0BAB075D}">
      <dgm:prSet phldrT="[Text]"/>
      <dgm:spPr/>
      <dgm:t>
        <a:bodyPr/>
        <a:lstStyle/>
        <a:p>
          <a:r>
            <a:rPr lang="en-US" dirty="0" smtClean="0"/>
            <a:t>JIRA</a:t>
          </a:r>
          <a:endParaRPr lang="en-US" dirty="0"/>
        </a:p>
      </dgm:t>
    </dgm:pt>
    <dgm:pt modelId="{A9125C95-9A5A-7D48-ABD8-9D7403719FA9}" type="parTrans" cxnId="{00FFED79-6DEF-9D4D-BBBD-857777F555DA}">
      <dgm:prSet/>
      <dgm:spPr/>
      <dgm:t>
        <a:bodyPr/>
        <a:lstStyle/>
        <a:p>
          <a:endParaRPr lang="en-US"/>
        </a:p>
      </dgm:t>
    </dgm:pt>
    <dgm:pt modelId="{95B69FB3-B5D6-0C4D-9472-9B697A2CAEAE}" type="sibTrans" cxnId="{00FFED79-6DEF-9D4D-BBBD-857777F555DA}">
      <dgm:prSet/>
      <dgm:spPr/>
      <dgm:t>
        <a:bodyPr/>
        <a:lstStyle/>
        <a:p>
          <a:endParaRPr lang="en-US"/>
        </a:p>
      </dgm:t>
    </dgm:pt>
    <dgm:pt modelId="{2C75C79D-D233-1C41-8917-138ECFC6BF68}">
      <dgm:prSet phldrT="[Text]"/>
      <dgm:spPr/>
      <dgm:t>
        <a:bodyPr/>
        <a:lstStyle/>
        <a:p>
          <a:r>
            <a:rPr lang="en-US" dirty="0" smtClean="0"/>
            <a:t>FogBugz</a:t>
          </a:r>
          <a:endParaRPr lang="en-US" dirty="0"/>
        </a:p>
      </dgm:t>
    </dgm:pt>
    <dgm:pt modelId="{DF309C8F-20C5-D446-BF8B-141225A0A4B0}" type="parTrans" cxnId="{3B0721CC-D911-784D-A8AC-769BAB7E107E}">
      <dgm:prSet/>
      <dgm:spPr/>
      <dgm:t>
        <a:bodyPr/>
        <a:lstStyle/>
        <a:p>
          <a:endParaRPr lang="en-US"/>
        </a:p>
      </dgm:t>
    </dgm:pt>
    <dgm:pt modelId="{24369D7B-6951-EA48-981D-43E946239411}" type="sibTrans" cxnId="{3B0721CC-D911-784D-A8AC-769BAB7E107E}">
      <dgm:prSet/>
      <dgm:spPr/>
      <dgm:t>
        <a:bodyPr/>
        <a:lstStyle/>
        <a:p>
          <a:endParaRPr lang="en-US"/>
        </a:p>
      </dgm:t>
    </dgm:pt>
    <dgm:pt modelId="{D2D36478-77DA-FE45-A237-53D3C4BFFE82}">
      <dgm:prSet phldrT="[Text]"/>
      <dgm:spPr/>
      <dgm:t>
        <a:bodyPr/>
        <a:lstStyle/>
        <a:p>
          <a:r>
            <a:rPr lang="en-US" dirty="0" smtClean="0"/>
            <a:t>Trac</a:t>
          </a:r>
          <a:endParaRPr lang="en-US" dirty="0"/>
        </a:p>
      </dgm:t>
    </dgm:pt>
    <dgm:pt modelId="{A6A7263A-86E9-8046-B7D1-346FB8504AF1}" type="parTrans" cxnId="{FCDB0BD4-4291-584E-A0FD-EBF4287D51AB}">
      <dgm:prSet/>
      <dgm:spPr/>
      <dgm:t>
        <a:bodyPr/>
        <a:lstStyle/>
        <a:p>
          <a:endParaRPr lang="en-US"/>
        </a:p>
      </dgm:t>
    </dgm:pt>
    <dgm:pt modelId="{CCD3EE2C-96EB-4D4C-B9F6-FB724C8B9CB8}" type="sibTrans" cxnId="{FCDB0BD4-4291-584E-A0FD-EBF4287D51AB}">
      <dgm:prSet/>
      <dgm:spPr/>
      <dgm:t>
        <a:bodyPr/>
        <a:lstStyle/>
        <a:p>
          <a:endParaRPr lang="en-US"/>
        </a:p>
      </dgm:t>
    </dgm:pt>
    <dgm:pt modelId="{D5D996A4-68E1-4544-B1D1-B33A62726EF1}">
      <dgm:prSet phldrT="[Text]"/>
      <dgm:spPr/>
      <dgm:t>
        <a:bodyPr/>
        <a:lstStyle/>
        <a:p>
          <a:r>
            <a:rPr lang="en-US" dirty="0" smtClean="0"/>
            <a:t>Skype</a:t>
          </a:r>
          <a:endParaRPr lang="en-US" dirty="0"/>
        </a:p>
      </dgm:t>
    </dgm:pt>
    <dgm:pt modelId="{1E44295F-68F8-954E-AD18-E9145352923C}" type="parTrans" cxnId="{D56422A2-1AA4-F347-9191-86BAEADADF66}">
      <dgm:prSet/>
      <dgm:spPr/>
      <dgm:t>
        <a:bodyPr/>
        <a:lstStyle/>
        <a:p>
          <a:endParaRPr lang="en-US"/>
        </a:p>
      </dgm:t>
    </dgm:pt>
    <dgm:pt modelId="{2F0DEC08-89A0-FF4F-BAA4-90CA83EE92EE}" type="sibTrans" cxnId="{D56422A2-1AA4-F347-9191-86BAEADADF66}">
      <dgm:prSet/>
      <dgm:spPr/>
      <dgm:t>
        <a:bodyPr/>
        <a:lstStyle/>
        <a:p>
          <a:endParaRPr lang="en-US"/>
        </a:p>
      </dgm:t>
    </dgm:pt>
    <dgm:pt modelId="{05A24C47-B225-B34B-B54C-20245380D29D}">
      <dgm:prSet phldrT="[Text]"/>
      <dgm:spPr/>
      <dgm:t>
        <a:bodyPr/>
        <a:lstStyle/>
        <a:p>
          <a:r>
            <a:rPr lang="en-US" dirty="0" smtClean="0"/>
            <a:t>WebEx</a:t>
          </a:r>
          <a:endParaRPr lang="en-US" dirty="0"/>
        </a:p>
      </dgm:t>
    </dgm:pt>
    <dgm:pt modelId="{B55669B6-A730-AC43-B796-3AEA86EB42F2}" type="parTrans" cxnId="{160C1C0F-C9E5-F343-9A1D-AF695286AAF6}">
      <dgm:prSet/>
      <dgm:spPr/>
      <dgm:t>
        <a:bodyPr/>
        <a:lstStyle/>
        <a:p>
          <a:endParaRPr lang="en-US"/>
        </a:p>
      </dgm:t>
    </dgm:pt>
    <dgm:pt modelId="{1F5DC369-5D35-1D49-AE8C-EEC92AE5CC30}" type="sibTrans" cxnId="{160C1C0F-C9E5-F343-9A1D-AF695286AAF6}">
      <dgm:prSet/>
      <dgm:spPr/>
      <dgm:t>
        <a:bodyPr/>
        <a:lstStyle/>
        <a:p>
          <a:endParaRPr lang="en-US"/>
        </a:p>
      </dgm:t>
    </dgm:pt>
    <dgm:pt modelId="{B557DFB4-3DB4-E043-A441-A3F8600544EA}">
      <dgm:prSet phldrT="[Text]"/>
      <dgm:spPr/>
      <dgm:t>
        <a:bodyPr/>
        <a:lstStyle/>
        <a:p>
          <a:r>
            <a:rPr lang="en-US" dirty="0" smtClean="0"/>
            <a:t>SCRUM</a:t>
          </a:r>
          <a:endParaRPr lang="en-US" dirty="0"/>
        </a:p>
      </dgm:t>
    </dgm:pt>
    <dgm:pt modelId="{8BBAE8B5-72C2-D74C-8D0F-8C0DE0671E0C}" type="parTrans" cxnId="{C9BFDDAF-CE00-224C-AC5D-4751C50FA4A4}">
      <dgm:prSet/>
      <dgm:spPr/>
      <dgm:t>
        <a:bodyPr/>
        <a:lstStyle/>
        <a:p>
          <a:endParaRPr lang="en-US"/>
        </a:p>
      </dgm:t>
    </dgm:pt>
    <dgm:pt modelId="{B4E50E38-3D18-9E49-AEDC-A847247B5E12}" type="sibTrans" cxnId="{C9BFDDAF-CE00-224C-AC5D-4751C50FA4A4}">
      <dgm:prSet/>
      <dgm:spPr/>
      <dgm:t>
        <a:bodyPr/>
        <a:lstStyle/>
        <a:p>
          <a:endParaRPr lang="en-US"/>
        </a:p>
      </dgm:t>
    </dgm:pt>
    <dgm:pt modelId="{1D3E879D-FB22-FA4D-A6E0-5D22B9C6FFA1}">
      <dgm:prSet phldrT="[Text]"/>
      <dgm:spPr/>
      <dgm:t>
        <a:bodyPr/>
        <a:lstStyle/>
        <a:p>
          <a:r>
            <a:rPr lang="en-US" dirty="0" smtClean="0"/>
            <a:t>Waterfall</a:t>
          </a:r>
          <a:endParaRPr lang="en-US" dirty="0"/>
        </a:p>
      </dgm:t>
    </dgm:pt>
    <dgm:pt modelId="{421F767C-3AE6-DE49-B499-15A8252BEF8B}" type="parTrans" cxnId="{27F8EDAC-A1B5-1C47-8453-9B00C23FFEB8}">
      <dgm:prSet/>
      <dgm:spPr/>
      <dgm:t>
        <a:bodyPr/>
        <a:lstStyle/>
        <a:p>
          <a:endParaRPr lang="en-US"/>
        </a:p>
      </dgm:t>
    </dgm:pt>
    <dgm:pt modelId="{A14F17BA-A612-3F4E-B5AC-9BA3ACEDFACB}" type="sibTrans" cxnId="{27F8EDAC-A1B5-1C47-8453-9B00C23FFEB8}">
      <dgm:prSet/>
      <dgm:spPr/>
      <dgm:t>
        <a:bodyPr/>
        <a:lstStyle/>
        <a:p>
          <a:endParaRPr lang="en-US"/>
        </a:p>
      </dgm:t>
    </dgm:pt>
    <dgm:pt modelId="{8891C804-E122-9E40-AECB-5D2CD38187C1}">
      <dgm:prSet phldrT="[Text]"/>
      <dgm:spPr/>
      <dgm:t>
        <a:bodyPr/>
        <a:lstStyle/>
        <a:p>
          <a:r>
            <a:rPr lang="en-US" dirty="0" smtClean="0"/>
            <a:t>CMMI</a:t>
          </a:r>
          <a:endParaRPr lang="en-US" dirty="0"/>
        </a:p>
      </dgm:t>
    </dgm:pt>
    <dgm:pt modelId="{55B05DF8-9DA1-FB49-9496-09D31A39D03D}" type="parTrans" cxnId="{B3AE71C5-DF67-5945-AA80-E6BA25D29732}">
      <dgm:prSet/>
      <dgm:spPr/>
      <dgm:t>
        <a:bodyPr/>
        <a:lstStyle/>
        <a:p>
          <a:endParaRPr lang="en-US"/>
        </a:p>
      </dgm:t>
    </dgm:pt>
    <dgm:pt modelId="{07108C49-040C-F746-BFE2-851896F06BF0}" type="sibTrans" cxnId="{B3AE71C5-DF67-5945-AA80-E6BA25D29732}">
      <dgm:prSet/>
      <dgm:spPr/>
      <dgm:t>
        <a:bodyPr/>
        <a:lstStyle/>
        <a:p>
          <a:endParaRPr lang="en-US"/>
        </a:p>
      </dgm:t>
    </dgm:pt>
    <dgm:pt modelId="{A2F3A3A1-C07D-CB46-BDC1-0DFC980A38E2}">
      <dgm:prSet phldrT="[Text]"/>
      <dgm:spPr/>
      <dgm:t>
        <a:bodyPr/>
        <a:lstStyle/>
        <a:p>
          <a:r>
            <a:rPr lang="en-US" dirty="0" smtClean="0"/>
            <a:t>Deployment</a:t>
          </a:r>
          <a:endParaRPr lang="en-US" dirty="0"/>
        </a:p>
      </dgm:t>
    </dgm:pt>
    <dgm:pt modelId="{11F27CA4-2B42-0646-8C2C-F87937E9E394}" type="parTrans" cxnId="{C908C311-C680-FA41-9212-0208399A9079}">
      <dgm:prSet/>
      <dgm:spPr/>
      <dgm:t>
        <a:bodyPr/>
        <a:lstStyle/>
        <a:p>
          <a:endParaRPr lang="en-US"/>
        </a:p>
      </dgm:t>
    </dgm:pt>
    <dgm:pt modelId="{6E707C5C-935E-8D41-B9F9-50A2B2EF8AA9}" type="sibTrans" cxnId="{C908C311-C680-FA41-9212-0208399A9079}">
      <dgm:prSet/>
      <dgm:spPr/>
      <dgm:t>
        <a:bodyPr/>
        <a:lstStyle/>
        <a:p>
          <a:endParaRPr lang="en-US"/>
        </a:p>
      </dgm:t>
    </dgm:pt>
    <dgm:pt modelId="{0D619F3F-7674-414E-A6BA-80A0B7F202B3}">
      <dgm:prSet phldrT="[Text]"/>
      <dgm:spPr/>
      <dgm:t>
        <a:bodyPr/>
        <a:lstStyle/>
        <a:p>
          <a:r>
            <a:rPr lang="en-US" dirty="0" smtClean="0"/>
            <a:t>Development</a:t>
          </a:r>
          <a:endParaRPr lang="en-US" dirty="0"/>
        </a:p>
      </dgm:t>
    </dgm:pt>
    <dgm:pt modelId="{9D4DF4F8-76DB-D049-9DD5-601E7AF414B7}" type="parTrans" cxnId="{2CBAFF46-45C9-1E46-BE07-5AB1146F7037}">
      <dgm:prSet/>
      <dgm:spPr/>
      <dgm:t>
        <a:bodyPr/>
        <a:lstStyle/>
        <a:p>
          <a:endParaRPr lang="en-US"/>
        </a:p>
      </dgm:t>
    </dgm:pt>
    <dgm:pt modelId="{84BFD7B8-5CB0-5847-979B-BFA6EE54A422}" type="sibTrans" cxnId="{2CBAFF46-45C9-1E46-BE07-5AB1146F7037}">
      <dgm:prSet/>
      <dgm:spPr/>
      <dgm:t>
        <a:bodyPr/>
        <a:lstStyle/>
        <a:p>
          <a:endParaRPr lang="en-US"/>
        </a:p>
      </dgm:t>
    </dgm:pt>
    <dgm:pt modelId="{9B18DC12-34AE-E541-9B34-A613142CF98B}">
      <dgm:prSet phldrT="[Text]"/>
      <dgm:spPr/>
      <dgm:t>
        <a:bodyPr/>
        <a:lstStyle/>
        <a:p>
          <a:r>
            <a:rPr lang="en-US" dirty="0" smtClean="0"/>
            <a:t>Virtual Machines</a:t>
          </a:r>
          <a:endParaRPr lang="en-US" dirty="0"/>
        </a:p>
      </dgm:t>
    </dgm:pt>
    <dgm:pt modelId="{E397A195-A223-F44B-990A-5E5AC83DA32D}" type="parTrans" cxnId="{17EF7495-9475-A945-B9C0-39A6D04A4E72}">
      <dgm:prSet/>
      <dgm:spPr/>
      <dgm:t>
        <a:bodyPr/>
        <a:lstStyle/>
        <a:p>
          <a:endParaRPr lang="en-US"/>
        </a:p>
      </dgm:t>
    </dgm:pt>
    <dgm:pt modelId="{B38BA320-D037-0D40-9087-5CB4512A3225}" type="sibTrans" cxnId="{17EF7495-9475-A945-B9C0-39A6D04A4E72}">
      <dgm:prSet/>
      <dgm:spPr/>
      <dgm:t>
        <a:bodyPr/>
        <a:lstStyle/>
        <a:p>
          <a:endParaRPr lang="en-US"/>
        </a:p>
      </dgm:t>
    </dgm:pt>
    <dgm:pt modelId="{7BA1524F-EC7A-F540-B085-D8E05BACD1DB}">
      <dgm:prSet phldrT="[Text]"/>
      <dgm:spPr/>
      <dgm:t>
        <a:bodyPr/>
        <a:lstStyle/>
        <a:p>
          <a:r>
            <a:rPr lang="en-US" dirty="0" smtClean="0"/>
            <a:t>Docker</a:t>
          </a:r>
          <a:endParaRPr lang="en-US" dirty="0"/>
        </a:p>
      </dgm:t>
    </dgm:pt>
    <dgm:pt modelId="{5E57BF8E-44AB-FD40-974D-F0789D6CCF3C}" type="parTrans" cxnId="{B34BCDB8-A05A-8C41-8296-31E3F3383CC8}">
      <dgm:prSet/>
      <dgm:spPr/>
      <dgm:t>
        <a:bodyPr/>
        <a:lstStyle/>
        <a:p>
          <a:endParaRPr lang="en-US"/>
        </a:p>
      </dgm:t>
    </dgm:pt>
    <dgm:pt modelId="{FA2CBFC8-58EB-E047-A39F-8DA9B407F178}" type="sibTrans" cxnId="{B34BCDB8-A05A-8C41-8296-31E3F3383CC8}">
      <dgm:prSet/>
      <dgm:spPr/>
      <dgm:t>
        <a:bodyPr/>
        <a:lstStyle/>
        <a:p>
          <a:endParaRPr lang="en-US"/>
        </a:p>
      </dgm:t>
    </dgm:pt>
    <dgm:pt modelId="{F4AB4FB2-6A2A-0445-96B9-8562072B92C8}">
      <dgm:prSet phldrT="[Text]"/>
      <dgm:spPr/>
      <dgm:t>
        <a:bodyPr/>
        <a:lstStyle/>
        <a:p>
          <a:r>
            <a:rPr lang="en-US" dirty="0" smtClean="0"/>
            <a:t>Profiles</a:t>
          </a:r>
          <a:endParaRPr lang="en-US" dirty="0"/>
        </a:p>
      </dgm:t>
    </dgm:pt>
    <dgm:pt modelId="{C1C77015-B4BE-A742-9317-4D0AB0B9DC97}" type="parTrans" cxnId="{9B496C6C-B32A-944B-A8CA-39AA2EDD4C7C}">
      <dgm:prSet/>
      <dgm:spPr/>
      <dgm:t>
        <a:bodyPr/>
        <a:lstStyle/>
        <a:p>
          <a:endParaRPr lang="en-US"/>
        </a:p>
      </dgm:t>
    </dgm:pt>
    <dgm:pt modelId="{9D4B2803-5607-314B-B3EE-A4C72AB7A717}" type="sibTrans" cxnId="{9B496C6C-B32A-944B-A8CA-39AA2EDD4C7C}">
      <dgm:prSet/>
      <dgm:spPr/>
      <dgm:t>
        <a:bodyPr/>
        <a:lstStyle/>
        <a:p>
          <a:endParaRPr lang="en-US"/>
        </a:p>
      </dgm:t>
    </dgm:pt>
    <dgm:pt modelId="{9FEC02E9-B2D4-814A-89D2-C288E71F5803}">
      <dgm:prSet phldrT="[Text]"/>
      <dgm:spPr/>
      <dgm:t>
        <a:bodyPr/>
        <a:lstStyle/>
        <a:p>
          <a:r>
            <a:rPr lang="en-US" dirty="0" smtClean="0"/>
            <a:t>Server separation</a:t>
          </a:r>
          <a:endParaRPr lang="en-US" dirty="0"/>
        </a:p>
      </dgm:t>
    </dgm:pt>
    <dgm:pt modelId="{BC0C1A80-3475-D844-A986-274F5771780A}" type="parTrans" cxnId="{0A8DC4C8-265D-A742-8E05-3CDEFB7C6D1E}">
      <dgm:prSet/>
      <dgm:spPr/>
      <dgm:t>
        <a:bodyPr/>
        <a:lstStyle/>
        <a:p>
          <a:endParaRPr lang="en-US"/>
        </a:p>
      </dgm:t>
    </dgm:pt>
    <dgm:pt modelId="{866E34C8-1197-B34B-BB0C-53A39107C1D5}" type="sibTrans" cxnId="{0A8DC4C8-265D-A742-8E05-3CDEFB7C6D1E}">
      <dgm:prSet/>
      <dgm:spPr/>
      <dgm:t>
        <a:bodyPr/>
        <a:lstStyle/>
        <a:p>
          <a:endParaRPr lang="en-US"/>
        </a:p>
      </dgm:t>
    </dgm:pt>
    <dgm:pt modelId="{331D55BB-404D-8D47-B0F6-523A55495C83}">
      <dgm:prSet phldrT="[Text]"/>
      <dgm:spPr/>
      <dgm:t>
        <a:bodyPr/>
        <a:lstStyle/>
        <a:p>
          <a:r>
            <a:rPr lang="en-US" dirty="0" smtClean="0"/>
            <a:t>Documentation</a:t>
          </a:r>
          <a:endParaRPr lang="en-US" dirty="0"/>
        </a:p>
      </dgm:t>
    </dgm:pt>
    <dgm:pt modelId="{44708659-5CE2-EF47-BC93-4EA3F115D9B4}" type="parTrans" cxnId="{C97A7C88-E190-AC46-8769-7C7B2227A206}">
      <dgm:prSet/>
      <dgm:spPr/>
      <dgm:t>
        <a:bodyPr/>
        <a:lstStyle/>
        <a:p>
          <a:endParaRPr lang="en-US"/>
        </a:p>
      </dgm:t>
    </dgm:pt>
    <dgm:pt modelId="{A90DFA6A-F20C-F449-A80C-8AAA1FB89F0A}" type="sibTrans" cxnId="{C97A7C88-E190-AC46-8769-7C7B2227A206}">
      <dgm:prSet/>
      <dgm:spPr/>
      <dgm:t>
        <a:bodyPr/>
        <a:lstStyle/>
        <a:p>
          <a:endParaRPr lang="en-US"/>
        </a:p>
      </dgm:t>
    </dgm:pt>
    <dgm:pt modelId="{2E785277-8208-FC47-9DC3-FF5C13FED000}">
      <dgm:prSet phldrT="[Text]"/>
      <dgm:spPr/>
      <dgm:t>
        <a:bodyPr/>
        <a:lstStyle/>
        <a:p>
          <a:r>
            <a:rPr lang="en-US" dirty="0" smtClean="0"/>
            <a:t>Manual efforts</a:t>
          </a:r>
          <a:endParaRPr lang="en-US" dirty="0"/>
        </a:p>
      </dgm:t>
    </dgm:pt>
    <dgm:pt modelId="{05C81E35-9AA3-144B-AED0-D4876A957720}" type="parTrans" cxnId="{95946FB2-F8AE-504D-B81F-8F55068443D5}">
      <dgm:prSet/>
      <dgm:spPr/>
      <dgm:t>
        <a:bodyPr/>
        <a:lstStyle/>
        <a:p>
          <a:endParaRPr lang="en-US"/>
        </a:p>
      </dgm:t>
    </dgm:pt>
    <dgm:pt modelId="{5BB94EED-3F0A-B748-8C15-E6CE4D073654}" type="sibTrans" cxnId="{95946FB2-F8AE-504D-B81F-8F55068443D5}">
      <dgm:prSet/>
      <dgm:spPr/>
      <dgm:t>
        <a:bodyPr/>
        <a:lstStyle/>
        <a:p>
          <a:endParaRPr lang="en-US"/>
        </a:p>
      </dgm:t>
    </dgm:pt>
    <dgm:pt modelId="{31544ACC-1CEC-CF46-9C98-1239AEC84D3E}">
      <dgm:prSet phldrT="[Text]"/>
      <dgm:spPr/>
      <dgm:t>
        <a:bodyPr/>
        <a:lstStyle/>
        <a:p>
          <a:r>
            <a:rPr lang="en-US" dirty="0" smtClean="0"/>
            <a:t>Doxygen</a:t>
          </a:r>
          <a:endParaRPr lang="en-US" dirty="0"/>
        </a:p>
      </dgm:t>
    </dgm:pt>
    <dgm:pt modelId="{DB4FC4A8-2F50-3F49-A7EE-FCB110AD7E47}" type="parTrans" cxnId="{179926AD-F3D1-B34A-833D-58D32756858B}">
      <dgm:prSet/>
      <dgm:spPr/>
      <dgm:t>
        <a:bodyPr/>
        <a:lstStyle/>
        <a:p>
          <a:endParaRPr lang="en-US"/>
        </a:p>
      </dgm:t>
    </dgm:pt>
    <dgm:pt modelId="{A98D5BB5-BDF9-474B-A741-5F561D262B17}" type="sibTrans" cxnId="{179926AD-F3D1-B34A-833D-58D32756858B}">
      <dgm:prSet/>
      <dgm:spPr/>
      <dgm:t>
        <a:bodyPr/>
        <a:lstStyle/>
        <a:p>
          <a:endParaRPr lang="en-US"/>
        </a:p>
      </dgm:t>
    </dgm:pt>
    <dgm:pt modelId="{8C1D2E9E-66EE-454B-9AB1-B5579AF80946}">
      <dgm:prSet phldrT="[Text]"/>
      <dgm:spPr/>
      <dgm:t>
        <a:bodyPr/>
        <a:lstStyle/>
        <a:p>
          <a:r>
            <a:rPr lang="en-US" dirty="0" smtClean="0"/>
            <a:t>README</a:t>
          </a:r>
        </a:p>
        <a:p>
          <a:r>
            <a:rPr lang="en-US" dirty="0" smtClean="0"/>
            <a:t>		</a:t>
          </a:r>
          <a:endParaRPr lang="en-US" dirty="0"/>
        </a:p>
      </dgm:t>
    </dgm:pt>
    <dgm:pt modelId="{D11EE489-ED45-0848-828C-788AF4B6E361}" type="parTrans" cxnId="{AFF6F914-2124-CA42-8861-1A8A3522B55B}">
      <dgm:prSet/>
      <dgm:spPr/>
      <dgm:t>
        <a:bodyPr/>
        <a:lstStyle/>
        <a:p>
          <a:endParaRPr lang="en-US"/>
        </a:p>
      </dgm:t>
    </dgm:pt>
    <dgm:pt modelId="{BAC9A590-6088-1B48-B3E7-4D5D8E048EDF}" type="sibTrans" cxnId="{AFF6F914-2124-CA42-8861-1A8A3522B55B}">
      <dgm:prSet/>
      <dgm:spPr/>
      <dgm:t>
        <a:bodyPr/>
        <a:lstStyle/>
        <a:p>
          <a:endParaRPr lang="en-US"/>
        </a:p>
      </dgm:t>
    </dgm:pt>
    <dgm:pt modelId="{F25C54AD-9A5E-5B47-8B33-3423B32E8EB7}" type="pres">
      <dgm:prSet presAssocID="{0514E6F4-5CF8-344C-9B92-8F9B587BFFDE}" presName="Name0" presStyleCnt="0">
        <dgm:presLayoutVars>
          <dgm:chMax val="7"/>
          <dgm:chPref val="7"/>
          <dgm:dir/>
          <dgm:animOne val="branch"/>
          <dgm:animLvl val="lvl"/>
        </dgm:presLayoutVars>
      </dgm:prSet>
      <dgm:spPr/>
      <dgm:t>
        <a:bodyPr/>
        <a:lstStyle/>
        <a:p>
          <a:endParaRPr lang="en-US"/>
        </a:p>
      </dgm:t>
    </dgm:pt>
    <dgm:pt modelId="{C154916E-9179-6F49-BD12-8F5F1D7AD0B7}" type="pres">
      <dgm:prSet presAssocID="{384E18CE-DEF4-F14E-85B8-68DF68027F5A}" presName="ParentComposite" presStyleCnt="0"/>
      <dgm:spPr/>
    </dgm:pt>
    <dgm:pt modelId="{324290F2-E2D5-F447-8437-EA16D668F8C1}" type="pres">
      <dgm:prSet presAssocID="{384E18CE-DEF4-F14E-85B8-68DF68027F5A}" presName="Chord" presStyleLbl="bgShp" presStyleIdx="0" presStyleCnt="3"/>
      <dgm:spPr/>
    </dgm:pt>
    <dgm:pt modelId="{AB17E61C-A3A2-7243-B41C-914B9D7DD97B}" type="pres">
      <dgm:prSet presAssocID="{384E18CE-DEF4-F14E-85B8-68DF68027F5A}" presName="Pie" presStyleLbl="alignNode1" presStyleIdx="0" presStyleCnt="3"/>
      <dgm:spPr/>
    </dgm:pt>
    <dgm:pt modelId="{F29ABE55-1C6A-F74C-9FE9-FA74F78ABDA9}" type="pres">
      <dgm:prSet presAssocID="{384E18CE-DEF4-F14E-85B8-68DF68027F5A}" presName="Parent" presStyleLbl="revTx" presStyleIdx="0" presStyleCnt="6">
        <dgm:presLayoutVars>
          <dgm:chMax val="1"/>
          <dgm:chPref val="1"/>
          <dgm:bulletEnabled val="1"/>
        </dgm:presLayoutVars>
      </dgm:prSet>
      <dgm:spPr/>
      <dgm:t>
        <a:bodyPr/>
        <a:lstStyle/>
        <a:p>
          <a:endParaRPr lang="en-US"/>
        </a:p>
      </dgm:t>
    </dgm:pt>
    <dgm:pt modelId="{B279501B-1EE2-0440-8143-9B3E860B0F49}" type="pres">
      <dgm:prSet presAssocID="{76B1D61B-7737-D947-8F8E-14578BA2DDCE}" presName="negSibTrans" presStyleCnt="0"/>
      <dgm:spPr/>
    </dgm:pt>
    <dgm:pt modelId="{E2C84027-03C7-214B-B8E1-331EC3294DCD}" type="pres">
      <dgm:prSet presAssocID="{384E18CE-DEF4-F14E-85B8-68DF68027F5A}" presName="composite" presStyleCnt="0"/>
      <dgm:spPr/>
    </dgm:pt>
    <dgm:pt modelId="{D1063EE1-3EB5-8840-8A6A-A4B6D17BF173}" type="pres">
      <dgm:prSet presAssocID="{384E18CE-DEF4-F14E-85B8-68DF68027F5A}" presName="Child" presStyleLbl="revTx" presStyleIdx="1" presStyleCnt="6">
        <dgm:presLayoutVars>
          <dgm:chMax val="0"/>
          <dgm:chPref val="0"/>
          <dgm:bulletEnabled val="1"/>
        </dgm:presLayoutVars>
      </dgm:prSet>
      <dgm:spPr/>
      <dgm:t>
        <a:bodyPr/>
        <a:lstStyle/>
        <a:p>
          <a:endParaRPr lang="en-US"/>
        </a:p>
      </dgm:t>
    </dgm:pt>
    <dgm:pt modelId="{504CFDAD-1215-B54B-AAC4-6FD834F4B575}" type="pres">
      <dgm:prSet presAssocID="{4AE216B8-37B5-1448-A744-81ED66D599CE}" presName="sibTrans" presStyleCnt="0"/>
      <dgm:spPr/>
    </dgm:pt>
    <dgm:pt modelId="{ACB8DEF1-E4E0-4049-A004-99FE9D2F35F3}" type="pres">
      <dgm:prSet presAssocID="{E6248D76-72A9-2142-BD01-FDC124BE11CE}" presName="ParentComposite" presStyleCnt="0"/>
      <dgm:spPr/>
    </dgm:pt>
    <dgm:pt modelId="{322AB402-92C1-9C4B-A830-BCE987E75CBC}" type="pres">
      <dgm:prSet presAssocID="{E6248D76-72A9-2142-BD01-FDC124BE11CE}" presName="Chord" presStyleLbl="bgShp" presStyleIdx="1" presStyleCnt="3"/>
      <dgm:spPr/>
    </dgm:pt>
    <dgm:pt modelId="{27E30FF7-36D9-4249-8E05-3D0D464AB76C}" type="pres">
      <dgm:prSet presAssocID="{E6248D76-72A9-2142-BD01-FDC124BE11CE}" presName="Pie" presStyleLbl="alignNode1" presStyleIdx="1" presStyleCnt="3"/>
      <dgm:spPr/>
    </dgm:pt>
    <dgm:pt modelId="{B786FB1A-54DF-B84F-BA60-963F82C6A178}" type="pres">
      <dgm:prSet presAssocID="{E6248D76-72A9-2142-BD01-FDC124BE11CE}" presName="Parent" presStyleLbl="revTx" presStyleIdx="2" presStyleCnt="6">
        <dgm:presLayoutVars>
          <dgm:chMax val="1"/>
          <dgm:chPref val="1"/>
          <dgm:bulletEnabled val="1"/>
        </dgm:presLayoutVars>
      </dgm:prSet>
      <dgm:spPr/>
      <dgm:t>
        <a:bodyPr/>
        <a:lstStyle/>
        <a:p>
          <a:endParaRPr lang="en-US"/>
        </a:p>
      </dgm:t>
    </dgm:pt>
    <dgm:pt modelId="{9984E897-3276-C347-A560-C83FAAD02C2E}" type="pres">
      <dgm:prSet presAssocID="{6E707C5C-935E-8D41-B9F9-50A2B2EF8AA9}" presName="negSibTrans" presStyleCnt="0"/>
      <dgm:spPr/>
    </dgm:pt>
    <dgm:pt modelId="{7C69AC14-7EAF-E941-A71C-8D74A07A6AC1}" type="pres">
      <dgm:prSet presAssocID="{E6248D76-72A9-2142-BD01-FDC124BE11CE}" presName="composite" presStyleCnt="0"/>
      <dgm:spPr/>
    </dgm:pt>
    <dgm:pt modelId="{ACE373B0-1A6B-1841-96C1-0868C99AB70E}" type="pres">
      <dgm:prSet presAssocID="{E6248D76-72A9-2142-BD01-FDC124BE11CE}" presName="Child" presStyleLbl="revTx" presStyleIdx="3" presStyleCnt="6">
        <dgm:presLayoutVars>
          <dgm:chMax val="0"/>
          <dgm:chPref val="0"/>
          <dgm:bulletEnabled val="1"/>
        </dgm:presLayoutVars>
      </dgm:prSet>
      <dgm:spPr/>
      <dgm:t>
        <a:bodyPr/>
        <a:lstStyle/>
        <a:p>
          <a:endParaRPr lang="en-US"/>
        </a:p>
      </dgm:t>
    </dgm:pt>
    <dgm:pt modelId="{87B1D264-653F-7C44-BB83-AF06362FE4A3}" type="pres">
      <dgm:prSet presAssocID="{FA9FE692-7DFE-3248-8A6D-9D0138E267F0}" presName="sibTrans" presStyleCnt="0"/>
      <dgm:spPr/>
    </dgm:pt>
    <dgm:pt modelId="{E56737CE-2D33-DF49-9DD4-B59163F73F26}" type="pres">
      <dgm:prSet presAssocID="{9EC843BB-B0E7-484E-B897-255470ACF47D}" presName="ParentComposite" presStyleCnt="0"/>
      <dgm:spPr/>
    </dgm:pt>
    <dgm:pt modelId="{0ECCD43D-7D6F-D040-B415-A1283E33618E}" type="pres">
      <dgm:prSet presAssocID="{9EC843BB-B0E7-484E-B897-255470ACF47D}" presName="Chord" presStyleLbl="bgShp" presStyleIdx="2" presStyleCnt="3"/>
      <dgm:spPr/>
    </dgm:pt>
    <dgm:pt modelId="{4FFDE7F0-0496-3842-ABD5-79A0070168A7}" type="pres">
      <dgm:prSet presAssocID="{9EC843BB-B0E7-484E-B897-255470ACF47D}" presName="Pie" presStyleLbl="alignNode1" presStyleIdx="2" presStyleCnt="3"/>
      <dgm:spPr/>
    </dgm:pt>
    <dgm:pt modelId="{79E2180D-F784-164D-ADFE-03593380011F}" type="pres">
      <dgm:prSet presAssocID="{9EC843BB-B0E7-484E-B897-255470ACF47D}" presName="Parent" presStyleLbl="revTx" presStyleIdx="4" presStyleCnt="6">
        <dgm:presLayoutVars>
          <dgm:chMax val="1"/>
          <dgm:chPref val="1"/>
          <dgm:bulletEnabled val="1"/>
        </dgm:presLayoutVars>
      </dgm:prSet>
      <dgm:spPr/>
      <dgm:t>
        <a:bodyPr/>
        <a:lstStyle/>
        <a:p>
          <a:endParaRPr lang="en-US"/>
        </a:p>
      </dgm:t>
    </dgm:pt>
    <dgm:pt modelId="{76BAFBFA-A91A-794C-AB7A-1D31723C954E}" type="pres">
      <dgm:prSet presAssocID="{C66EA4A8-AA54-EE42-BE1B-5298827CD6D0}" presName="negSibTrans" presStyleCnt="0"/>
      <dgm:spPr/>
    </dgm:pt>
    <dgm:pt modelId="{B980CC94-EB39-FF44-BF9C-94429E2269CF}" type="pres">
      <dgm:prSet presAssocID="{9EC843BB-B0E7-484E-B897-255470ACF47D}" presName="composite" presStyleCnt="0"/>
      <dgm:spPr/>
    </dgm:pt>
    <dgm:pt modelId="{63CC03F3-505E-7142-B6C2-86E3AD1D50A3}" type="pres">
      <dgm:prSet presAssocID="{9EC843BB-B0E7-484E-B897-255470ACF47D}" presName="Child" presStyleLbl="revTx" presStyleIdx="5" presStyleCnt="6">
        <dgm:presLayoutVars>
          <dgm:chMax val="0"/>
          <dgm:chPref val="0"/>
          <dgm:bulletEnabled val="1"/>
        </dgm:presLayoutVars>
      </dgm:prSet>
      <dgm:spPr/>
      <dgm:t>
        <a:bodyPr/>
        <a:lstStyle/>
        <a:p>
          <a:endParaRPr lang="en-US"/>
        </a:p>
      </dgm:t>
    </dgm:pt>
  </dgm:ptLst>
  <dgm:cxnLst>
    <dgm:cxn modelId="{160C1C0F-C9E5-F343-9A1D-AF695286AAF6}" srcId="{97F2D948-6E1A-FF47-9543-CD8CEE950117}" destId="{05A24C47-B225-B34B-B54C-20245380D29D}" srcOrd="2" destOrd="0" parTransId="{B55669B6-A730-AC43-B796-3AEA86EB42F2}" sibTransId="{1F5DC369-5D35-1D49-AE8C-EEC92AE5CC30}"/>
    <dgm:cxn modelId="{5626225A-3DF2-BB4C-AAD7-89D7008F0090}" type="presOf" srcId="{F4AB4FB2-6A2A-0445-96B9-8562072B92C8}" destId="{ACE373B0-1A6B-1841-96C1-0868C99AB70E}" srcOrd="0" destOrd="9" presId="urn:microsoft.com/office/officeart/2009/3/layout/PieProcess"/>
    <dgm:cxn modelId="{33A05850-7337-634F-8ACE-033BD71F418F}" srcId="{A2F3A3A1-C07D-CB46-BDC1-0DFC980A38E2}" destId="{A296D330-41A9-5944-99B0-0208DE250DEA}" srcOrd="3" destOrd="0" parTransId="{623E397D-A3E8-FA4D-8FCD-9EBEF710B61F}" sibTransId="{920858DB-4CDB-1A41-83C0-8F4572705CF9}"/>
    <dgm:cxn modelId="{D56422A2-1AA4-F347-9191-86BAEADADF66}" srcId="{97F2D948-6E1A-FF47-9543-CD8CEE950117}" destId="{D5D996A4-68E1-4544-B1D1-B33A62726EF1}" srcOrd="1" destOrd="0" parTransId="{1E44295F-68F8-954E-AD18-E9145352923C}" sibTransId="{2F0DEC08-89A0-FF4F-BAA4-90CA83EE92EE}"/>
    <dgm:cxn modelId="{DF58E90E-5A1E-CD48-A011-90307471785E}" type="presOf" srcId="{D5D996A4-68E1-4544-B1D1-B33A62726EF1}" destId="{63CC03F3-505E-7142-B6C2-86E3AD1D50A3}" srcOrd="0" destOrd="7" presId="urn:microsoft.com/office/officeart/2009/3/layout/PieProcess"/>
    <dgm:cxn modelId="{F3B7DBF0-9CC7-3A4A-89AE-681922DD94D8}" srcId="{A97F13D2-2164-0846-8BE5-51DBBCA651AC}" destId="{DB8A5793-5E36-CA49-BF5B-85430D74CB54}" srcOrd="2" destOrd="0" parTransId="{10AFA5C9-BAAF-B44A-9139-A7931E6003D7}" sibTransId="{B644EEE0-D5A5-E84A-A8DC-751E94E8A6E4}"/>
    <dgm:cxn modelId="{00FFED79-6DEF-9D4D-BBBD-857777F555DA}" srcId="{90812968-3A3D-EC47-9AB4-213AE4401187}" destId="{5911CE1E-5DA4-454C-9221-D19D0BAB075D}" srcOrd="2" destOrd="0" parTransId="{A9125C95-9A5A-7D48-ABD8-9D7403719FA9}" sibTransId="{95B69FB3-B5D6-0C4D-9472-9B697A2CAEAE}"/>
    <dgm:cxn modelId="{D35887AB-C800-A74C-8DCE-5E0C342338F1}" type="presOf" srcId="{A296D330-41A9-5944-99B0-0208DE250DEA}" destId="{ACE373B0-1A6B-1841-96C1-0868C99AB70E}" srcOrd="0" destOrd="4" presId="urn:microsoft.com/office/officeart/2009/3/layout/PieProcess"/>
    <dgm:cxn modelId="{E18B0575-CB17-9D49-A288-FD31E27D2AA2}" srcId="{9EC843BB-B0E7-484E-B897-255470ACF47D}" destId="{A97F13D2-2164-0846-8BE5-51DBBCA651AC}" srcOrd="0" destOrd="0" parTransId="{6EAA952F-106B-B84D-9E50-9A73D66DAED7}" sibTransId="{C66EA4A8-AA54-EE42-BE1B-5298827CD6D0}"/>
    <dgm:cxn modelId="{D80B39AA-1700-934C-999A-60980BC541AC}" type="presOf" srcId="{4226FECA-49AB-D54D-A3C9-F2B4DFE1C0F0}" destId="{D1063EE1-3EB5-8840-8A6A-A4B6D17BF173}" srcOrd="0" destOrd="1" presId="urn:microsoft.com/office/officeart/2009/3/layout/PieProcess"/>
    <dgm:cxn modelId="{887212BA-9F57-3443-ABCB-F248247C6B7D}" type="presOf" srcId="{9B18DC12-34AE-E541-9B34-A613142CF98B}" destId="{ACE373B0-1A6B-1841-96C1-0868C99AB70E}" srcOrd="0" destOrd="7" presId="urn:microsoft.com/office/officeart/2009/3/layout/PieProcess"/>
    <dgm:cxn modelId="{12D478AC-8F8F-DF4D-8EDB-AC99BD59A820}" type="presOf" srcId="{331D55BB-404D-8D47-B0F6-523A55495C83}" destId="{63CC03F3-505E-7142-B6C2-86E3AD1D50A3}" srcOrd="0" destOrd="9" presId="urn:microsoft.com/office/officeart/2009/3/layout/PieProcess"/>
    <dgm:cxn modelId="{621D08AE-DEC4-434F-91EF-4ED335C446EA}" srcId="{45DFBB67-D13B-F245-9F3E-E308017BAAF1}" destId="{4226FECA-49AB-D54D-A3C9-F2B4DFE1C0F0}" srcOrd="0" destOrd="0" parTransId="{968C1D0F-CB00-954B-BE86-1AF04938A6DC}" sibTransId="{B157DB53-9D33-6D41-B639-6A70176334A8}"/>
    <dgm:cxn modelId="{BFF2DBDC-D30E-7B48-A23C-A33999F7DF62}" type="presOf" srcId="{13E4884A-D413-BA48-8F33-DE31E7A4191A}" destId="{D1063EE1-3EB5-8840-8A6A-A4B6D17BF173}" srcOrd="0" destOrd="3" presId="urn:microsoft.com/office/officeart/2009/3/layout/PieProcess"/>
    <dgm:cxn modelId="{27F8EDAC-A1B5-1C47-8453-9B00C23FFEB8}" srcId="{A97F13D2-2164-0846-8BE5-51DBBCA651AC}" destId="{1D3E879D-FB22-FA4D-A6E0-5D22B9C6FFA1}" srcOrd="0" destOrd="0" parTransId="{421F767C-3AE6-DE49-B499-15A8252BEF8B}" sibTransId="{A14F17BA-A612-3F4E-B5AC-9BA3ACEDFACB}"/>
    <dgm:cxn modelId="{37B227BE-A948-E447-B0E6-368CCC15A924}" srcId="{45DFBB67-D13B-F245-9F3E-E308017BAAF1}" destId="{13E4884A-D413-BA48-8F33-DE31E7A4191A}" srcOrd="2" destOrd="0" parTransId="{66657FFA-6EF2-FC4D-8F69-FBA6A251E23F}" sibTransId="{67B1D2F7-7353-E44D-82E2-96B846726C34}"/>
    <dgm:cxn modelId="{6186997B-B826-B44F-BA36-C56B6942E662}" type="presOf" srcId="{2E785277-8208-FC47-9DC3-FF5C13FED000}" destId="{63CC03F3-505E-7142-B6C2-86E3AD1D50A3}" srcOrd="0" destOrd="10" presId="urn:microsoft.com/office/officeart/2009/3/layout/PieProcess"/>
    <dgm:cxn modelId="{316BE1BB-9BE7-C745-B041-5C00E67031D5}" type="presOf" srcId="{45DFBB67-D13B-F245-9F3E-E308017BAAF1}" destId="{D1063EE1-3EB5-8840-8A6A-A4B6D17BF173}" srcOrd="0" destOrd="0" presId="urn:microsoft.com/office/officeart/2009/3/layout/PieProcess"/>
    <dgm:cxn modelId="{7ECCC710-991B-1446-84DC-6EE075E91081}" srcId="{0514E6F4-5CF8-344C-9B92-8F9B587BFFDE}" destId="{E6248D76-72A9-2142-BD01-FDC124BE11CE}" srcOrd="1" destOrd="0" parTransId="{322FA8C9-C1A9-AC4E-8B2B-8830CD8D523A}" sibTransId="{FA9FE692-7DFE-3248-8A6D-9D0138E267F0}"/>
    <dgm:cxn modelId="{4CF5020D-5CEA-8549-B58B-2BA50359D1AF}" srcId="{384E18CE-DEF4-F14E-85B8-68DF68027F5A}" destId="{45DFBB67-D13B-F245-9F3E-E308017BAAF1}" srcOrd="0" destOrd="0" parTransId="{74ED4A8E-0E47-AA4E-B3B1-5AAA6AE98F09}" sibTransId="{76B1D61B-7737-D947-8F8E-14578BA2DDCE}"/>
    <dgm:cxn modelId="{2CBAFF46-45C9-1E46-BE07-5AB1146F7037}" srcId="{E6248D76-72A9-2142-BD01-FDC124BE11CE}" destId="{0D619F3F-7674-414E-A6BA-80A0B7F202B3}" srcOrd="1" destOrd="0" parTransId="{9D4DF4F8-76DB-D049-9DD5-601E7AF414B7}" sibTransId="{84BFD7B8-5CB0-5847-979B-BFA6EE54A422}"/>
    <dgm:cxn modelId="{B34BCDB8-A05A-8C41-8296-31E3F3383CC8}" srcId="{0D619F3F-7674-414E-A6BA-80A0B7F202B3}" destId="{7BA1524F-EC7A-F540-B085-D8E05BACD1DB}" srcOrd="1" destOrd="0" parTransId="{5E57BF8E-44AB-FD40-974D-F0789D6CCF3C}" sibTransId="{FA2CBFC8-58EB-E047-A39F-8DA9B407F178}"/>
    <dgm:cxn modelId="{C908C311-C680-FA41-9212-0208399A9079}" srcId="{E6248D76-72A9-2142-BD01-FDC124BE11CE}" destId="{A2F3A3A1-C07D-CB46-BDC1-0DFC980A38E2}" srcOrd="0" destOrd="0" parTransId="{11F27CA4-2B42-0646-8C2C-F87937E9E394}" sibTransId="{6E707C5C-935E-8D41-B9F9-50A2B2EF8AA9}"/>
    <dgm:cxn modelId="{73DD7398-60B2-B446-BC51-C65DB23B9BEA}" srcId="{97F2D948-6E1A-FF47-9543-CD8CEE950117}" destId="{17F8EF4C-CCBD-3844-90CF-FBA4EFC0E469}" srcOrd="0" destOrd="0" parTransId="{B61A9F52-BE4A-6948-B6F8-BC78869508DF}" sibTransId="{BE491774-864C-A841-9C26-B95DFA1E2E58}"/>
    <dgm:cxn modelId="{0730CEEA-0CB1-124B-BBFC-BD97A9C8F974}" type="presOf" srcId="{9FEC02E9-B2D4-814A-89D2-C288E71F5803}" destId="{ACE373B0-1A6B-1841-96C1-0868C99AB70E}" srcOrd="0" destOrd="10" presId="urn:microsoft.com/office/officeart/2009/3/layout/PieProcess"/>
    <dgm:cxn modelId="{B0C5C985-FE6E-764C-A84E-EA4B21BAF57C}" srcId="{A2F3A3A1-C07D-CB46-BDC1-0DFC980A38E2}" destId="{BE66019E-5364-1840-AC52-39FFB97EA329}" srcOrd="2" destOrd="0" parTransId="{AA5E7C31-B489-0942-97E6-80EDA1FCFF5B}" sibTransId="{F6EA3511-F74A-1D4A-A210-BC04D4037589}"/>
    <dgm:cxn modelId="{A81E2EA5-3C35-DA4F-9EA7-1719ED25CF92}" type="presOf" srcId="{5911CE1E-5DA4-454C-9221-D19D0BAB075D}" destId="{D1063EE1-3EB5-8840-8A6A-A4B6D17BF173}" srcOrd="0" destOrd="8" presId="urn:microsoft.com/office/officeart/2009/3/layout/PieProcess"/>
    <dgm:cxn modelId="{039F8901-FF5D-054E-93BE-83957491C02F}" type="presOf" srcId="{A2F3A3A1-C07D-CB46-BDC1-0DFC980A38E2}" destId="{ACE373B0-1A6B-1841-96C1-0868C99AB70E}" srcOrd="0" destOrd="0" presId="urn:microsoft.com/office/officeart/2009/3/layout/PieProcess"/>
    <dgm:cxn modelId="{7CAC4180-352E-2541-B220-F24415AD568C}" type="presOf" srcId="{31544ACC-1CEC-CF46-9C98-1239AEC84D3E}" destId="{63CC03F3-505E-7142-B6C2-86E3AD1D50A3}" srcOrd="0" destOrd="11" presId="urn:microsoft.com/office/officeart/2009/3/layout/PieProcess"/>
    <dgm:cxn modelId="{3B1F630B-6431-F34D-9720-ACAA9C179905}" type="presOf" srcId="{7BA1524F-EC7A-F540-B085-D8E05BACD1DB}" destId="{ACE373B0-1A6B-1841-96C1-0868C99AB70E}" srcOrd="0" destOrd="8" presId="urn:microsoft.com/office/officeart/2009/3/layout/PieProcess"/>
    <dgm:cxn modelId="{179926AD-F3D1-B34A-833D-58D32756858B}" srcId="{331D55BB-404D-8D47-B0F6-523A55495C83}" destId="{31544ACC-1CEC-CF46-9C98-1239AEC84D3E}" srcOrd="1" destOrd="0" parTransId="{DB4FC4A8-2F50-3F49-A7EE-FCB110AD7E47}" sibTransId="{A98D5BB5-BDF9-474B-A741-5F561D262B17}"/>
    <dgm:cxn modelId="{5E33A6BC-7BEF-9145-B118-E16D16ED46B6}" type="presOf" srcId="{DB8A5793-5E36-CA49-BF5B-85430D74CB54}" destId="{63CC03F3-505E-7142-B6C2-86E3AD1D50A3}" srcOrd="0" destOrd="3" presId="urn:microsoft.com/office/officeart/2009/3/layout/PieProcess"/>
    <dgm:cxn modelId="{FCDB0BD4-4291-584E-A0FD-EBF4287D51AB}" srcId="{90812968-3A3D-EC47-9AB4-213AE4401187}" destId="{D2D36478-77DA-FE45-A237-53D3C4BFFE82}" srcOrd="0" destOrd="0" parTransId="{A6A7263A-86E9-8046-B7D1-346FB8504AF1}" sibTransId="{CCD3EE2C-96EB-4D4C-B9F6-FB724C8B9CB8}"/>
    <dgm:cxn modelId="{B3AE71C5-DF67-5945-AA80-E6BA25D29732}" srcId="{A97F13D2-2164-0846-8BE5-51DBBCA651AC}" destId="{8891C804-E122-9E40-AECB-5D2CD38187C1}" srcOrd="3" destOrd="0" parTransId="{55B05DF8-9DA1-FB49-9496-09D31A39D03D}" sibTransId="{07108C49-040C-F746-BFE2-851896F06BF0}"/>
    <dgm:cxn modelId="{3E5B09E5-3DC7-A24C-875E-CFB95D6A8213}" type="presOf" srcId="{05A24C47-B225-B34B-B54C-20245380D29D}" destId="{63CC03F3-505E-7142-B6C2-86E3AD1D50A3}" srcOrd="0" destOrd="8" presId="urn:microsoft.com/office/officeart/2009/3/layout/PieProcess"/>
    <dgm:cxn modelId="{95946FB2-F8AE-504D-B81F-8F55068443D5}" srcId="{331D55BB-404D-8D47-B0F6-523A55495C83}" destId="{2E785277-8208-FC47-9DC3-FF5C13FED000}" srcOrd="0" destOrd="0" parTransId="{05C81E35-9AA3-144B-AED0-D4876A957720}" sibTransId="{5BB94EED-3F0A-B748-8C15-E6CE4D073654}"/>
    <dgm:cxn modelId="{F39F63FE-9051-CC48-81E3-4E4EA1EE32CE}" srcId="{45DFBB67-D13B-F245-9F3E-E308017BAAF1}" destId="{BD057548-8F4B-3143-BFFD-3F7475AA0A63}" srcOrd="3" destOrd="0" parTransId="{FC8ABDB7-B508-594C-A82D-227D4B26ACB2}" sibTransId="{19C5024C-F2BC-2044-A149-309C2791854A}"/>
    <dgm:cxn modelId="{AFF6F914-2124-CA42-8861-1A8A3522B55B}" srcId="{331D55BB-404D-8D47-B0F6-523A55495C83}" destId="{8C1D2E9E-66EE-454B-9AB1-B5579AF80946}" srcOrd="2" destOrd="0" parTransId="{D11EE489-ED45-0848-828C-788AF4B6E361}" sibTransId="{BAC9A590-6088-1B48-B3E7-4D5D8E048EDF}"/>
    <dgm:cxn modelId="{0A8DC4C8-265D-A742-8E05-3CDEFB7C6D1E}" srcId="{0D619F3F-7674-414E-A6BA-80A0B7F202B3}" destId="{9FEC02E9-B2D4-814A-89D2-C288E71F5803}" srcOrd="3" destOrd="0" parTransId="{BC0C1A80-3475-D844-A986-274F5771780A}" sibTransId="{866E34C8-1197-B34B-BB0C-53A39107C1D5}"/>
    <dgm:cxn modelId="{C7822565-B3A7-5045-9AE9-3980E25109CB}" type="presOf" srcId="{99CF2E0A-424E-CF42-9728-0973923EEE60}" destId="{ACE373B0-1A6B-1841-96C1-0868C99AB70E}" srcOrd="0" destOrd="1" presId="urn:microsoft.com/office/officeart/2009/3/layout/PieProcess"/>
    <dgm:cxn modelId="{CAC5FC53-79F4-7E46-83D2-396FC1AA83F4}" type="presOf" srcId="{0D619F3F-7674-414E-A6BA-80A0B7F202B3}" destId="{ACE373B0-1A6B-1841-96C1-0868C99AB70E}" srcOrd="0" destOrd="6" presId="urn:microsoft.com/office/officeart/2009/3/layout/PieProcess"/>
    <dgm:cxn modelId="{4DEA9908-A21F-3A43-90E8-1BA200B90BCD}" srcId="{0514E6F4-5CF8-344C-9B92-8F9B587BFFDE}" destId="{9EC843BB-B0E7-484E-B897-255470ACF47D}" srcOrd="2" destOrd="0" parTransId="{FD061F00-DBF4-9F42-815A-3C3E08F8967D}" sibTransId="{920662F9-30C2-1241-8E58-8AF427EF9649}"/>
    <dgm:cxn modelId="{3B0721CC-D911-784D-A8AC-769BAB7E107E}" srcId="{90812968-3A3D-EC47-9AB4-213AE4401187}" destId="{2C75C79D-D233-1C41-8917-138ECFC6BF68}" srcOrd="1" destOrd="0" parTransId="{DF309C8F-20C5-D446-BF8B-141225A0A4B0}" sibTransId="{24369D7B-6951-EA48-981D-43E946239411}"/>
    <dgm:cxn modelId="{17EF7495-9475-A945-B9C0-39A6D04A4E72}" srcId="{0D619F3F-7674-414E-A6BA-80A0B7F202B3}" destId="{9B18DC12-34AE-E541-9B34-A613142CF98B}" srcOrd="0" destOrd="0" parTransId="{E397A195-A223-F44B-990A-5E5AC83DA32D}" sibTransId="{B38BA320-D037-0D40-9087-5CB4512A3225}"/>
    <dgm:cxn modelId="{16C9CB7B-A96A-5E43-A10F-EC22BDB90F2C}" srcId="{0514E6F4-5CF8-344C-9B92-8F9B587BFFDE}" destId="{384E18CE-DEF4-F14E-85B8-68DF68027F5A}" srcOrd="0" destOrd="0" parTransId="{29AC52CA-2FC7-B444-BACA-16F772CB92FD}" sibTransId="{4AE216B8-37B5-1448-A744-81ED66D599CE}"/>
    <dgm:cxn modelId="{1FD56042-4133-3744-93C2-FFF073046D5A}" srcId="{9EC843BB-B0E7-484E-B897-255470ACF47D}" destId="{97F2D948-6E1A-FF47-9543-CD8CEE950117}" srcOrd="1" destOrd="0" parTransId="{90893103-3D37-9940-A39C-5450B17C0CE8}" sibTransId="{62AA2EF8-DC0D-B541-8147-504E94CE31F9}"/>
    <dgm:cxn modelId="{7522840D-C48B-F64A-B3A6-43021F61A8BD}" srcId="{45DFBB67-D13B-F245-9F3E-E308017BAAF1}" destId="{1D8FBD35-BF67-2949-BCAA-CB69B9F94AEF}" srcOrd="1" destOrd="0" parTransId="{F392369C-F7EE-3C4D-AEF7-C92C902CAF7E}" sibTransId="{7D2DB9B2-366B-2B49-A263-11C4BE30DAEF}"/>
    <dgm:cxn modelId="{5FFEDD24-0A60-724F-9FD8-AD760AFC5DAC}" type="presOf" srcId="{E6248D76-72A9-2142-BD01-FDC124BE11CE}" destId="{B786FB1A-54DF-B84F-BA60-963F82C6A178}" srcOrd="0" destOrd="0" presId="urn:microsoft.com/office/officeart/2009/3/layout/PieProcess"/>
    <dgm:cxn modelId="{9B496C6C-B32A-944B-A8CA-39AA2EDD4C7C}" srcId="{0D619F3F-7674-414E-A6BA-80A0B7F202B3}" destId="{F4AB4FB2-6A2A-0445-96B9-8562072B92C8}" srcOrd="2" destOrd="0" parTransId="{C1C77015-B4BE-A742-9317-4D0AB0B9DC97}" sibTransId="{9D4B2803-5607-314B-B3EE-A4C72AB7A717}"/>
    <dgm:cxn modelId="{B0558766-1E7B-1B4F-BB8C-698B0BAB4414}" type="presOf" srcId="{BE66019E-5364-1840-AC52-39FFB97EA329}" destId="{ACE373B0-1A6B-1841-96C1-0868C99AB70E}" srcOrd="0" destOrd="3" presId="urn:microsoft.com/office/officeart/2009/3/layout/PieProcess"/>
    <dgm:cxn modelId="{190C74D9-8442-D642-8C3A-0FAD04B70261}" type="presOf" srcId="{A97F13D2-2164-0846-8BE5-51DBBCA651AC}" destId="{63CC03F3-505E-7142-B6C2-86E3AD1D50A3}" srcOrd="0" destOrd="0" presId="urn:microsoft.com/office/officeart/2009/3/layout/PieProcess"/>
    <dgm:cxn modelId="{B73DF759-78A8-A04F-80A1-3C6357B0CB76}" type="presOf" srcId="{1D8FBD35-BF67-2949-BCAA-CB69B9F94AEF}" destId="{D1063EE1-3EB5-8840-8A6A-A4B6D17BF173}" srcOrd="0" destOrd="2" presId="urn:microsoft.com/office/officeart/2009/3/layout/PieProcess"/>
    <dgm:cxn modelId="{98668A9C-468C-8446-ACB1-3418D7120EE2}" type="presOf" srcId="{BD057548-8F4B-3143-BFFD-3F7475AA0A63}" destId="{D1063EE1-3EB5-8840-8A6A-A4B6D17BF173}" srcOrd="0" destOrd="4" presId="urn:microsoft.com/office/officeart/2009/3/layout/PieProcess"/>
    <dgm:cxn modelId="{BE9315CA-26C1-6E4F-BA38-650AF31A511E}" type="presOf" srcId="{17F8EF4C-CCBD-3844-90CF-FBA4EFC0E469}" destId="{63CC03F3-505E-7142-B6C2-86E3AD1D50A3}" srcOrd="0" destOrd="6" presId="urn:microsoft.com/office/officeart/2009/3/layout/PieProcess"/>
    <dgm:cxn modelId="{72303333-66AA-5A4E-B708-B111B5CF6D3D}" srcId="{A2F3A3A1-C07D-CB46-BDC1-0DFC980A38E2}" destId="{A3603122-9618-0942-8D75-33D72AC2F246}" srcOrd="4" destOrd="0" parTransId="{64B98DCA-123B-CE4C-9937-C3DED734A8A6}" sibTransId="{1DFFDE09-9D47-5546-8657-9FF00150E9CB}"/>
    <dgm:cxn modelId="{BD511886-49E8-8E44-BE95-D38084CB8B32}" srcId="{A2F3A3A1-C07D-CB46-BDC1-0DFC980A38E2}" destId="{99CF2E0A-424E-CF42-9728-0973923EEE60}" srcOrd="0" destOrd="0" parTransId="{3432CB57-A6FE-DD46-84EE-C8A190EBC44F}" sibTransId="{68E7BF37-89F1-8248-A911-D6CF761968EC}"/>
    <dgm:cxn modelId="{922C150C-575E-D643-98B9-8F245239F32D}" type="presOf" srcId="{97F2D948-6E1A-FF47-9543-CD8CEE950117}" destId="{63CC03F3-505E-7142-B6C2-86E3AD1D50A3}" srcOrd="0" destOrd="5" presId="urn:microsoft.com/office/officeart/2009/3/layout/PieProcess"/>
    <dgm:cxn modelId="{4EB72E4C-1B5B-7049-8272-E4D6FACF9311}" srcId="{A2F3A3A1-C07D-CB46-BDC1-0DFC980A38E2}" destId="{A83FAA27-4D0B-544A-A130-06D003F394A4}" srcOrd="1" destOrd="0" parTransId="{299BC01C-D880-E044-9F52-0E042DA0EEEB}" sibTransId="{0097E54C-7DE8-D94F-8D82-3655B4F95017}"/>
    <dgm:cxn modelId="{D19770A1-9CE9-8242-B577-74A3FDF9E851}" type="presOf" srcId="{0514E6F4-5CF8-344C-9B92-8F9B587BFFDE}" destId="{F25C54AD-9A5E-5B47-8B33-3423B32E8EB7}" srcOrd="0" destOrd="0" presId="urn:microsoft.com/office/officeart/2009/3/layout/PieProcess"/>
    <dgm:cxn modelId="{57D7A693-6CCD-2844-B979-88C4A2B3F762}" type="presOf" srcId="{A3603122-9618-0942-8D75-33D72AC2F246}" destId="{ACE373B0-1A6B-1841-96C1-0868C99AB70E}" srcOrd="0" destOrd="5" presId="urn:microsoft.com/office/officeart/2009/3/layout/PieProcess"/>
    <dgm:cxn modelId="{C19E68C5-3E43-3A4E-9986-32CB2F981275}" type="presOf" srcId="{2C75C79D-D233-1C41-8917-138ECFC6BF68}" destId="{D1063EE1-3EB5-8840-8A6A-A4B6D17BF173}" srcOrd="0" destOrd="7" presId="urn:microsoft.com/office/officeart/2009/3/layout/PieProcess"/>
    <dgm:cxn modelId="{F6D6613F-1682-9C4E-8440-C8DEF4477727}" type="presOf" srcId="{A83FAA27-4D0B-544A-A130-06D003F394A4}" destId="{ACE373B0-1A6B-1841-96C1-0868C99AB70E}" srcOrd="0" destOrd="2" presId="urn:microsoft.com/office/officeart/2009/3/layout/PieProcess"/>
    <dgm:cxn modelId="{852793A1-3D30-2E43-B645-FFFAF52BC22D}" type="presOf" srcId="{90812968-3A3D-EC47-9AB4-213AE4401187}" destId="{D1063EE1-3EB5-8840-8A6A-A4B6D17BF173}" srcOrd="0" destOrd="5" presId="urn:microsoft.com/office/officeart/2009/3/layout/PieProcess"/>
    <dgm:cxn modelId="{C9BFDDAF-CE00-224C-AC5D-4751C50FA4A4}" srcId="{A97F13D2-2164-0846-8BE5-51DBBCA651AC}" destId="{B557DFB4-3DB4-E043-A441-A3F8600544EA}" srcOrd="1" destOrd="0" parTransId="{8BBAE8B5-72C2-D74C-8D0F-8C0DE0671E0C}" sibTransId="{B4E50E38-3D18-9E49-AEDC-A847247B5E12}"/>
    <dgm:cxn modelId="{2D0DB494-7769-4E4E-9A9C-298F7C4A4C94}" type="presOf" srcId="{8C1D2E9E-66EE-454B-9AB1-B5579AF80946}" destId="{63CC03F3-505E-7142-B6C2-86E3AD1D50A3}" srcOrd="0" destOrd="12" presId="urn:microsoft.com/office/officeart/2009/3/layout/PieProcess"/>
    <dgm:cxn modelId="{AEBFA337-4076-D143-B47C-40DE85C00137}" srcId="{384E18CE-DEF4-F14E-85B8-68DF68027F5A}" destId="{90812968-3A3D-EC47-9AB4-213AE4401187}" srcOrd="1" destOrd="0" parTransId="{A8A9D237-F963-664C-8F7F-CCBB10AEB915}" sibTransId="{DCE8D0A0-B36E-124E-B763-DA2D18518490}"/>
    <dgm:cxn modelId="{A84B8B53-ED2E-A74E-AA1B-C1BDFB3A40BE}" type="presOf" srcId="{B557DFB4-3DB4-E043-A441-A3F8600544EA}" destId="{63CC03F3-505E-7142-B6C2-86E3AD1D50A3}" srcOrd="0" destOrd="2" presId="urn:microsoft.com/office/officeart/2009/3/layout/PieProcess"/>
    <dgm:cxn modelId="{C97A7C88-E190-AC46-8769-7C7B2227A206}" srcId="{9EC843BB-B0E7-484E-B897-255470ACF47D}" destId="{331D55BB-404D-8D47-B0F6-523A55495C83}" srcOrd="2" destOrd="0" parTransId="{44708659-5CE2-EF47-BC93-4EA3F115D9B4}" sibTransId="{A90DFA6A-F20C-F449-A80C-8AAA1FB89F0A}"/>
    <dgm:cxn modelId="{AC03ED49-B492-E941-A029-F6357724CC98}" type="presOf" srcId="{384E18CE-DEF4-F14E-85B8-68DF68027F5A}" destId="{F29ABE55-1C6A-F74C-9FE9-FA74F78ABDA9}" srcOrd="0" destOrd="0" presId="urn:microsoft.com/office/officeart/2009/3/layout/PieProcess"/>
    <dgm:cxn modelId="{128C9569-4D5A-0B46-BD6A-1696BE29509E}" type="presOf" srcId="{D2D36478-77DA-FE45-A237-53D3C4BFFE82}" destId="{D1063EE1-3EB5-8840-8A6A-A4B6D17BF173}" srcOrd="0" destOrd="6" presId="urn:microsoft.com/office/officeart/2009/3/layout/PieProcess"/>
    <dgm:cxn modelId="{237FB414-6E1B-F641-9621-3E08A80D3EBF}" type="presOf" srcId="{9EC843BB-B0E7-484E-B897-255470ACF47D}" destId="{79E2180D-F784-164D-ADFE-03593380011F}" srcOrd="0" destOrd="0" presId="urn:microsoft.com/office/officeart/2009/3/layout/PieProcess"/>
    <dgm:cxn modelId="{EE89E1EB-FEC1-0942-996F-4208D65F51D7}" type="presOf" srcId="{8891C804-E122-9E40-AECB-5D2CD38187C1}" destId="{63CC03F3-505E-7142-B6C2-86E3AD1D50A3}" srcOrd="0" destOrd="4" presId="urn:microsoft.com/office/officeart/2009/3/layout/PieProcess"/>
    <dgm:cxn modelId="{7B9A86D3-9CA5-9F4D-81F8-3023BB192E20}" type="presOf" srcId="{1D3E879D-FB22-FA4D-A6E0-5D22B9C6FFA1}" destId="{63CC03F3-505E-7142-B6C2-86E3AD1D50A3}" srcOrd="0" destOrd="1" presId="urn:microsoft.com/office/officeart/2009/3/layout/PieProcess"/>
    <dgm:cxn modelId="{FC186A19-0776-6540-9B0E-E6A3BD37F684}" type="presParOf" srcId="{F25C54AD-9A5E-5B47-8B33-3423B32E8EB7}" destId="{C154916E-9179-6F49-BD12-8F5F1D7AD0B7}" srcOrd="0" destOrd="0" presId="urn:microsoft.com/office/officeart/2009/3/layout/PieProcess"/>
    <dgm:cxn modelId="{B0495FEF-DDE0-7A4C-A2CA-9707DB8365FA}" type="presParOf" srcId="{C154916E-9179-6F49-BD12-8F5F1D7AD0B7}" destId="{324290F2-E2D5-F447-8437-EA16D668F8C1}" srcOrd="0" destOrd="0" presId="urn:microsoft.com/office/officeart/2009/3/layout/PieProcess"/>
    <dgm:cxn modelId="{13B3E295-DC0D-1744-970B-BAADF20D547B}" type="presParOf" srcId="{C154916E-9179-6F49-BD12-8F5F1D7AD0B7}" destId="{AB17E61C-A3A2-7243-B41C-914B9D7DD97B}" srcOrd="1" destOrd="0" presId="urn:microsoft.com/office/officeart/2009/3/layout/PieProcess"/>
    <dgm:cxn modelId="{8BF836B2-AEB6-8E48-A43B-34093987A6DD}" type="presParOf" srcId="{C154916E-9179-6F49-BD12-8F5F1D7AD0B7}" destId="{F29ABE55-1C6A-F74C-9FE9-FA74F78ABDA9}" srcOrd="2" destOrd="0" presId="urn:microsoft.com/office/officeart/2009/3/layout/PieProcess"/>
    <dgm:cxn modelId="{ECEC1A3B-68F0-8E4C-8A88-8C4AE8F68F72}" type="presParOf" srcId="{F25C54AD-9A5E-5B47-8B33-3423B32E8EB7}" destId="{B279501B-1EE2-0440-8143-9B3E860B0F49}" srcOrd="1" destOrd="0" presId="urn:microsoft.com/office/officeart/2009/3/layout/PieProcess"/>
    <dgm:cxn modelId="{4D02CFDA-D677-464D-8784-F6A431A37A40}" type="presParOf" srcId="{F25C54AD-9A5E-5B47-8B33-3423B32E8EB7}" destId="{E2C84027-03C7-214B-B8E1-331EC3294DCD}" srcOrd="2" destOrd="0" presId="urn:microsoft.com/office/officeart/2009/3/layout/PieProcess"/>
    <dgm:cxn modelId="{30770A76-F961-714A-AB6F-7CF583791DFC}" type="presParOf" srcId="{E2C84027-03C7-214B-B8E1-331EC3294DCD}" destId="{D1063EE1-3EB5-8840-8A6A-A4B6D17BF173}" srcOrd="0" destOrd="0" presId="urn:microsoft.com/office/officeart/2009/3/layout/PieProcess"/>
    <dgm:cxn modelId="{DEF142A7-0833-7841-A3FB-D5A7F4FF851F}" type="presParOf" srcId="{F25C54AD-9A5E-5B47-8B33-3423B32E8EB7}" destId="{504CFDAD-1215-B54B-AAC4-6FD834F4B575}" srcOrd="3" destOrd="0" presId="urn:microsoft.com/office/officeart/2009/3/layout/PieProcess"/>
    <dgm:cxn modelId="{ADDD830E-E23E-CB4C-B8DF-9A8EA5DD8AFF}" type="presParOf" srcId="{F25C54AD-9A5E-5B47-8B33-3423B32E8EB7}" destId="{ACB8DEF1-E4E0-4049-A004-99FE9D2F35F3}" srcOrd="4" destOrd="0" presId="urn:microsoft.com/office/officeart/2009/3/layout/PieProcess"/>
    <dgm:cxn modelId="{1C861EA0-3C4B-0349-BF28-C387BF29A01F}" type="presParOf" srcId="{ACB8DEF1-E4E0-4049-A004-99FE9D2F35F3}" destId="{322AB402-92C1-9C4B-A830-BCE987E75CBC}" srcOrd="0" destOrd="0" presId="urn:microsoft.com/office/officeart/2009/3/layout/PieProcess"/>
    <dgm:cxn modelId="{8ED6C7B3-8177-5F45-8985-805BA040B907}" type="presParOf" srcId="{ACB8DEF1-E4E0-4049-A004-99FE9D2F35F3}" destId="{27E30FF7-36D9-4249-8E05-3D0D464AB76C}" srcOrd="1" destOrd="0" presId="urn:microsoft.com/office/officeart/2009/3/layout/PieProcess"/>
    <dgm:cxn modelId="{0009ECDA-FA52-4C47-89A2-3C5CABFFC22C}" type="presParOf" srcId="{ACB8DEF1-E4E0-4049-A004-99FE9D2F35F3}" destId="{B786FB1A-54DF-B84F-BA60-963F82C6A178}" srcOrd="2" destOrd="0" presId="urn:microsoft.com/office/officeart/2009/3/layout/PieProcess"/>
    <dgm:cxn modelId="{F2F7F20A-BB4C-BB45-9401-695239959284}" type="presParOf" srcId="{F25C54AD-9A5E-5B47-8B33-3423B32E8EB7}" destId="{9984E897-3276-C347-A560-C83FAAD02C2E}" srcOrd="5" destOrd="0" presId="urn:microsoft.com/office/officeart/2009/3/layout/PieProcess"/>
    <dgm:cxn modelId="{42EF40A1-34E1-1D44-ADCC-46F7A6667706}" type="presParOf" srcId="{F25C54AD-9A5E-5B47-8B33-3423B32E8EB7}" destId="{7C69AC14-7EAF-E941-A71C-8D74A07A6AC1}" srcOrd="6" destOrd="0" presId="urn:microsoft.com/office/officeart/2009/3/layout/PieProcess"/>
    <dgm:cxn modelId="{1FD997B6-0063-EE4F-AD25-DAF859789013}" type="presParOf" srcId="{7C69AC14-7EAF-E941-A71C-8D74A07A6AC1}" destId="{ACE373B0-1A6B-1841-96C1-0868C99AB70E}" srcOrd="0" destOrd="0" presId="urn:microsoft.com/office/officeart/2009/3/layout/PieProcess"/>
    <dgm:cxn modelId="{8040E3A6-2E23-1D4A-ADCF-912CB7E017BB}" type="presParOf" srcId="{F25C54AD-9A5E-5B47-8B33-3423B32E8EB7}" destId="{87B1D264-653F-7C44-BB83-AF06362FE4A3}" srcOrd="7" destOrd="0" presId="urn:microsoft.com/office/officeart/2009/3/layout/PieProcess"/>
    <dgm:cxn modelId="{56254D57-DC1A-AF41-A5D1-59F8A6BDB541}" type="presParOf" srcId="{F25C54AD-9A5E-5B47-8B33-3423B32E8EB7}" destId="{E56737CE-2D33-DF49-9DD4-B59163F73F26}" srcOrd="8" destOrd="0" presId="urn:microsoft.com/office/officeart/2009/3/layout/PieProcess"/>
    <dgm:cxn modelId="{CF661CAD-0C06-1742-ABE9-3C6ACF92A007}" type="presParOf" srcId="{E56737CE-2D33-DF49-9DD4-B59163F73F26}" destId="{0ECCD43D-7D6F-D040-B415-A1283E33618E}" srcOrd="0" destOrd="0" presId="urn:microsoft.com/office/officeart/2009/3/layout/PieProcess"/>
    <dgm:cxn modelId="{E2DF4C10-AE3C-B341-9B24-ED776BD0F2E5}" type="presParOf" srcId="{E56737CE-2D33-DF49-9DD4-B59163F73F26}" destId="{4FFDE7F0-0496-3842-ABD5-79A0070168A7}" srcOrd="1" destOrd="0" presId="urn:microsoft.com/office/officeart/2009/3/layout/PieProcess"/>
    <dgm:cxn modelId="{53D5E242-F593-F94B-B0D5-B1DECBD2D1D3}" type="presParOf" srcId="{E56737CE-2D33-DF49-9DD4-B59163F73F26}" destId="{79E2180D-F784-164D-ADFE-03593380011F}" srcOrd="2" destOrd="0" presId="urn:microsoft.com/office/officeart/2009/3/layout/PieProcess"/>
    <dgm:cxn modelId="{77EE7912-3244-0442-A0D2-43202FC22147}" type="presParOf" srcId="{F25C54AD-9A5E-5B47-8B33-3423B32E8EB7}" destId="{76BAFBFA-A91A-794C-AB7A-1D31723C954E}" srcOrd="9" destOrd="0" presId="urn:microsoft.com/office/officeart/2009/3/layout/PieProcess"/>
    <dgm:cxn modelId="{4C544C72-2BE0-FD46-AE1C-1791B0667505}" type="presParOf" srcId="{F25C54AD-9A5E-5B47-8B33-3423B32E8EB7}" destId="{B980CC94-EB39-FF44-BF9C-94429E2269CF}" srcOrd="10" destOrd="0" presId="urn:microsoft.com/office/officeart/2009/3/layout/PieProcess"/>
    <dgm:cxn modelId="{BAC321DE-4E19-2A4F-8EA3-EE20A638D582}" type="presParOf" srcId="{B980CC94-EB39-FF44-BF9C-94429E2269CF}" destId="{63CC03F3-505E-7142-B6C2-86E3AD1D50A3}"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A592470-2995-C041-AAA6-54FAA6D30F70}"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A25AB71B-6913-D341-B52A-0B8B81D129FC}">
      <dgm:prSet phldrT="[Text]"/>
      <dgm:spPr/>
      <dgm:t>
        <a:bodyPr/>
        <a:lstStyle/>
        <a:p>
          <a:r>
            <a:rPr lang="en-US" dirty="0" smtClean="0"/>
            <a:t>Function 1</a:t>
          </a:r>
          <a:endParaRPr lang="en-US" dirty="0"/>
        </a:p>
      </dgm:t>
    </dgm:pt>
    <dgm:pt modelId="{01CC5463-5A40-C641-B00F-0894F7C8C8B7}" type="parTrans" cxnId="{6B670D77-33E6-E04E-AB75-A8A3B5839596}">
      <dgm:prSet/>
      <dgm:spPr/>
      <dgm:t>
        <a:bodyPr/>
        <a:lstStyle/>
        <a:p>
          <a:endParaRPr lang="en-US"/>
        </a:p>
      </dgm:t>
    </dgm:pt>
    <dgm:pt modelId="{81DB596B-3B59-C044-8842-88E555168B3B}" type="sibTrans" cxnId="{6B670D77-33E6-E04E-AB75-A8A3B5839596}">
      <dgm:prSet/>
      <dgm:spPr/>
      <dgm:t>
        <a:bodyPr/>
        <a:lstStyle/>
        <a:p>
          <a:endParaRPr lang="en-US"/>
        </a:p>
      </dgm:t>
    </dgm:pt>
    <dgm:pt modelId="{F8BEA603-51D1-644F-9735-B862CD0CEF72}">
      <dgm:prSet phldrT="[Text]"/>
      <dgm:spPr/>
      <dgm:t>
        <a:bodyPr/>
        <a:lstStyle/>
        <a:p>
          <a:r>
            <a:rPr lang="en-US" dirty="0" smtClean="0"/>
            <a:t>Function 5</a:t>
          </a:r>
          <a:endParaRPr lang="en-US" dirty="0"/>
        </a:p>
      </dgm:t>
    </dgm:pt>
    <dgm:pt modelId="{E4F2EC38-DE98-D740-9D28-3692984A5835}" type="parTrans" cxnId="{B59CAAA0-A333-4D4C-99E5-637DE22F2A63}">
      <dgm:prSet/>
      <dgm:spPr/>
      <dgm:t>
        <a:bodyPr/>
        <a:lstStyle/>
        <a:p>
          <a:endParaRPr lang="en-US"/>
        </a:p>
      </dgm:t>
    </dgm:pt>
    <dgm:pt modelId="{A1C9607F-BF82-504D-9672-E1B44BCF63B3}" type="sibTrans" cxnId="{B59CAAA0-A333-4D4C-99E5-637DE22F2A63}">
      <dgm:prSet/>
      <dgm:spPr/>
      <dgm:t>
        <a:bodyPr/>
        <a:lstStyle/>
        <a:p>
          <a:endParaRPr lang="en-US"/>
        </a:p>
      </dgm:t>
    </dgm:pt>
    <dgm:pt modelId="{795575E7-7A94-8640-9DF7-03CF0C6C5E10}">
      <dgm:prSet phldrT="[Text]"/>
      <dgm:spPr/>
      <dgm:t>
        <a:bodyPr/>
        <a:lstStyle/>
        <a:p>
          <a:r>
            <a:rPr lang="en-US" dirty="0" smtClean="0"/>
            <a:t>Input A = Function 1, Output A</a:t>
          </a:r>
          <a:endParaRPr lang="en-US" dirty="0"/>
        </a:p>
      </dgm:t>
    </dgm:pt>
    <dgm:pt modelId="{1F7E0B2F-8BC2-DC47-954E-CDAEF5E6CFDC}" type="parTrans" cxnId="{AABC2F8D-DA38-9249-A7A3-0C5D1531C835}">
      <dgm:prSet/>
      <dgm:spPr/>
      <dgm:t>
        <a:bodyPr/>
        <a:lstStyle/>
        <a:p>
          <a:endParaRPr lang="en-US"/>
        </a:p>
      </dgm:t>
    </dgm:pt>
    <dgm:pt modelId="{E3930C86-AAB0-2247-AB01-60E2CC2FDDE8}" type="sibTrans" cxnId="{AABC2F8D-DA38-9249-A7A3-0C5D1531C835}">
      <dgm:prSet/>
      <dgm:spPr/>
      <dgm:t>
        <a:bodyPr/>
        <a:lstStyle/>
        <a:p>
          <a:endParaRPr lang="en-US"/>
        </a:p>
      </dgm:t>
    </dgm:pt>
    <dgm:pt modelId="{29A19C71-C2C0-0A40-80F5-1CE8EC6F01C8}">
      <dgm:prSet phldrT="[Text]"/>
      <dgm:spPr/>
      <dgm:t>
        <a:bodyPr/>
        <a:lstStyle/>
        <a:p>
          <a:r>
            <a:rPr lang="en-US" dirty="0" smtClean="0"/>
            <a:t>Function 3</a:t>
          </a:r>
          <a:endParaRPr lang="en-US" dirty="0"/>
        </a:p>
      </dgm:t>
    </dgm:pt>
    <dgm:pt modelId="{313050E1-0EDF-9149-83A5-AB125CFC6203}" type="parTrans" cxnId="{64B9454E-AA0C-4440-9ED1-9E70C211FF3E}">
      <dgm:prSet/>
      <dgm:spPr/>
      <dgm:t>
        <a:bodyPr/>
        <a:lstStyle/>
        <a:p>
          <a:endParaRPr lang="en-US"/>
        </a:p>
      </dgm:t>
    </dgm:pt>
    <dgm:pt modelId="{5FB8B466-CB6A-CB41-865C-D62FE8690850}" type="sibTrans" cxnId="{64B9454E-AA0C-4440-9ED1-9E70C211FF3E}">
      <dgm:prSet/>
      <dgm:spPr/>
      <dgm:t>
        <a:bodyPr/>
        <a:lstStyle/>
        <a:p>
          <a:endParaRPr lang="en-US"/>
        </a:p>
      </dgm:t>
    </dgm:pt>
    <dgm:pt modelId="{0FFC9C43-6325-894E-B324-5C8A2E327CD6}">
      <dgm:prSet phldrT="[Text]"/>
      <dgm:spPr/>
      <dgm:t>
        <a:bodyPr/>
        <a:lstStyle/>
        <a:p>
          <a:r>
            <a:rPr lang="en-US" dirty="0" smtClean="0"/>
            <a:t>Input A = Function 1, Output A</a:t>
          </a:r>
          <a:endParaRPr lang="en-US" dirty="0"/>
        </a:p>
      </dgm:t>
    </dgm:pt>
    <dgm:pt modelId="{C9E17CB6-BE62-7D42-A17E-99EBCA280377}" type="parTrans" cxnId="{FFC4C023-63DC-1748-BD26-62EEFAB4658F}">
      <dgm:prSet/>
      <dgm:spPr/>
      <dgm:t>
        <a:bodyPr/>
        <a:lstStyle/>
        <a:p>
          <a:endParaRPr lang="en-US"/>
        </a:p>
      </dgm:t>
    </dgm:pt>
    <dgm:pt modelId="{FBCD2B36-3929-2E4E-9C7D-8A2C317E08E3}" type="sibTrans" cxnId="{FFC4C023-63DC-1748-BD26-62EEFAB4658F}">
      <dgm:prSet/>
      <dgm:spPr/>
      <dgm:t>
        <a:bodyPr/>
        <a:lstStyle/>
        <a:p>
          <a:endParaRPr lang="en-US"/>
        </a:p>
      </dgm:t>
    </dgm:pt>
    <dgm:pt modelId="{AAB007F0-7471-8C4B-85EB-06E33D40987C}">
      <dgm:prSet phldrT="[Text]"/>
      <dgm:spPr/>
      <dgm:t>
        <a:bodyPr/>
        <a:lstStyle/>
        <a:p>
          <a:r>
            <a:rPr lang="en-US" dirty="0" smtClean="0"/>
            <a:t>Function 4</a:t>
          </a:r>
          <a:endParaRPr lang="en-US" dirty="0"/>
        </a:p>
      </dgm:t>
    </dgm:pt>
    <dgm:pt modelId="{EEEC598B-A063-2E4D-A9EB-B3E7DA5CE05C}" type="parTrans" cxnId="{FB70A5E4-2E3B-D84A-96AB-B6BA91681731}">
      <dgm:prSet/>
      <dgm:spPr/>
      <dgm:t>
        <a:bodyPr/>
        <a:lstStyle/>
        <a:p>
          <a:endParaRPr lang="en-US"/>
        </a:p>
      </dgm:t>
    </dgm:pt>
    <dgm:pt modelId="{633E9018-693E-5946-BA1B-BFB00994EB6C}" type="sibTrans" cxnId="{FB70A5E4-2E3B-D84A-96AB-B6BA91681731}">
      <dgm:prSet/>
      <dgm:spPr/>
      <dgm:t>
        <a:bodyPr/>
        <a:lstStyle/>
        <a:p>
          <a:endParaRPr lang="en-US"/>
        </a:p>
      </dgm:t>
    </dgm:pt>
    <dgm:pt modelId="{408E13F7-ED3E-CA44-86D0-5EA862346CCD}">
      <dgm:prSet phldrT="[Text]"/>
      <dgm:spPr/>
      <dgm:t>
        <a:bodyPr/>
        <a:lstStyle/>
        <a:p>
          <a:r>
            <a:rPr lang="en-US" dirty="0" smtClean="0"/>
            <a:t>Function 2</a:t>
          </a:r>
          <a:endParaRPr lang="en-US" dirty="0"/>
        </a:p>
      </dgm:t>
    </dgm:pt>
    <dgm:pt modelId="{EFD06C22-1A65-1441-BDFB-566E0F237BA4}" type="parTrans" cxnId="{E9750F40-AE60-A846-9F11-64BAD357A2DE}">
      <dgm:prSet/>
      <dgm:spPr/>
      <dgm:t>
        <a:bodyPr/>
        <a:lstStyle/>
        <a:p>
          <a:endParaRPr lang="en-US"/>
        </a:p>
      </dgm:t>
    </dgm:pt>
    <dgm:pt modelId="{A88483E8-879D-BD4A-A838-5BF9BC078475}" type="sibTrans" cxnId="{E9750F40-AE60-A846-9F11-64BAD357A2DE}">
      <dgm:prSet/>
      <dgm:spPr/>
      <dgm:t>
        <a:bodyPr/>
        <a:lstStyle/>
        <a:p>
          <a:endParaRPr lang="en-US"/>
        </a:p>
      </dgm:t>
    </dgm:pt>
    <dgm:pt modelId="{18EA5DEC-EF1C-5147-A37B-CEFFA2670BCC}">
      <dgm:prSet phldrT="[Text]"/>
      <dgm:spPr/>
      <dgm:t>
        <a:bodyPr/>
        <a:lstStyle/>
        <a:p>
          <a:r>
            <a:rPr lang="en-US" dirty="0" smtClean="0"/>
            <a:t>Input A = Function 3, Output A</a:t>
          </a:r>
          <a:endParaRPr lang="en-US" dirty="0"/>
        </a:p>
      </dgm:t>
    </dgm:pt>
    <dgm:pt modelId="{B7C9D229-CF73-7A41-8819-99466730A83E}" type="parTrans" cxnId="{622FA121-F1C3-B04A-80F2-E81A182B7AD5}">
      <dgm:prSet/>
      <dgm:spPr/>
      <dgm:t>
        <a:bodyPr/>
        <a:lstStyle/>
        <a:p>
          <a:endParaRPr lang="en-US"/>
        </a:p>
      </dgm:t>
    </dgm:pt>
    <dgm:pt modelId="{0F60386E-B8B9-F34D-938E-2D424A923B51}" type="sibTrans" cxnId="{622FA121-F1C3-B04A-80F2-E81A182B7AD5}">
      <dgm:prSet/>
      <dgm:spPr/>
      <dgm:t>
        <a:bodyPr/>
        <a:lstStyle/>
        <a:p>
          <a:endParaRPr lang="en-US"/>
        </a:p>
      </dgm:t>
    </dgm:pt>
    <dgm:pt modelId="{82DE4B62-1A37-AF47-AE3A-9120EA2B3D67}">
      <dgm:prSet phldrT="[Text]"/>
      <dgm:spPr/>
      <dgm:t>
        <a:bodyPr/>
        <a:lstStyle/>
        <a:p>
          <a:r>
            <a:rPr lang="en-US" dirty="0" smtClean="0"/>
            <a:t>Input B = Function 5, Output A</a:t>
          </a:r>
          <a:endParaRPr lang="en-US" dirty="0"/>
        </a:p>
      </dgm:t>
    </dgm:pt>
    <dgm:pt modelId="{65CA80FA-F0F1-4C49-8CBE-3BE7A5689D25}" type="parTrans" cxnId="{8A2A2206-6E8F-6045-8680-F05E25FE0C9C}">
      <dgm:prSet/>
      <dgm:spPr/>
      <dgm:t>
        <a:bodyPr/>
        <a:lstStyle/>
        <a:p>
          <a:endParaRPr lang="en-US"/>
        </a:p>
      </dgm:t>
    </dgm:pt>
    <dgm:pt modelId="{C9BEE574-47AC-D844-AF6C-380AE422B481}" type="sibTrans" cxnId="{8A2A2206-6E8F-6045-8680-F05E25FE0C9C}">
      <dgm:prSet/>
      <dgm:spPr/>
      <dgm:t>
        <a:bodyPr/>
        <a:lstStyle/>
        <a:p>
          <a:endParaRPr lang="en-US"/>
        </a:p>
      </dgm:t>
    </dgm:pt>
    <dgm:pt modelId="{1686DE9E-B4FD-8543-8E91-DDAB2360C963}">
      <dgm:prSet phldrT="[Text]"/>
      <dgm:spPr/>
      <dgm:t>
        <a:bodyPr/>
        <a:lstStyle/>
        <a:p>
          <a:r>
            <a:rPr lang="en-US" dirty="0" smtClean="0"/>
            <a:t>Input A = Function 4, Output A</a:t>
          </a:r>
          <a:endParaRPr lang="en-US" dirty="0"/>
        </a:p>
      </dgm:t>
    </dgm:pt>
    <dgm:pt modelId="{8A0C9232-6DAC-F54B-B9C1-9379B909892D}" type="parTrans" cxnId="{BCB45167-8AF1-EA45-9F65-2505A24D1310}">
      <dgm:prSet/>
      <dgm:spPr/>
      <dgm:t>
        <a:bodyPr/>
        <a:lstStyle/>
        <a:p>
          <a:endParaRPr lang="en-US"/>
        </a:p>
      </dgm:t>
    </dgm:pt>
    <dgm:pt modelId="{8E3A1722-C187-BB40-9F1B-7DE9671A5DD1}" type="sibTrans" cxnId="{BCB45167-8AF1-EA45-9F65-2505A24D1310}">
      <dgm:prSet/>
      <dgm:spPr/>
      <dgm:t>
        <a:bodyPr/>
        <a:lstStyle/>
        <a:p>
          <a:endParaRPr lang="en-US"/>
        </a:p>
      </dgm:t>
    </dgm:pt>
    <dgm:pt modelId="{C013F4C2-81DE-5F4A-BBCA-72FDFA5B3B35}" type="pres">
      <dgm:prSet presAssocID="{FA592470-2995-C041-AAA6-54FAA6D30F70}" presName="Name0" presStyleCnt="0">
        <dgm:presLayoutVars>
          <dgm:chPref val="3"/>
          <dgm:dir/>
          <dgm:animLvl val="lvl"/>
          <dgm:resizeHandles/>
        </dgm:presLayoutVars>
      </dgm:prSet>
      <dgm:spPr/>
      <dgm:t>
        <a:bodyPr/>
        <a:lstStyle/>
        <a:p>
          <a:endParaRPr lang="en-US"/>
        </a:p>
      </dgm:t>
    </dgm:pt>
    <dgm:pt modelId="{31B9D01D-E6E3-D543-8C0F-BCC0959118C4}" type="pres">
      <dgm:prSet presAssocID="{A25AB71B-6913-D341-B52A-0B8B81D129FC}" presName="horFlow" presStyleCnt="0"/>
      <dgm:spPr/>
    </dgm:pt>
    <dgm:pt modelId="{EE5D74CE-41FE-9642-9E07-374A316A3B7D}" type="pres">
      <dgm:prSet presAssocID="{A25AB71B-6913-D341-B52A-0B8B81D129FC}" presName="bigChev" presStyleLbl="node1" presStyleIdx="0" presStyleCnt="5"/>
      <dgm:spPr/>
      <dgm:t>
        <a:bodyPr/>
        <a:lstStyle/>
        <a:p>
          <a:endParaRPr lang="en-US"/>
        </a:p>
      </dgm:t>
    </dgm:pt>
    <dgm:pt modelId="{F98FA28E-AC11-644C-9E7A-0D81742AEEF2}" type="pres">
      <dgm:prSet presAssocID="{A25AB71B-6913-D341-B52A-0B8B81D129FC}" presName="vSp" presStyleCnt="0"/>
      <dgm:spPr/>
    </dgm:pt>
    <dgm:pt modelId="{DFF93601-5CAE-6242-95EC-56E79019F7E8}" type="pres">
      <dgm:prSet presAssocID="{F8BEA603-51D1-644F-9735-B862CD0CEF72}" presName="horFlow" presStyleCnt="0"/>
      <dgm:spPr/>
    </dgm:pt>
    <dgm:pt modelId="{D3491F95-79F5-3848-899E-0BBE7A57E671}" type="pres">
      <dgm:prSet presAssocID="{F8BEA603-51D1-644F-9735-B862CD0CEF72}" presName="bigChev" presStyleLbl="node1" presStyleIdx="1" presStyleCnt="5"/>
      <dgm:spPr/>
      <dgm:t>
        <a:bodyPr/>
        <a:lstStyle/>
        <a:p>
          <a:endParaRPr lang="en-US"/>
        </a:p>
      </dgm:t>
    </dgm:pt>
    <dgm:pt modelId="{DAB4A768-D28B-DB4E-8A8A-FA0EDD2E9DD7}" type="pres">
      <dgm:prSet presAssocID="{1F7E0B2F-8BC2-DC47-954E-CDAEF5E6CFDC}" presName="parTrans" presStyleCnt="0"/>
      <dgm:spPr/>
    </dgm:pt>
    <dgm:pt modelId="{266FCAB1-02A0-CE46-AEFF-61825558E30E}" type="pres">
      <dgm:prSet presAssocID="{795575E7-7A94-8640-9DF7-03CF0C6C5E10}" presName="node" presStyleLbl="alignAccFollowNode1" presStyleIdx="0" presStyleCnt="5">
        <dgm:presLayoutVars>
          <dgm:bulletEnabled val="1"/>
        </dgm:presLayoutVars>
      </dgm:prSet>
      <dgm:spPr/>
      <dgm:t>
        <a:bodyPr/>
        <a:lstStyle/>
        <a:p>
          <a:endParaRPr lang="en-US"/>
        </a:p>
      </dgm:t>
    </dgm:pt>
    <dgm:pt modelId="{55BE8D48-F52E-0B4A-9F8C-C5CC8697E392}" type="pres">
      <dgm:prSet presAssocID="{F8BEA603-51D1-644F-9735-B862CD0CEF72}" presName="vSp" presStyleCnt="0"/>
      <dgm:spPr/>
    </dgm:pt>
    <dgm:pt modelId="{E0EABC7A-F197-354A-81C4-8E595891A964}" type="pres">
      <dgm:prSet presAssocID="{29A19C71-C2C0-0A40-80F5-1CE8EC6F01C8}" presName="horFlow" presStyleCnt="0"/>
      <dgm:spPr/>
    </dgm:pt>
    <dgm:pt modelId="{078394B6-4DC9-AC4A-99A9-B5387577D144}" type="pres">
      <dgm:prSet presAssocID="{29A19C71-C2C0-0A40-80F5-1CE8EC6F01C8}" presName="bigChev" presStyleLbl="node1" presStyleIdx="2" presStyleCnt="5"/>
      <dgm:spPr/>
      <dgm:t>
        <a:bodyPr/>
        <a:lstStyle/>
        <a:p>
          <a:endParaRPr lang="en-US"/>
        </a:p>
      </dgm:t>
    </dgm:pt>
    <dgm:pt modelId="{EA2E7CA7-AD92-A943-BFB4-564D883F4D3A}" type="pres">
      <dgm:prSet presAssocID="{C9E17CB6-BE62-7D42-A17E-99EBCA280377}" presName="parTrans" presStyleCnt="0"/>
      <dgm:spPr/>
    </dgm:pt>
    <dgm:pt modelId="{323B096D-28D7-C74D-AFC7-22485E5112D2}" type="pres">
      <dgm:prSet presAssocID="{0FFC9C43-6325-894E-B324-5C8A2E327CD6}" presName="node" presStyleLbl="alignAccFollowNode1" presStyleIdx="1" presStyleCnt="5">
        <dgm:presLayoutVars>
          <dgm:bulletEnabled val="1"/>
        </dgm:presLayoutVars>
      </dgm:prSet>
      <dgm:spPr/>
      <dgm:t>
        <a:bodyPr/>
        <a:lstStyle/>
        <a:p>
          <a:endParaRPr lang="en-US"/>
        </a:p>
      </dgm:t>
    </dgm:pt>
    <dgm:pt modelId="{9C878AE1-8161-D24C-B67F-C8E201185B0F}" type="pres">
      <dgm:prSet presAssocID="{29A19C71-C2C0-0A40-80F5-1CE8EC6F01C8}" presName="vSp" presStyleCnt="0"/>
      <dgm:spPr/>
    </dgm:pt>
    <dgm:pt modelId="{9BD1B234-7FE6-694E-A5EA-1A5693FBFB8C}" type="pres">
      <dgm:prSet presAssocID="{AAB007F0-7471-8C4B-85EB-06E33D40987C}" presName="horFlow" presStyleCnt="0"/>
      <dgm:spPr/>
    </dgm:pt>
    <dgm:pt modelId="{24A6D111-F9D3-464D-A7F1-A072C2156F11}" type="pres">
      <dgm:prSet presAssocID="{AAB007F0-7471-8C4B-85EB-06E33D40987C}" presName="bigChev" presStyleLbl="node1" presStyleIdx="3" presStyleCnt="5"/>
      <dgm:spPr/>
      <dgm:t>
        <a:bodyPr/>
        <a:lstStyle/>
        <a:p>
          <a:endParaRPr lang="en-US"/>
        </a:p>
      </dgm:t>
    </dgm:pt>
    <dgm:pt modelId="{12AE1806-D0BD-6E44-BD1A-AA43C33FCAC7}" type="pres">
      <dgm:prSet presAssocID="{B7C9D229-CF73-7A41-8819-99466730A83E}" presName="parTrans" presStyleCnt="0"/>
      <dgm:spPr/>
    </dgm:pt>
    <dgm:pt modelId="{F2F2F10C-E42E-2947-B807-3E9E18EE817B}" type="pres">
      <dgm:prSet presAssocID="{18EA5DEC-EF1C-5147-A37B-CEFFA2670BCC}" presName="node" presStyleLbl="alignAccFollowNode1" presStyleIdx="2" presStyleCnt="5">
        <dgm:presLayoutVars>
          <dgm:bulletEnabled val="1"/>
        </dgm:presLayoutVars>
      </dgm:prSet>
      <dgm:spPr/>
      <dgm:t>
        <a:bodyPr/>
        <a:lstStyle/>
        <a:p>
          <a:endParaRPr lang="en-US"/>
        </a:p>
      </dgm:t>
    </dgm:pt>
    <dgm:pt modelId="{ABE88281-0128-A84B-A76E-E8EAB337AC10}" type="pres">
      <dgm:prSet presAssocID="{0F60386E-B8B9-F34D-938E-2D424A923B51}" presName="sibTrans" presStyleCnt="0"/>
      <dgm:spPr/>
    </dgm:pt>
    <dgm:pt modelId="{7832575B-5F15-6C4A-971C-908DC11AFEB0}" type="pres">
      <dgm:prSet presAssocID="{82DE4B62-1A37-AF47-AE3A-9120EA2B3D67}" presName="node" presStyleLbl="alignAccFollowNode1" presStyleIdx="3" presStyleCnt="5">
        <dgm:presLayoutVars>
          <dgm:bulletEnabled val="1"/>
        </dgm:presLayoutVars>
      </dgm:prSet>
      <dgm:spPr/>
      <dgm:t>
        <a:bodyPr/>
        <a:lstStyle/>
        <a:p>
          <a:endParaRPr lang="en-US"/>
        </a:p>
      </dgm:t>
    </dgm:pt>
    <dgm:pt modelId="{018ADFC1-6393-F640-8178-3D6E33635327}" type="pres">
      <dgm:prSet presAssocID="{AAB007F0-7471-8C4B-85EB-06E33D40987C}" presName="vSp" presStyleCnt="0"/>
      <dgm:spPr/>
    </dgm:pt>
    <dgm:pt modelId="{D4C4C26E-ACF1-2F48-AF7E-3D1835EA885C}" type="pres">
      <dgm:prSet presAssocID="{408E13F7-ED3E-CA44-86D0-5EA862346CCD}" presName="horFlow" presStyleCnt="0"/>
      <dgm:spPr/>
    </dgm:pt>
    <dgm:pt modelId="{8E1200DD-65D9-F442-ACCA-FEE36C989613}" type="pres">
      <dgm:prSet presAssocID="{408E13F7-ED3E-CA44-86D0-5EA862346CCD}" presName="bigChev" presStyleLbl="node1" presStyleIdx="4" presStyleCnt="5"/>
      <dgm:spPr/>
      <dgm:t>
        <a:bodyPr/>
        <a:lstStyle/>
        <a:p>
          <a:endParaRPr lang="en-US"/>
        </a:p>
      </dgm:t>
    </dgm:pt>
    <dgm:pt modelId="{E4FA6316-5980-5642-90B7-A28D6C261ECC}" type="pres">
      <dgm:prSet presAssocID="{8A0C9232-6DAC-F54B-B9C1-9379B909892D}" presName="parTrans" presStyleCnt="0"/>
      <dgm:spPr/>
    </dgm:pt>
    <dgm:pt modelId="{85B13D88-F651-6046-970F-6775ED311CBC}" type="pres">
      <dgm:prSet presAssocID="{1686DE9E-B4FD-8543-8E91-DDAB2360C963}" presName="node" presStyleLbl="alignAccFollowNode1" presStyleIdx="4" presStyleCnt="5">
        <dgm:presLayoutVars>
          <dgm:bulletEnabled val="1"/>
        </dgm:presLayoutVars>
      </dgm:prSet>
      <dgm:spPr/>
      <dgm:t>
        <a:bodyPr/>
        <a:lstStyle/>
        <a:p>
          <a:endParaRPr lang="en-US"/>
        </a:p>
      </dgm:t>
    </dgm:pt>
  </dgm:ptLst>
  <dgm:cxnLst>
    <dgm:cxn modelId="{DE40C90F-0AC4-EC4C-BF1F-1195FAFC36F7}" type="presOf" srcId="{F8BEA603-51D1-644F-9735-B862CD0CEF72}" destId="{D3491F95-79F5-3848-899E-0BBE7A57E671}" srcOrd="0" destOrd="0" presId="urn:microsoft.com/office/officeart/2005/8/layout/lProcess3"/>
    <dgm:cxn modelId="{622FA121-F1C3-B04A-80F2-E81A182B7AD5}" srcId="{AAB007F0-7471-8C4B-85EB-06E33D40987C}" destId="{18EA5DEC-EF1C-5147-A37B-CEFFA2670BCC}" srcOrd="0" destOrd="0" parTransId="{B7C9D229-CF73-7A41-8819-99466730A83E}" sibTransId="{0F60386E-B8B9-F34D-938E-2D424A923B51}"/>
    <dgm:cxn modelId="{C45098FE-0639-CB45-9737-464DE446B87D}" type="presOf" srcId="{795575E7-7A94-8640-9DF7-03CF0C6C5E10}" destId="{266FCAB1-02A0-CE46-AEFF-61825558E30E}" srcOrd="0" destOrd="0" presId="urn:microsoft.com/office/officeart/2005/8/layout/lProcess3"/>
    <dgm:cxn modelId="{B00E0CFB-3ED3-FA44-B521-CD9B31ADB818}" type="presOf" srcId="{29A19C71-C2C0-0A40-80F5-1CE8EC6F01C8}" destId="{078394B6-4DC9-AC4A-99A9-B5387577D144}" srcOrd="0" destOrd="0" presId="urn:microsoft.com/office/officeart/2005/8/layout/lProcess3"/>
    <dgm:cxn modelId="{DACAE4AF-AD69-604F-BDD5-0D1C460D5A4F}" type="presOf" srcId="{18EA5DEC-EF1C-5147-A37B-CEFFA2670BCC}" destId="{F2F2F10C-E42E-2947-B807-3E9E18EE817B}" srcOrd="0" destOrd="0" presId="urn:microsoft.com/office/officeart/2005/8/layout/lProcess3"/>
    <dgm:cxn modelId="{8A2A2206-6E8F-6045-8680-F05E25FE0C9C}" srcId="{AAB007F0-7471-8C4B-85EB-06E33D40987C}" destId="{82DE4B62-1A37-AF47-AE3A-9120EA2B3D67}" srcOrd="1" destOrd="0" parTransId="{65CA80FA-F0F1-4C49-8CBE-3BE7A5689D25}" sibTransId="{C9BEE574-47AC-D844-AF6C-380AE422B481}"/>
    <dgm:cxn modelId="{64CD7FD1-DE78-3D40-9E7D-FA804CCD17F2}" type="presOf" srcId="{AAB007F0-7471-8C4B-85EB-06E33D40987C}" destId="{24A6D111-F9D3-464D-A7F1-A072C2156F11}" srcOrd="0" destOrd="0" presId="urn:microsoft.com/office/officeart/2005/8/layout/lProcess3"/>
    <dgm:cxn modelId="{15A76307-F2BC-354E-9943-50833C803342}" type="presOf" srcId="{0FFC9C43-6325-894E-B324-5C8A2E327CD6}" destId="{323B096D-28D7-C74D-AFC7-22485E5112D2}" srcOrd="0" destOrd="0" presId="urn:microsoft.com/office/officeart/2005/8/layout/lProcess3"/>
    <dgm:cxn modelId="{AABC2F8D-DA38-9249-A7A3-0C5D1531C835}" srcId="{F8BEA603-51D1-644F-9735-B862CD0CEF72}" destId="{795575E7-7A94-8640-9DF7-03CF0C6C5E10}" srcOrd="0" destOrd="0" parTransId="{1F7E0B2F-8BC2-DC47-954E-CDAEF5E6CFDC}" sibTransId="{E3930C86-AAB0-2247-AB01-60E2CC2FDDE8}"/>
    <dgm:cxn modelId="{E9750F40-AE60-A846-9F11-64BAD357A2DE}" srcId="{FA592470-2995-C041-AAA6-54FAA6D30F70}" destId="{408E13F7-ED3E-CA44-86D0-5EA862346CCD}" srcOrd="4" destOrd="0" parTransId="{EFD06C22-1A65-1441-BDFB-566E0F237BA4}" sibTransId="{A88483E8-879D-BD4A-A838-5BF9BC078475}"/>
    <dgm:cxn modelId="{6B670D77-33E6-E04E-AB75-A8A3B5839596}" srcId="{FA592470-2995-C041-AAA6-54FAA6D30F70}" destId="{A25AB71B-6913-D341-B52A-0B8B81D129FC}" srcOrd="0" destOrd="0" parTransId="{01CC5463-5A40-C641-B00F-0894F7C8C8B7}" sibTransId="{81DB596B-3B59-C044-8842-88E555168B3B}"/>
    <dgm:cxn modelId="{FFC4C023-63DC-1748-BD26-62EEFAB4658F}" srcId="{29A19C71-C2C0-0A40-80F5-1CE8EC6F01C8}" destId="{0FFC9C43-6325-894E-B324-5C8A2E327CD6}" srcOrd="0" destOrd="0" parTransId="{C9E17CB6-BE62-7D42-A17E-99EBCA280377}" sibTransId="{FBCD2B36-3929-2E4E-9C7D-8A2C317E08E3}"/>
    <dgm:cxn modelId="{64B9454E-AA0C-4440-9ED1-9E70C211FF3E}" srcId="{FA592470-2995-C041-AAA6-54FAA6D30F70}" destId="{29A19C71-C2C0-0A40-80F5-1CE8EC6F01C8}" srcOrd="2" destOrd="0" parTransId="{313050E1-0EDF-9149-83A5-AB125CFC6203}" sibTransId="{5FB8B466-CB6A-CB41-865C-D62FE8690850}"/>
    <dgm:cxn modelId="{C2C77A3B-8C9A-8E47-80E7-BB248B86917C}" type="presOf" srcId="{1686DE9E-B4FD-8543-8E91-DDAB2360C963}" destId="{85B13D88-F651-6046-970F-6775ED311CBC}" srcOrd="0" destOrd="0" presId="urn:microsoft.com/office/officeart/2005/8/layout/lProcess3"/>
    <dgm:cxn modelId="{B59CAAA0-A333-4D4C-99E5-637DE22F2A63}" srcId="{FA592470-2995-C041-AAA6-54FAA6D30F70}" destId="{F8BEA603-51D1-644F-9735-B862CD0CEF72}" srcOrd="1" destOrd="0" parTransId="{E4F2EC38-DE98-D740-9D28-3692984A5835}" sibTransId="{A1C9607F-BF82-504D-9672-E1B44BCF63B3}"/>
    <dgm:cxn modelId="{BCB45167-8AF1-EA45-9F65-2505A24D1310}" srcId="{408E13F7-ED3E-CA44-86D0-5EA862346CCD}" destId="{1686DE9E-B4FD-8543-8E91-DDAB2360C963}" srcOrd="0" destOrd="0" parTransId="{8A0C9232-6DAC-F54B-B9C1-9379B909892D}" sibTransId="{8E3A1722-C187-BB40-9F1B-7DE9671A5DD1}"/>
    <dgm:cxn modelId="{F74E6029-7A1F-DA47-B491-466AC4EEA1E7}" type="presOf" srcId="{408E13F7-ED3E-CA44-86D0-5EA862346CCD}" destId="{8E1200DD-65D9-F442-ACCA-FEE36C989613}" srcOrd="0" destOrd="0" presId="urn:microsoft.com/office/officeart/2005/8/layout/lProcess3"/>
    <dgm:cxn modelId="{10D27F8C-12F0-114D-A513-1F0768BF6F82}" type="presOf" srcId="{FA592470-2995-C041-AAA6-54FAA6D30F70}" destId="{C013F4C2-81DE-5F4A-BBCA-72FDFA5B3B35}" srcOrd="0" destOrd="0" presId="urn:microsoft.com/office/officeart/2005/8/layout/lProcess3"/>
    <dgm:cxn modelId="{C0FC6FE0-2F5D-D448-A899-885DDFB37196}" type="presOf" srcId="{A25AB71B-6913-D341-B52A-0B8B81D129FC}" destId="{EE5D74CE-41FE-9642-9E07-374A316A3B7D}" srcOrd="0" destOrd="0" presId="urn:microsoft.com/office/officeart/2005/8/layout/lProcess3"/>
    <dgm:cxn modelId="{01EB45A7-1DAE-D241-9B70-F7C190DEEE84}" type="presOf" srcId="{82DE4B62-1A37-AF47-AE3A-9120EA2B3D67}" destId="{7832575B-5F15-6C4A-971C-908DC11AFEB0}" srcOrd="0" destOrd="0" presId="urn:microsoft.com/office/officeart/2005/8/layout/lProcess3"/>
    <dgm:cxn modelId="{FB70A5E4-2E3B-D84A-96AB-B6BA91681731}" srcId="{FA592470-2995-C041-AAA6-54FAA6D30F70}" destId="{AAB007F0-7471-8C4B-85EB-06E33D40987C}" srcOrd="3" destOrd="0" parTransId="{EEEC598B-A063-2E4D-A9EB-B3E7DA5CE05C}" sibTransId="{633E9018-693E-5946-BA1B-BFB00994EB6C}"/>
    <dgm:cxn modelId="{876A36C7-BBBC-F34A-8CA2-7859FA37EB0C}" type="presParOf" srcId="{C013F4C2-81DE-5F4A-BBCA-72FDFA5B3B35}" destId="{31B9D01D-E6E3-D543-8C0F-BCC0959118C4}" srcOrd="0" destOrd="0" presId="urn:microsoft.com/office/officeart/2005/8/layout/lProcess3"/>
    <dgm:cxn modelId="{B4D8F3B6-BC68-CA45-80D9-D3B22527F0D7}" type="presParOf" srcId="{31B9D01D-E6E3-D543-8C0F-BCC0959118C4}" destId="{EE5D74CE-41FE-9642-9E07-374A316A3B7D}" srcOrd="0" destOrd="0" presId="urn:microsoft.com/office/officeart/2005/8/layout/lProcess3"/>
    <dgm:cxn modelId="{C0CDE448-A0C2-E04B-9F1B-7656B19E5216}" type="presParOf" srcId="{C013F4C2-81DE-5F4A-BBCA-72FDFA5B3B35}" destId="{F98FA28E-AC11-644C-9E7A-0D81742AEEF2}" srcOrd="1" destOrd="0" presId="urn:microsoft.com/office/officeart/2005/8/layout/lProcess3"/>
    <dgm:cxn modelId="{43BAF843-6305-F74E-9FF5-292EC21B3368}" type="presParOf" srcId="{C013F4C2-81DE-5F4A-BBCA-72FDFA5B3B35}" destId="{DFF93601-5CAE-6242-95EC-56E79019F7E8}" srcOrd="2" destOrd="0" presId="urn:microsoft.com/office/officeart/2005/8/layout/lProcess3"/>
    <dgm:cxn modelId="{8AB9E465-8FFD-7B4A-B87F-F22474AAABB0}" type="presParOf" srcId="{DFF93601-5CAE-6242-95EC-56E79019F7E8}" destId="{D3491F95-79F5-3848-899E-0BBE7A57E671}" srcOrd="0" destOrd="0" presId="urn:microsoft.com/office/officeart/2005/8/layout/lProcess3"/>
    <dgm:cxn modelId="{CDEEF925-2D7B-094E-B055-618DCB0B80DF}" type="presParOf" srcId="{DFF93601-5CAE-6242-95EC-56E79019F7E8}" destId="{DAB4A768-D28B-DB4E-8A8A-FA0EDD2E9DD7}" srcOrd="1" destOrd="0" presId="urn:microsoft.com/office/officeart/2005/8/layout/lProcess3"/>
    <dgm:cxn modelId="{316951F5-6F2E-DA4E-A971-7363D8C0F5B6}" type="presParOf" srcId="{DFF93601-5CAE-6242-95EC-56E79019F7E8}" destId="{266FCAB1-02A0-CE46-AEFF-61825558E30E}" srcOrd="2" destOrd="0" presId="urn:microsoft.com/office/officeart/2005/8/layout/lProcess3"/>
    <dgm:cxn modelId="{C48D25D0-709A-A245-87C3-A13D6D7189E0}" type="presParOf" srcId="{C013F4C2-81DE-5F4A-BBCA-72FDFA5B3B35}" destId="{55BE8D48-F52E-0B4A-9F8C-C5CC8697E392}" srcOrd="3" destOrd="0" presId="urn:microsoft.com/office/officeart/2005/8/layout/lProcess3"/>
    <dgm:cxn modelId="{DEF53F16-9F33-1D4F-87A5-C172761FADD3}" type="presParOf" srcId="{C013F4C2-81DE-5F4A-BBCA-72FDFA5B3B35}" destId="{E0EABC7A-F197-354A-81C4-8E595891A964}" srcOrd="4" destOrd="0" presId="urn:microsoft.com/office/officeart/2005/8/layout/lProcess3"/>
    <dgm:cxn modelId="{B68229AB-A199-8841-9572-3D90D3DDD3B7}" type="presParOf" srcId="{E0EABC7A-F197-354A-81C4-8E595891A964}" destId="{078394B6-4DC9-AC4A-99A9-B5387577D144}" srcOrd="0" destOrd="0" presId="urn:microsoft.com/office/officeart/2005/8/layout/lProcess3"/>
    <dgm:cxn modelId="{688923B3-77FC-D14D-AC04-B4AD2F983A2C}" type="presParOf" srcId="{E0EABC7A-F197-354A-81C4-8E595891A964}" destId="{EA2E7CA7-AD92-A943-BFB4-564D883F4D3A}" srcOrd="1" destOrd="0" presId="urn:microsoft.com/office/officeart/2005/8/layout/lProcess3"/>
    <dgm:cxn modelId="{2F67860A-F47B-2447-88D0-BA3A859775B8}" type="presParOf" srcId="{E0EABC7A-F197-354A-81C4-8E595891A964}" destId="{323B096D-28D7-C74D-AFC7-22485E5112D2}" srcOrd="2" destOrd="0" presId="urn:microsoft.com/office/officeart/2005/8/layout/lProcess3"/>
    <dgm:cxn modelId="{F6123574-DE3B-6E40-983A-E9DBAC7E671E}" type="presParOf" srcId="{C013F4C2-81DE-5F4A-BBCA-72FDFA5B3B35}" destId="{9C878AE1-8161-D24C-B67F-C8E201185B0F}" srcOrd="5" destOrd="0" presId="urn:microsoft.com/office/officeart/2005/8/layout/lProcess3"/>
    <dgm:cxn modelId="{7BC9CAD7-A0E5-8A46-8616-7C99343FD5F9}" type="presParOf" srcId="{C013F4C2-81DE-5F4A-BBCA-72FDFA5B3B35}" destId="{9BD1B234-7FE6-694E-A5EA-1A5693FBFB8C}" srcOrd="6" destOrd="0" presId="urn:microsoft.com/office/officeart/2005/8/layout/lProcess3"/>
    <dgm:cxn modelId="{DFA5375A-BCAB-FA43-B755-A9BBD8E9A75A}" type="presParOf" srcId="{9BD1B234-7FE6-694E-A5EA-1A5693FBFB8C}" destId="{24A6D111-F9D3-464D-A7F1-A072C2156F11}" srcOrd="0" destOrd="0" presId="urn:microsoft.com/office/officeart/2005/8/layout/lProcess3"/>
    <dgm:cxn modelId="{419DD116-AD8F-BF47-86FF-A9E0FFA379C1}" type="presParOf" srcId="{9BD1B234-7FE6-694E-A5EA-1A5693FBFB8C}" destId="{12AE1806-D0BD-6E44-BD1A-AA43C33FCAC7}" srcOrd="1" destOrd="0" presId="urn:microsoft.com/office/officeart/2005/8/layout/lProcess3"/>
    <dgm:cxn modelId="{74E20152-FB23-DA4F-B045-D28BF0085962}" type="presParOf" srcId="{9BD1B234-7FE6-694E-A5EA-1A5693FBFB8C}" destId="{F2F2F10C-E42E-2947-B807-3E9E18EE817B}" srcOrd="2" destOrd="0" presId="urn:microsoft.com/office/officeart/2005/8/layout/lProcess3"/>
    <dgm:cxn modelId="{7AC08900-CF69-C040-8D16-D13D33DDE6ED}" type="presParOf" srcId="{9BD1B234-7FE6-694E-A5EA-1A5693FBFB8C}" destId="{ABE88281-0128-A84B-A76E-E8EAB337AC10}" srcOrd="3" destOrd="0" presId="urn:microsoft.com/office/officeart/2005/8/layout/lProcess3"/>
    <dgm:cxn modelId="{668DFB5C-57F6-A744-80C9-A306876753EA}" type="presParOf" srcId="{9BD1B234-7FE6-694E-A5EA-1A5693FBFB8C}" destId="{7832575B-5F15-6C4A-971C-908DC11AFEB0}" srcOrd="4" destOrd="0" presId="urn:microsoft.com/office/officeart/2005/8/layout/lProcess3"/>
    <dgm:cxn modelId="{B5C8D934-020C-334E-B6C0-7D54116716EA}" type="presParOf" srcId="{C013F4C2-81DE-5F4A-BBCA-72FDFA5B3B35}" destId="{018ADFC1-6393-F640-8178-3D6E33635327}" srcOrd="7" destOrd="0" presId="urn:microsoft.com/office/officeart/2005/8/layout/lProcess3"/>
    <dgm:cxn modelId="{1E7602BB-FE82-F34E-ADDE-79DD07D276CA}" type="presParOf" srcId="{C013F4C2-81DE-5F4A-BBCA-72FDFA5B3B35}" destId="{D4C4C26E-ACF1-2F48-AF7E-3D1835EA885C}" srcOrd="8" destOrd="0" presId="urn:microsoft.com/office/officeart/2005/8/layout/lProcess3"/>
    <dgm:cxn modelId="{F39BCBA8-447D-7248-A167-6F0F584AE0B2}" type="presParOf" srcId="{D4C4C26E-ACF1-2F48-AF7E-3D1835EA885C}" destId="{8E1200DD-65D9-F442-ACCA-FEE36C989613}" srcOrd="0" destOrd="0" presId="urn:microsoft.com/office/officeart/2005/8/layout/lProcess3"/>
    <dgm:cxn modelId="{F3F27ADD-1500-744F-AF77-EED33796A29A}" type="presParOf" srcId="{D4C4C26E-ACF1-2F48-AF7E-3D1835EA885C}" destId="{E4FA6316-5980-5642-90B7-A28D6C261ECC}" srcOrd="1" destOrd="0" presId="urn:microsoft.com/office/officeart/2005/8/layout/lProcess3"/>
    <dgm:cxn modelId="{38B6B625-41BD-9541-82B4-C0E228806BDB}" type="presParOf" srcId="{D4C4C26E-ACF1-2F48-AF7E-3D1835EA885C}" destId="{85B13D88-F651-6046-970F-6775ED311CBC}"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718A552-92A9-4D43-B494-3AB3288E72C5}"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0CDA9321-0DBE-3B4A-AAD7-4BFB15091C9D}">
      <dgm:prSet phldrT="[Text]"/>
      <dgm:spPr/>
      <dgm:t>
        <a:bodyPr/>
        <a:lstStyle/>
        <a:p>
          <a:r>
            <a:rPr lang="en-US" dirty="0" smtClean="0"/>
            <a:t>Harness</a:t>
          </a:r>
          <a:endParaRPr lang="en-US" dirty="0"/>
        </a:p>
      </dgm:t>
    </dgm:pt>
    <dgm:pt modelId="{F0CC9179-0A46-7748-9669-4030F8749D19}" type="parTrans" cxnId="{A1B7E4C8-A19E-084D-B426-65D935EEA288}">
      <dgm:prSet/>
      <dgm:spPr/>
      <dgm:t>
        <a:bodyPr/>
        <a:lstStyle/>
        <a:p>
          <a:endParaRPr lang="en-US"/>
        </a:p>
      </dgm:t>
    </dgm:pt>
    <dgm:pt modelId="{61F3EB79-FE7A-2C40-9E8F-3CF6F412F6DF}" type="sibTrans" cxnId="{A1B7E4C8-A19E-084D-B426-65D935EEA288}">
      <dgm:prSet/>
      <dgm:spPr/>
      <dgm:t>
        <a:bodyPr/>
        <a:lstStyle/>
        <a:p>
          <a:endParaRPr lang="en-US"/>
        </a:p>
      </dgm:t>
    </dgm:pt>
    <dgm:pt modelId="{90D37F71-A9C5-824F-8183-F940D790872B}">
      <dgm:prSet phldrT="[Text]"/>
      <dgm:spPr/>
      <dgm:t>
        <a:bodyPr/>
        <a:lstStyle/>
        <a:p>
          <a:r>
            <a:rPr lang="en-US" dirty="0" smtClean="0"/>
            <a:t>Function 1 Input A</a:t>
          </a:r>
          <a:endParaRPr lang="en-US" dirty="0"/>
        </a:p>
      </dgm:t>
    </dgm:pt>
    <dgm:pt modelId="{AD36B31E-7FFC-F44A-AEB9-D392D0C2CB87}" type="parTrans" cxnId="{F4193E78-D5EF-DD48-B710-8E36B70E59EA}">
      <dgm:prSet/>
      <dgm:spPr/>
      <dgm:t>
        <a:bodyPr/>
        <a:lstStyle/>
        <a:p>
          <a:endParaRPr lang="en-US"/>
        </a:p>
      </dgm:t>
    </dgm:pt>
    <dgm:pt modelId="{16F69158-2BBA-2F42-9ED3-52BDF5DADDB9}" type="sibTrans" cxnId="{F4193E78-D5EF-DD48-B710-8E36B70E59EA}">
      <dgm:prSet/>
      <dgm:spPr/>
      <dgm:t>
        <a:bodyPr/>
        <a:lstStyle/>
        <a:p>
          <a:endParaRPr lang="en-US"/>
        </a:p>
      </dgm:t>
    </dgm:pt>
    <dgm:pt modelId="{02938735-BBCA-E844-A141-A6C0AEAE6E0E}">
      <dgm:prSet phldrT="[Text]"/>
      <dgm:spPr/>
      <dgm:t>
        <a:bodyPr/>
        <a:lstStyle/>
        <a:p>
          <a:r>
            <a:rPr lang="en-US" dirty="0" smtClean="0"/>
            <a:t>Function 2 Output B</a:t>
          </a:r>
          <a:endParaRPr lang="en-US" dirty="0"/>
        </a:p>
      </dgm:t>
    </dgm:pt>
    <dgm:pt modelId="{0AED87C7-CEB0-194A-8429-E909B4D9047B}" type="parTrans" cxnId="{5638F0F1-FA62-804C-8C63-EBC1306852F4}">
      <dgm:prSet/>
      <dgm:spPr/>
      <dgm:t>
        <a:bodyPr/>
        <a:lstStyle/>
        <a:p>
          <a:endParaRPr lang="en-US"/>
        </a:p>
      </dgm:t>
    </dgm:pt>
    <dgm:pt modelId="{FAFE8248-0A80-6842-9E3A-FB3698CC7EED}" type="sibTrans" cxnId="{5638F0F1-FA62-804C-8C63-EBC1306852F4}">
      <dgm:prSet/>
      <dgm:spPr/>
      <dgm:t>
        <a:bodyPr/>
        <a:lstStyle/>
        <a:p>
          <a:endParaRPr lang="en-US"/>
        </a:p>
      </dgm:t>
    </dgm:pt>
    <dgm:pt modelId="{7222285A-B231-D749-B907-6D6C1FC6C251}">
      <dgm:prSet phldrT="[Text]"/>
      <dgm:spPr/>
      <dgm:t>
        <a:bodyPr/>
        <a:lstStyle/>
        <a:p>
          <a:r>
            <a:rPr lang="en-US" dirty="0" smtClean="0"/>
            <a:t>Function 1 Input B</a:t>
          </a:r>
          <a:endParaRPr lang="en-US" dirty="0"/>
        </a:p>
      </dgm:t>
    </dgm:pt>
    <dgm:pt modelId="{2F61AE73-BF18-6648-9487-A8F4B911B52F}" type="parTrans" cxnId="{FAAC01DD-D897-4D4A-83AA-1EEDD7E5FEE1}">
      <dgm:prSet/>
      <dgm:spPr/>
      <dgm:t>
        <a:bodyPr/>
        <a:lstStyle/>
        <a:p>
          <a:endParaRPr lang="en-US"/>
        </a:p>
      </dgm:t>
    </dgm:pt>
    <dgm:pt modelId="{17244076-9D6A-6643-A00A-6C6EE37BB2C1}" type="sibTrans" cxnId="{FAAC01DD-D897-4D4A-83AA-1EEDD7E5FEE1}">
      <dgm:prSet/>
      <dgm:spPr/>
      <dgm:t>
        <a:bodyPr/>
        <a:lstStyle/>
        <a:p>
          <a:endParaRPr lang="en-US"/>
        </a:p>
      </dgm:t>
    </dgm:pt>
    <dgm:pt modelId="{A829AB16-42D1-3842-99E4-3377A8AD8873}">
      <dgm:prSet phldrT="[Text]"/>
      <dgm:spPr/>
      <dgm:t>
        <a:bodyPr/>
        <a:lstStyle/>
        <a:p>
          <a:r>
            <a:rPr lang="en-US" dirty="0" smtClean="0"/>
            <a:t>Function 1 Output A</a:t>
          </a:r>
          <a:endParaRPr lang="en-US" dirty="0"/>
        </a:p>
      </dgm:t>
    </dgm:pt>
    <dgm:pt modelId="{F8A27E64-5838-E449-8C98-2745E1E17184}" type="parTrans" cxnId="{49DA2FD3-A955-E242-B6EC-732A89A3AD7A}">
      <dgm:prSet/>
      <dgm:spPr/>
      <dgm:t>
        <a:bodyPr/>
        <a:lstStyle/>
        <a:p>
          <a:endParaRPr lang="en-US"/>
        </a:p>
      </dgm:t>
    </dgm:pt>
    <dgm:pt modelId="{D5BC7FFC-EE32-764A-9071-E9E9C8EC223A}" type="sibTrans" cxnId="{49DA2FD3-A955-E242-B6EC-732A89A3AD7A}">
      <dgm:prSet/>
      <dgm:spPr/>
      <dgm:t>
        <a:bodyPr/>
        <a:lstStyle/>
        <a:p>
          <a:endParaRPr lang="en-US"/>
        </a:p>
      </dgm:t>
    </dgm:pt>
    <dgm:pt modelId="{8BE2B270-CF09-7144-8F16-F12DA1AA5B78}">
      <dgm:prSet phldrT="[Text]"/>
      <dgm:spPr/>
      <dgm:t>
        <a:bodyPr/>
        <a:lstStyle/>
        <a:p>
          <a:r>
            <a:rPr lang="en-US" dirty="0" smtClean="0"/>
            <a:t>Function 5 Output A</a:t>
          </a:r>
          <a:endParaRPr lang="en-US" dirty="0"/>
        </a:p>
      </dgm:t>
    </dgm:pt>
    <dgm:pt modelId="{480B9B20-0B21-784C-B9D2-C8C4F2715250}" type="parTrans" cxnId="{21322480-08A7-B842-AFCA-33896B1D84EB}">
      <dgm:prSet/>
      <dgm:spPr/>
      <dgm:t>
        <a:bodyPr/>
        <a:lstStyle/>
        <a:p>
          <a:endParaRPr lang="en-US"/>
        </a:p>
      </dgm:t>
    </dgm:pt>
    <dgm:pt modelId="{05FFB3FB-7A9B-9748-AD78-B00CDA3C0056}" type="sibTrans" cxnId="{21322480-08A7-B842-AFCA-33896B1D84EB}">
      <dgm:prSet/>
      <dgm:spPr/>
      <dgm:t>
        <a:bodyPr/>
        <a:lstStyle/>
        <a:p>
          <a:endParaRPr lang="en-US"/>
        </a:p>
      </dgm:t>
    </dgm:pt>
    <dgm:pt modelId="{416349CB-F6AB-FE48-B8B9-824218E08A53}">
      <dgm:prSet phldrT="[Text]"/>
      <dgm:spPr/>
      <dgm:t>
        <a:bodyPr/>
        <a:lstStyle/>
        <a:p>
          <a:r>
            <a:rPr lang="en-US" dirty="0" smtClean="0"/>
            <a:t>Evaluations</a:t>
          </a:r>
          <a:endParaRPr lang="en-US" dirty="0"/>
        </a:p>
      </dgm:t>
    </dgm:pt>
    <dgm:pt modelId="{09F15495-0E94-0849-B26B-ACD7F24F769C}" type="parTrans" cxnId="{9879301D-BA8E-CB44-A763-6AC4F2BF77C9}">
      <dgm:prSet/>
      <dgm:spPr/>
      <dgm:t>
        <a:bodyPr/>
        <a:lstStyle/>
        <a:p>
          <a:endParaRPr lang="en-US"/>
        </a:p>
      </dgm:t>
    </dgm:pt>
    <dgm:pt modelId="{0013504E-2A80-0A47-B583-DC0A59ABFD73}" type="sibTrans" cxnId="{9879301D-BA8E-CB44-A763-6AC4F2BF77C9}">
      <dgm:prSet/>
      <dgm:spPr/>
      <dgm:t>
        <a:bodyPr/>
        <a:lstStyle/>
        <a:p>
          <a:endParaRPr lang="en-US"/>
        </a:p>
      </dgm:t>
    </dgm:pt>
    <dgm:pt modelId="{EC5698B3-D625-ED43-8908-0A481C0E1EFA}">
      <dgm:prSet phldrT="[Text]"/>
      <dgm:spPr/>
      <dgm:t>
        <a:bodyPr/>
        <a:lstStyle/>
        <a:p>
          <a:r>
            <a:rPr lang="en-US" dirty="0" smtClean="0"/>
            <a:t>Evaluation A</a:t>
          </a:r>
          <a:endParaRPr lang="en-US" dirty="0"/>
        </a:p>
      </dgm:t>
    </dgm:pt>
    <dgm:pt modelId="{6F8CF84A-26DA-B945-90C2-BB26E28CDF47}" type="parTrans" cxnId="{C4E109DE-2767-A147-BDE0-0E397F9279A7}">
      <dgm:prSet/>
      <dgm:spPr/>
      <dgm:t>
        <a:bodyPr/>
        <a:lstStyle/>
        <a:p>
          <a:endParaRPr lang="en-US"/>
        </a:p>
      </dgm:t>
    </dgm:pt>
    <dgm:pt modelId="{8B8F9363-9A27-0E45-B12F-7093D2742798}" type="sibTrans" cxnId="{C4E109DE-2767-A147-BDE0-0E397F9279A7}">
      <dgm:prSet/>
      <dgm:spPr/>
      <dgm:t>
        <a:bodyPr/>
        <a:lstStyle/>
        <a:p>
          <a:endParaRPr lang="en-US"/>
        </a:p>
      </dgm:t>
    </dgm:pt>
    <dgm:pt modelId="{121A082F-AF2D-8140-88B8-C5CA048967B5}">
      <dgm:prSet phldrT="[Text]"/>
      <dgm:spPr/>
      <dgm:t>
        <a:bodyPr/>
        <a:lstStyle/>
        <a:p>
          <a:r>
            <a:rPr lang="en-US" dirty="0" smtClean="0"/>
            <a:t>Structures</a:t>
          </a:r>
          <a:endParaRPr lang="en-US" dirty="0"/>
        </a:p>
      </dgm:t>
    </dgm:pt>
    <dgm:pt modelId="{C63F3983-0DD7-744A-ABE5-0B3372B314D0}" type="parTrans" cxnId="{57B36749-CE5C-E244-BB67-AACD11A58C78}">
      <dgm:prSet/>
      <dgm:spPr/>
      <dgm:t>
        <a:bodyPr/>
        <a:lstStyle/>
        <a:p>
          <a:endParaRPr lang="en-US"/>
        </a:p>
      </dgm:t>
    </dgm:pt>
    <dgm:pt modelId="{7F871DFE-AAED-3E49-BEE4-18F3F313572A}" type="sibTrans" cxnId="{57B36749-CE5C-E244-BB67-AACD11A58C78}">
      <dgm:prSet/>
      <dgm:spPr/>
      <dgm:t>
        <a:bodyPr/>
        <a:lstStyle/>
        <a:p>
          <a:endParaRPr lang="en-US"/>
        </a:p>
      </dgm:t>
    </dgm:pt>
    <dgm:pt modelId="{52D17B0F-0A16-9348-B00A-7DA1598E119D}">
      <dgm:prSet phldrT="[Text]"/>
      <dgm:spPr/>
      <dgm:t>
        <a:bodyPr/>
        <a:lstStyle/>
        <a:p>
          <a:r>
            <a:rPr lang="en-US" dirty="0" smtClean="0"/>
            <a:t>Workflow A</a:t>
          </a:r>
          <a:endParaRPr lang="en-US" dirty="0"/>
        </a:p>
      </dgm:t>
    </dgm:pt>
    <dgm:pt modelId="{7EC6B94E-33A4-8344-AEBA-B4436AB631C9}" type="parTrans" cxnId="{56F64788-8725-D040-8B12-0B7553EE2933}">
      <dgm:prSet/>
      <dgm:spPr/>
      <dgm:t>
        <a:bodyPr/>
        <a:lstStyle/>
        <a:p>
          <a:endParaRPr lang="en-US"/>
        </a:p>
      </dgm:t>
    </dgm:pt>
    <dgm:pt modelId="{2DECE9BD-AC2F-8744-8BCA-29AACC0F1A25}" type="sibTrans" cxnId="{56F64788-8725-D040-8B12-0B7553EE2933}">
      <dgm:prSet/>
      <dgm:spPr/>
      <dgm:t>
        <a:bodyPr/>
        <a:lstStyle/>
        <a:p>
          <a:endParaRPr lang="en-US"/>
        </a:p>
      </dgm:t>
    </dgm:pt>
    <dgm:pt modelId="{084631FD-4656-964E-B2E4-CF337EF7357E}">
      <dgm:prSet phldrT="[Text]"/>
      <dgm:spPr/>
      <dgm:t>
        <a:bodyPr/>
        <a:lstStyle/>
        <a:p>
          <a:r>
            <a:rPr lang="en-US" dirty="0" smtClean="0"/>
            <a:t>Metadata</a:t>
          </a:r>
          <a:endParaRPr lang="en-US" dirty="0"/>
        </a:p>
      </dgm:t>
    </dgm:pt>
    <dgm:pt modelId="{B4BA77FB-A456-5E4A-8D69-06805CABA5C5}" type="parTrans" cxnId="{64541D5D-4FC1-3145-B786-E43FAEB484EE}">
      <dgm:prSet/>
      <dgm:spPr/>
      <dgm:t>
        <a:bodyPr/>
        <a:lstStyle/>
        <a:p>
          <a:endParaRPr lang="en-US"/>
        </a:p>
      </dgm:t>
    </dgm:pt>
    <dgm:pt modelId="{93037403-8B46-EB40-9003-8EE0D9CE96D0}" type="sibTrans" cxnId="{64541D5D-4FC1-3145-B786-E43FAEB484EE}">
      <dgm:prSet/>
      <dgm:spPr/>
      <dgm:t>
        <a:bodyPr/>
        <a:lstStyle/>
        <a:p>
          <a:endParaRPr lang="en-US"/>
        </a:p>
      </dgm:t>
    </dgm:pt>
    <dgm:pt modelId="{ECC77344-988A-3A4A-A50D-8D7715E460D2}">
      <dgm:prSet phldrT="[Text]"/>
      <dgm:spPr/>
      <dgm:t>
        <a:bodyPr/>
        <a:lstStyle/>
        <a:p>
          <a:r>
            <a:rPr lang="en-US" dirty="0" smtClean="0"/>
            <a:t>Statistics</a:t>
          </a:r>
          <a:endParaRPr lang="en-US" dirty="0"/>
        </a:p>
      </dgm:t>
    </dgm:pt>
    <dgm:pt modelId="{47F5D133-6A73-9842-B675-7D12D13002FF}" type="parTrans" cxnId="{4CE46542-4D0F-864B-AC03-EEB05FE7E539}">
      <dgm:prSet/>
      <dgm:spPr/>
      <dgm:t>
        <a:bodyPr/>
        <a:lstStyle/>
        <a:p>
          <a:endParaRPr lang="en-US"/>
        </a:p>
      </dgm:t>
    </dgm:pt>
    <dgm:pt modelId="{69C221D4-95D4-0944-819A-A97A9E0F5875}" type="sibTrans" cxnId="{4CE46542-4D0F-864B-AC03-EEB05FE7E539}">
      <dgm:prSet/>
      <dgm:spPr/>
      <dgm:t>
        <a:bodyPr/>
        <a:lstStyle/>
        <a:p>
          <a:endParaRPr lang="en-US"/>
        </a:p>
      </dgm:t>
    </dgm:pt>
    <dgm:pt modelId="{AD9624E2-8778-EA46-B8D5-8FF2CC9FAE4C}">
      <dgm:prSet phldrT="[Text]"/>
      <dgm:spPr/>
      <dgm:t>
        <a:bodyPr/>
        <a:lstStyle/>
        <a:p>
          <a:r>
            <a:rPr lang="en-US" dirty="0" smtClean="0"/>
            <a:t>Evaluation A</a:t>
          </a:r>
          <a:endParaRPr lang="en-US" dirty="0"/>
        </a:p>
      </dgm:t>
    </dgm:pt>
    <dgm:pt modelId="{6AAC7DD4-524C-024E-956A-12FA60465799}" type="parTrans" cxnId="{57C4E1A5-73E5-624A-A7FC-DF2005BC70F9}">
      <dgm:prSet/>
      <dgm:spPr/>
      <dgm:t>
        <a:bodyPr/>
        <a:lstStyle/>
        <a:p>
          <a:endParaRPr lang="en-US"/>
        </a:p>
      </dgm:t>
    </dgm:pt>
    <dgm:pt modelId="{A19D50C7-DC43-6040-B1DF-2AD7F23E8BDC}" type="sibTrans" cxnId="{57C4E1A5-73E5-624A-A7FC-DF2005BC70F9}">
      <dgm:prSet/>
      <dgm:spPr/>
      <dgm:t>
        <a:bodyPr/>
        <a:lstStyle/>
        <a:p>
          <a:endParaRPr lang="en-US"/>
        </a:p>
      </dgm:t>
    </dgm:pt>
    <dgm:pt modelId="{0ECA9FE7-B288-314E-81B4-816A66E47FA8}" type="pres">
      <dgm:prSet presAssocID="{D718A552-92A9-4D43-B494-3AB3288E72C5}" presName="hierChild1" presStyleCnt="0">
        <dgm:presLayoutVars>
          <dgm:orgChart val="1"/>
          <dgm:chPref val="1"/>
          <dgm:dir/>
          <dgm:animOne val="branch"/>
          <dgm:animLvl val="lvl"/>
          <dgm:resizeHandles/>
        </dgm:presLayoutVars>
      </dgm:prSet>
      <dgm:spPr/>
      <dgm:t>
        <a:bodyPr/>
        <a:lstStyle/>
        <a:p>
          <a:endParaRPr lang="en-US"/>
        </a:p>
      </dgm:t>
    </dgm:pt>
    <dgm:pt modelId="{0F815B28-1DFD-5140-9079-B5406BFCADDF}" type="pres">
      <dgm:prSet presAssocID="{0CDA9321-0DBE-3B4A-AAD7-4BFB15091C9D}" presName="hierRoot1" presStyleCnt="0">
        <dgm:presLayoutVars>
          <dgm:hierBranch val="init"/>
        </dgm:presLayoutVars>
      </dgm:prSet>
      <dgm:spPr/>
    </dgm:pt>
    <dgm:pt modelId="{71DF07AF-C639-1A4D-ADB8-B73C1667C766}" type="pres">
      <dgm:prSet presAssocID="{0CDA9321-0DBE-3B4A-AAD7-4BFB15091C9D}" presName="rootComposite1" presStyleCnt="0"/>
      <dgm:spPr/>
    </dgm:pt>
    <dgm:pt modelId="{26089DE2-3042-824F-AD96-E0E09264EE11}" type="pres">
      <dgm:prSet presAssocID="{0CDA9321-0DBE-3B4A-AAD7-4BFB15091C9D}" presName="rootText1" presStyleLbl="node0" presStyleIdx="0" presStyleCnt="1">
        <dgm:presLayoutVars>
          <dgm:chPref val="3"/>
        </dgm:presLayoutVars>
      </dgm:prSet>
      <dgm:spPr/>
      <dgm:t>
        <a:bodyPr/>
        <a:lstStyle/>
        <a:p>
          <a:endParaRPr lang="en-US"/>
        </a:p>
      </dgm:t>
    </dgm:pt>
    <dgm:pt modelId="{5617C1D3-66B9-6842-BE86-45A89C72520F}" type="pres">
      <dgm:prSet presAssocID="{0CDA9321-0DBE-3B4A-AAD7-4BFB15091C9D}" presName="rootConnector1" presStyleLbl="node1" presStyleIdx="0" presStyleCnt="0"/>
      <dgm:spPr/>
      <dgm:t>
        <a:bodyPr/>
        <a:lstStyle/>
        <a:p>
          <a:endParaRPr lang="en-US"/>
        </a:p>
      </dgm:t>
    </dgm:pt>
    <dgm:pt modelId="{B55A4800-0001-E649-A1F2-0C3819A014C8}" type="pres">
      <dgm:prSet presAssocID="{0CDA9321-0DBE-3B4A-AAD7-4BFB15091C9D}" presName="hierChild2" presStyleCnt="0"/>
      <dgm:spPr/>
    </dgm:pt>
    <dgm:pt modelId="{68EEBF4D-DDB3-E24C-9317-19A6001D9D8C}" type="pres">
      <dgm:prSet presAssocID="{09F15495-0E94-0849-B26B-ACD7F24F769C}" presName="Name37" presStyleLbl="parChTrans1D2" presStyleIdx="0" presStyleCnt="2"/>
      <dgm:spPr/>
      <dgm:t>
        <a:bodyPr/>
        <a:lstStyle/>
        <a:p>
          <a:endParaRPr lang="en-US"/>
        </a:p>
      </dgm:t>
    </dgm:pt>
    <dgm:pt modelId="{3FA0BADA-0712-6246-9496-C9A3B53ECD51}" type="pres">
      <dgm:prSet presAssocID="{416349CB-F6AB-FE48-B8B9-824218E08A53}" presName="hierRoot2" presStyleCnt="0">
        <dgm:presLayoutVars>
          <dgm:hierBranch val="init"/>
        </dgm:presLayoutVars>
      </dgm:prSet>
      <dgm:spPr/>
    </dgm:pt>
    <dgm:pt modelId="{8D60FDF4-3A66-EE47-87FA-915D1AC9F1E1}" type="pres">
      <dgm:prSet presAssocID="{416349CB-F6AB-FE48-B8B9-824218E08A53}" presName="rootComposite" presStyleCnt="0"/>
      <dgm:spPr/>
    </dgm:pt>
    <dgm:pt modelId="{E54678C3-0D1B-E545-965A-D0457CE78A51}" type="pres">
      <dgm:prSet presAssocID="{416349CB-F6AB-FE48-B8B9-824218E08A53}" presName="rootText" presStyleLbl="node2" presStyleIdx="0" presStyleCnt="2">
        <dgm:presLayoutVars>
          <dgm:chPref val="3"/>
        </dgm:presLayoutVars>
      </dgm:prSet>
      <dgm:spPr/>
      <dgm:t>
        <a:bodyPr/>
        <a:lstStyle/>
        <a:p>
          <a:endParaRPr lang="en-US"/>
        </a:p>
      </dgm:t>
    </dgm:pt>
    <dgm:pt modelId="{DDFCFAC9-012A-BF42-85DE-51914901AEE6}" type="pres">
      <dgm:prSet presAssocID="{416349CB-F6AB-FE48-B8B9-824218E08A53}" presName="rootConnector" presStyleLbl="node2" presStyleIdx="0" presStyleCnt="2"/>
      <dgm:spPr/>
      <dgm:t>
        <a:bodyPr/>
        <a:lstStyle/>
        <a:p>
          <a:endParaRPr lang="en-US"/>
        </a:p>
      </dgm:t>
    </dgm:pt>
    <dgm:pt modelId="{AACB8888-AEB0-1F44-B066-7A63DC18B5BE}" type="pres">
      <dgm:prSet presAssocID="{416349CB-F6AB-FE48-B8B9-824218E08A53}" presName="hierChild4" presStyleCnt="0"/>
      <dgm:spPr/>
    </dgm:pt>
    <dgm:pt modelId="{A16F0278-274E-8847-9237-3644D54F710D}" type="pres">
      <dgm:prSet presAssocID="{6F8CF84A-26DA-B945-90C2-BB26E28CDF47}" presName="Name37" presStyleLbl="parChTrans1D3" presStyleIdx="0" presStyleCnt="2"/>
      <dgm:spPr/>
      <dgm:t>
        <a:bodyPr/>
        <a:lstStyle/>
        <a:p>
          <a:endParaRPr lang="en-US"/>
        </a:p>
      </dgm:t>
    </dgm:pt>
    <dgm:pt modelId="{7F0BD567-9360-C946-A0E1-47590EAACB2F}" type="pres">
      <dgm:prSet presAssocID="{EC5698B3-D625-ED43-8908-0A481C0E1EFA}" presName="hierRoot2" presStyleCnt="0">
        <dgm:presLayoutVars>
          <dgm:hierBranch val="init"/>
        </dgm:presLayoutVars>
      </dgm:prSet>
      <dgm:spPr/>
    </dgm:pt>
    <dgm:pt modelId="{5178B51B-98ED-3241-AB55-AEF8EE69E760}" type="pres">
      <dgm:prSet presAssocID="{EC5698B3-D625-ED43-8908-0A481C0E1EFA}" presName="rootComposite" presStyleCnt="0"/>
      <dgm:spPr/>
    </dgm:pt>
    <dgm:pt modelId="{22DB9246-1414-DB4C-9939-B68BE80E32FB}" type="pres">
      <dgm:prSet presAssocID="{EC5698B3-D625-ED43-8908-0A481C0E1EFA}" presName="rootText" presStyleLbl="node3" presStyleIdx="0" presStyleCnt="2">
        <dgm:presLayoutVars>
          <dgm:chPref val="3"/>
        </dgm:presLayoutVars>
      </dgm:prSet>
      <dgm:spPr/>
      <dgm:t>
        <a:bodyPr/>
        <a:lstStyle/>
        <a:p>
          <a:endParaRPr lang="en-US"/>
        </a:p>
      </dgm:t>
    </dgm:pt>
    <dgm:pt modelId="{F41C661C-FCD9-B841-8C5C-23E63E568AEA}" type="pres">
      <dgm:prSet presAssocID="{EC5698B3-D625-ED43-8908-0A481C0E1EFA}" presName="rootConnector" presStyleLbl="node3" presStyleIdx="0" presStyleCnt="2"/>
      <dgm:spPr/>
      <dgm:t>
        <a:bodyPr/>
        <a:lstStyle/>
        <a:p>
          <a:endParaRPr lang="en-US"/>
        </a:p>
      </dgm:t>
    </dgm:pt>
    <dgm:pt modelId="{B47149BA-A6DF-3F42-8C38-7A34316468CE}" type="pres">
      <dgm:prSet presAssocID="{EC5698B3-D625-ED43-8908-0A481C0E1EFA}" presName="hierChild4" presStyleCnt="0"/>
      <dgm:spPr/>
    </dgm:pt>
    <dgm:pt modelId="{14BBF365-834D-8C4A-9AD6-9EA9EE7034B8}" type="pres">
      <dgm:prSet presAssocID="{B4BA77FB-A456-5E4A-8D69-06805CABA5C5}" presName="Name37" presStyleLbl="parChTrans1D4" presStyleIdx="0" presStyleCnt="8"/>
      <dgm:spPr/>
      <dgm:t>
        <a:bodyPr/>
        <a:lstStyle/>
        <a:p>
          <a:endParaRPr lang="en-US"/>
        </a:p>
      </dgm:t>
    </dgm:pt>
    <dgm:pt modelId="{0BA14E03-B842-D74E-882E-F56DC5B7CA3E}" type="pres">
      <dgm:prSet presAssocID="{084631FD-4656-964E-B2E4-CF337EF7357E}" presName="hierRoot2" presStyleCnt="0">
        <dgm:presLayoutVars>
          <dgm:hierBranch val="init"/>
        </dgm:presLayoutVars>
      </dgm:prSet>
      <dgm:spPr/>
    </dgm:pt>
    <dgm:pt modelId="{DA66CCAB-FEA2-1445-933A-CCAC7D0DF090}" type="pres">
      <dgm:prSet presAssocID="{084631FD-4656-964E-B2E4-CF337EF7357E}" presName="rootComposite" presStyleCnt="0"/>
      <dgm:spPr/>
    </dgm:pt>
    <dgm:pt modelId="{680C59F0-EC29-D44E-8498-178B20A144CE}" type="pres">
      <dgm:prSet presAssocID="{084631FD-4656-964E-B2E4-CF337EF7357E}" presName="rootText" presStyleLbl="node4" presStyleIdx="0" presStyleCnt="8">
        <dgm:presLayoutVars>
          <dgm:chPref val="3"/>
        </dgm:presLayoutVars>
      </dgm:prSet>
      <dgm:spPr/>
      <dgm:t>
        <a:bodyPr/>
        <a:lstStyle/>
        <a:p>
          <a:endParaRPr lang="en-US"/>
        </a:p>
      </dgm:t>
    </dgm:pt>
    <dgm:pt modelId="{56482E34-2B49-9C44-AFC4-096D9D5D084D}" type="pres">
      <dgm:prSet presAssocID="{084631FD-4656-964E-B2E4-CF337EF7357E}" presName="rootConnector" presStyleLbl="node4" presStyleIdx="0" presStyleCnt="8"/>
      <dgm:spPr/>
      <dgm:t>
        <a:bodyPr/>
        <a:lstStyle/>
        <a:p>
          <a:endParaRPr lang="en-US"/>
        </a:p>
      </dgm:t>
    </dgm:pt>
    <dgm:pt modelId="{11C6FC56-C3B7-E24A-8D9D-4B3F923C3C3B}" type="pres">
      <dgm:prSet presAssocID="{084631FD-4656-964E-B2E4-CF337EF7357E}" presName="hierChild4" presStyleCnt="0"/>
      <dgm:spPr/>
    </dgm:pt>
    <dgm:pt modelId="{8E1A4161-6FAC-4C49-8BE0-79B7E580C08A}" type="pres">
      <dgm:prSet presAssocID="{084631FD-4656-964E-B2E4-CF337EF7357E}" presName="hierChild5" presStyleCnt="0"/>
      <dgm:spPr/>
    </dgm:pt>
    <dgm:pt modelId="{2FBE0D9C-D6E2-954F-BBE3-41A763E505B7}" type="pres">
      <dgm:prSet presAssocID="{47F5D133-6A73-9842-B675-7D12D13002FF}" presName="Name37" presStyleLbl="parChTrans1D4" presStyleIdx="1" presStyleCnt="8"/>
      <dgm:spPr/>
      <dgm:t>
        <a:bodyPr/>
        <a:lstStyle/>
        <a:p>
          <a:endParaRPr lang="en-US"/>
        </a:p>
      </dgm:t>
    </dgm:pt>
    <dgm:pt modelId="{A0A3BD3E-DD5D-7443-9E85-79A2A213BC8A}" type="pres">
      <dgm:prSet presAssocID="{ECC77344-988A-3A4A-A50D-8D7715E460D2}" presName="hierRoot2" presStyleCnt="0">
        <dgm:presLayoutVars>
          <dgm:hierBranch val="init"/>
        </dgm:presLayoutVars>
      </dgm:prSet>
      <dgm:spPr/>
    </dgm:pt>
    <dgm:pt modelId="{1BEAD49F-6A35-B84A-9841-C4412CE01E75}" type="pres">
      <dgm:prSet presAssocID="{ECC77344-988A-3A4A-A50D-8D7715E460D2}" presName="rootComposite" presStyleCnt="0"/>
      <dgm:spPr/>
    </dgm:pt>
    <dgm:pt modelId="{FE9AED7E-7D53-B64C-A93C-F74A8CA5F03D}" type="pres">
      <dgm:prSet presAssocID="{ECC77344-988A-3A4A-A50D-8D7715E460D2}" presName="rootText" presStyleLbl="node4" presStyleIdx="1" presStyleCnt="8">
        <dgm:presLayoutVars>
          <dgm:chPref val="3"/>
        </dgm:presLayoutVars>
      </dgm:prSet>
      <dgm:spPr/>
      <dgm:t>
        <a:bodyPr/>
        <a:lstStyle/>
        <a:p>
          <a:endParaRPr lang="en-US"/>
        </a:p>
      </dgm:t>
    </dgm:pt>
    <dgm:pt modelId="{D22CF6E1-7923-854F-9F48-4576A1A3D962}" type="pres">
      <dgm:prSet presAssocID="{ECC77344-988A-3A4A-A50D-8D7715E460D2}" presName="rootConnector" presStyleLbl="node4" presStyleIdx="1" presStyleCnt="8"/>
      <dgm:spPr/>
      <dgm:t>
        <a:bodyPr/>
        <a:lstStyle/>
        <a:p>
          <a:endParaRPr lang="en-US"/>
        </a:p>
      </dgm:t>
    </dgm:pt>
    <dgm:pt modelId="{EE09AABF-A14D-0144-A62D-DEF2C9E08F79}" type="pres">
      <dgm:prSet presAssocID="{ECC77344-988A-3A4A-A50D-8D7715E460D2}" presName="hierChild4" presStyleCnt="0"/>
      <dgm:spPr/>
    </dgm:pt>
    <dgm:pt modelId="{20490CFD-6A22-5748-9788-5AB97C4B963B}" type="pres">
      <dgm:prSet presAssocID="{ECC77344-988A-3A4A-A50D-8D7715E460D2}" presName="hierChild5" presStyleCnt="0"/>
      <dgm:spPr/>
    </dgm:pt>
    <dgm:pt modelId="{E72E86F7-E9F5-AA40-B3EC-23F88A90C3DD}" type="pres">
      <dgm:prSet presAssocID="{EC5698B3-D625-ED43-8908-0A481C0E1EFA}" presName="hierChild5" presStyleCnt="0"/>
      <dgm:spPr/>
    </dgm:pt>
    <dgm:pt modelId="{ED5309C4-ACE1-6145-8A7F-EDFDE671B414}" type="pres">
      <dgm:prSet presAssocID="{416349CB-F6AB-FE48-B8B9-824218E08A53}" presName="hierChild5" presStyleCnt="0"/>
      <dgm:spPr/>
    </dgm:pt>
    <dgm:pt modelId="{8D5CC12E-1C8E-6042-916A-3715CF0ADA0C}" type="pres">
      <dgm:prSet presAssocID="{C63F3983-0DD7-744A-ABE5-0B3372B314D0}" presName="Name37" presStyleLbl="parChTrans1D2" presStyleIdx="1" presStyleCnt="2"/>
      <dgm:spPr/>
      <dgm:t>
        <a:bodyPr/>
        <a:lstStyle/>
        <a:p>
          <a:endParaRPr lang="en-US"/>
        </a:p>
      </dgm:t>
    </dgm:pt>
    <dgm:pt modelId="{DBFA6EA4-B9D8-5140-8B28-611AF8E15ECA}" type="pres">
      <dgm:prSet presAssocID="{121A082F-AF2D-8140-88B8-C5CA048967B5}" presName="hierRoot2" presStyleCnt="0">
        <dgm:presLayoutVars>
          <dgm:hierBranch val="init"/>
        </dgm:presLayoutVars>
      </dgm:prSet>
      <dgm:spPr/>
    </dgm:pt>
    <dgm:pt modelId="{79DBB05C-AF53-E342-9CDD-D2FA2B15432F}" type="pres">
      <dgm:prSet presAssocID="{121A082F-AF2D-8140-88B8-C5CA048967B5}" presName="rootComposite" presStyleCnt="0"/>
      <dgm:spPr/>
    </dgm:pt>
    <dgm:pt modelId="{BF0B6491-F0B9-DA40-963C-D364659C4707}" type="pres">
      <dgm:prSet presAssocID="{121A082F-AF2D-8140-88B8-C5CA048967B5}" presName="rootText" presStyleLbl="node2" presStyleIdx="1" presStyleCnt="2">
        <dgm:presLayoutVars>
          <dgm:chPref val="3"/>
        </dgm:presLayoutVars>
      </dgm:prSet>
      <dgm:spPr/>
      <dgm:t>
        <a:bodyPr/>
        <a:lstStyle/>
        <a:p>
          <a:endParaRPr lang="en-US"/>
        </a:p>
      </dgm:t>
    </dgm:pt>
    <dgm:pt modelId="{5EEB57AF-E5BC-E94E-927F-8949CF86EFA2}" type="pres">
      <dgm:prSet presAssocID="{121A082F-AF2D-8140-88B8-C5CA048967B5}" presName="rootConnector" presStyleLbl="node2" presStyleIdx="1" presStyleCnt="2"/>
      <dgm:spPr/>
      <dgm:t>
        <a:bodyPr/>
        <a:lstStyle/>
        <a:p>
          <a:endParaRPr lang="en-US"/>
        </a:p>
      </dgm:t>
    </dgm:pt>
    <dgm:pt modelId="{B733533A-5FD5-D640-965D-0C93C280AB76}" type="pres">
      <dgm:prSet presAssocID="{121A082F-AF2D-8140-88B8-C5CA048967B5}" presName="hierChild4" presStyleCnt="0"/>
      <dgm:spPr/>
    </dgm:pt>
    <dgm:pt modelId="{359AF0A7-25DC-0743-94EB-BE56A979F8CC}" type="pres">
      <dgm:prSet presAssocID="{7EC6B94E-33A4-8344-AEBA-B4436AB631C9}" presName="Name37" presStyleLbl="parChTrans1D3" presStyleIdx="1" presStyleCnt="2"/>
      <dgm:spPr/>
      <dgm:t>
        <a:bodyPr/>
        <a:lstStyle/>
        <a:p>
          <a:endParaRPr lang="en-US"/>
        </a:p>
      </dgm:t>
    </dgm:pt>
    <dgm:pt modelId="{E37B8472-93BC-EC43-A2A2-E8D87CF00838}" type="pres">
      <dgm:prSet presAssocID="{52D17B0F-0A16-9348-B00A-7DA1598E119D}" presName="hierRoot2" presStyleCnt="0">
        <dgm:presLayoutVars>
          <dgm:hierBranch val="init"/>
        </dgm:presLayoutVars>
      </dgm:prSet>
      <dgm:spPr/>
    </dgm:pt>
    <dgm:pt modelId="{8ACB6B0F-8A51-964D-98D5-775FAFC95461}" type="pres">
      <dgm:prSet presAssocID="{52D17B0F-0A16-9348-B00A-7DA1598E119D}" presName="rootComposite" presStyleCnt="0"/>
      <dgm:spPr/>
    </dgm:pt>
    <dgm:pt modelId="{10C3702E-3D85-8840-9270-646204D00CEA}" type="pres">
      <dgm:prSet presAssocID="{52D17B0F-0A16-9348-B00A-7DA1598E119D}" presName="rootText" presStyleLbl="node3" presStyleIdx="1" presStyleCnt="2">
        <dgm:presLayoutVars>
          <dgm:chPref val="3"/>
        </dgm:presLayoutVars>
      </dgm:prSet>
      <dgm:spPr/>
      <dgm:t>
        <a:bodyPr/>
        <a:lstStyle/>
        <a:p>
          <a:endParaRPr lang="en-US"/>
        </a:p>
      </dgm:t>
    </dgm:pt>
    <dgm:pt modelId="{5F1254F6-1B0B-814B-8278-D542A84C8125}" type="pres">
      <dgm:prSet presAssocID="{52D17B0F-0A16-9348-B00A-7DA1598E119D}" presName="rootConnector" presStyleLbl="node3" presStyleIdx="1" presStyleCnt="2"/>
      <dgm:spPr/>
      <dgm:t>
        <a:bodyPr/>
        <a:lstStyle/>
        <a:p>
          <a:endParaRPr lang="en-US"/>
        </a:p>
      </dgm:t>
    </dgm:pt>
    <dgm:pt modelId="{C3CB7604-7965-B242-8E26-368B25A44460}" type="pres">
      <dgm:prSet presAssocID="{52D17B0F-0A16-9348-B00A-7DA1598E119D}" presName="hierChild4" presStyleCnt="0"/>
      <dgm:spPr/>
    </dgm:pt>
    <dgm:pt modelId="{D5877960-891A-1243-8737-F14A7F011151}" type="pres">
      <dgm:prSet presAssocID="{6AAC7DD4-524C-024E-956A-12FA60465799}" presName="Name37" presStyleLbl="parChTrans1D4" presStyleIdx="2" presStyleCnt="8"/>
      <dgm:spPr/>
      <dgm:t>
        <a:bodyPr/>
        <a:lstStyle/>
        <a:p>
          <a:endParaRPr lang="en-US"/>
        </a:p>
      </dgm:t>
    </dgm:pt>
    <dgm:pt modelId="{41AD3B9F-D126-1246-8ADF-E96F220B6F7C}" type="pres">
      <dgm:prSet presAssocID="{AD9624E2-8778-EA46-B8D5-8FF2CC9FAE4C}" presName="hierRoot2" presStyleCnt="0">
        <dgm:presLayoutVars>
          <dgm:hierBranch val="init"/>
        </dgm:presLayoutVars>
      </dgm:prSet>
      <dgm:spPr/>
    </dgm:pt>
    <dgm:pt modelId="{2DD1BB93-4270-C24F-AA08-F1CEFF420E4B}" type="pres">
      <dgm:prSet presAssocID="{AD9624E2-8778-EA46-B8D5-8FF2CC9FAE4C}" presName="rootComposite" presStyleCnt="0"/>
      <dgm:spPr/>
    </dgm:pt>
    <dgm:pt modelId="{8927DB03-6277-F445-854A-F815E2BFDC8F}" type="pres">
      <dgm:prSet presAssocID="{AD9624E2-8778-EA46-B8D5-8FF2CC9FAE4C}" presName="rootText" presStyleLbl="node4" presStyleIdx="2" presStyleCnt="8">
        <dgm:presLayoutVars>
          <dgm:chPref val="3"/>
        </dgm:presLayoutVars>
      </dgm:prSet>
      <dgm:spPr/>
      <dgm:t>
        <a:bodyPr/>
        <a:lstStyle/>
        <a:p>
          <a:endParaRPr lang="en-US"/>
        </a:p>
      </dgm:t>
    </dgm:pt>
    <dgm:pt modelId="{30761B6C-7D41-0144-8BB1-B9B54C6F3EA8}" type="pres">
      <dgm:prSet presAssocID="{AD9624E2-8778-EA46-B8D5-8FF2CC9FAE4C}" presName="rootConnector" presStyleLbl="node4" presStyleIdx="2" presStyleCnt="8"/>
      <dgm:spPr/>
      <dgm:t>
        <a:bodyPr/>
        <a:lstStyle/>
        <a:p>
          <a:endParaRPr lang="en-US"/>
        </a:p>
      </dgm:t>
    </dgm:pt>
    <dgm:pt modelId="{1917E128-8D75-8840-B9DA-4CFC3DA7B82C}" type="pres">
      <dgm:prSet presAssocID="{AD9624E2-8778-EA46-B8D5-8FF2CC9FAE4C}" presName="hierChild4" presStyleCnt="0"/>
      <dgm:spPr/>
    </dgm:pt>
    <dgm:pt modelId="{E6A28782-9D26-974A-82CE-584D7A4CB327}" type="pres">
      <dgm:prSet presAssocID="{AD36B31E-7FFC-F44A-AEB9-D392D0C2CB87}" presName="Name37" presStyleLbl="parChTrans1D4" presStyleIdx="3" presStyleCnt="8"/>
      <dgm:spPr/>
      <dgm:t>
        <a:bodyPr/>
        <a:lstStyle/>
        <a:p>
          <a:endParaRPr lang="en-US"/>
        </a:p>
      </dgm:t>
    </dgm:pt>
    <dgm:pt modelId="{DA8B647E-DC5A-3546-AFE1-A6ADE47C5866}" type="pres">
      <dgm:prSet presAssocID="{90D37F71-A9C5-824F-8183-F940D790872B}" presName="hierRoot2" presStyleCnt="0">
        <dgm:presLayoutVars>
          <dgm:hierBranch val="init"/>
        </dgm:presLayoutVars>
      </dgm:prSet>
      <dgm:spPr/>
    </dgm:pt>
    <dgm:pt modelId="{F3E8E485-9E74-C24A-B06E-A88D231CEEB5}" type="pres">
      <dgm:prSet presAssocID="{90D37F71-A9C5-824F-8183-F940D790872B}" presName="rootComposite" presStyleCnt="0"/>
      <dgm:spPr/>
    </dgm:pt>
    <dgm:pt modelId="{2310989B-6AFD-C746-BFCD-CB6F3EF362A8}" type="pres">
      <dgm:prSet presAssocID="{90D37F71-A9C5-824F-8183-F940D790872B}" presName="rootText" presStyleLbl="node4" presStyleIdx="3" presStyleCnt="8">
        <dgm:presLayoutVars>
          <dgm:chPref val="3"/>
        </dgm:presLayoutVars>
      </dgm:prSet>
      <dgm:spPr/>
      <dgm:t>
        <a:bodyPr/>
        <a:lstStyle/>
        <a:p>
          <a:endParaRPr lang="en-US"/>
        </a:p>
      </dgm:t>
    </dgm:pt>
    <dgm:pt modelId="{B83E0596-E931-194D-95A9-35725D3798C8}" type="pres">
      <dgm:prSet presAssocID="{90D37F71-A9C5-824F-8183-F940D790872B}" presName="rootConnector" presStyleLbl="node4" presStyleIdx="3" presStyleCnt="8"/>
      <dgm:spPr/>
      <dgm:t>
        <a:bodyPr/>
        <a:lstStyle/>
        <a:p>
          <a:endParaRPr lang="en-US"/>
        </a:p>
      </dgm:t>
    </dgm:pt>
    <dgm:pt modelId="{938E4877-8C98-F84F-AEB8-4B92003738DD}" type="pres">
      <dgm:prSet presAssocID="{90D37F71-A9C5-824F-8183-F940D790872B}" presName="hierChild4" presStyleCnt="0"/>
      <dgm:spPr/>
    </dgm:pt>
    <dgm:pt modelId="{56704DFF-42C8-EC47-B8C0-B83B8903BCAA}" type="pres">
      <dgm:prSet presAssocID="{90D37F71-A9C5-824F-8183-F940D790872B}" presName="hierChild5" presStyleCnt="0"/>
      <dgm:spPr/>
    </dgm:pt>
    <dgm:pt modelId="{D42BAAE9-E427-904A-B52D-2DF558600852}" type="pres">
      <dgm:prSet presAssocID="{2F61AE73-BF18-6648-9487-A8F4B911B52F}" presName="Name37" presStyleLbl="parChTrans1D4" presStyleIdx="4" presStyleCnt="8"/>
      <dgm:spPr/>
      <dgm:t>
        <a:bodyPr/>
        <a:lstStyle/>
        <a:p>
          <a:endParaRPr lang="en-US"/>
        </a:p>
      </dgm:t>
    </dgm:pt>
    <dgm:pt modelId="{49F43EA0-7B81-0849-AD05-F02DD9589788}" type="pres">
      <dgm:prSet presAssocID="{7222285A-B231-D749-B907-6D6C1FC6C251}" presName="hierRoot2" presStyleCnt="0">
        <dgm:presLayoutVars>
          <dgm:hierBranch val="init"/>
        </dgm:presLayoutVars>
      </dgm:prSet>
      <dgm:spPr/>
    </dgm:pt>
    <dgm:pt modelId="{31BF8225-BB3C-C444-A1AC-31EE910F267E}" type="pres">
      <dgm:prSet presAssocID="{7222285A-B231-D749-B907-6D6C1FC6C251}" presName="rootComposite" presStyleCnt="0"/>
      <dgm:spPr/>
    </dgm:pt>
    <dgm:pt modelId="{43E2C51E-577E-334F-A265-5F8D33231109}" type="pres">
      <dgm:prSet presAssocID="{7222285A-B231-D749-B907-6D6C1FC6C251}" presName="rootText" presStyleLbl="node4" presStyleIdx="4" presStyleCnt="8">
        <dgm:presLayoutVars>
          <dgm:chPref val="3"/>
        </dgm:presLayoutVars>
      </dgm:prSet>
      <dgm:spPr/>
      <dgm:t>
        <a:bodyPr/>
        <a:lstStyle/>
        <a:p>
          <a:endParaRPr lang="en-US"/>
        </a:p>
      </dgm:t>
    </dgm:pt>
    <dgm:pt modelId="{7506C663-C5B5-1948-BCB6-F16185D158CA}" type="pres">
      <dgm:prSet presAssocID="{7222285A-B231-D749-B907-6D6C1FC6C251}" presName="rootConnector" presStyleLbl="node4" presStyleIdx="4" presStyleCnt="8"/>
      <dgm:spPr/>
      <dgm:t>
        <a:bodyPr/>
        <a:lstStyle/>
        <a:p>
          <a:endParaRPr lang="en-US"/>
        </a:p>
      </dgm:t>
    </dgm:pt>
    <dgm:pt modelId="{33321017-A532-B442-B006-631C1E77C69B}" type="pres">
      <dgm:prSet presAssocID="{7222285A-B231-D749-B907-6D6C1FC6C251}" presName="hierChild4" presStyleCnt="0"/>
      <dgm:spPr/>
    </dgm:pt>
    <dgm:pt modelId="{6B4759F1-6EE9-D84F-B8AF-129CB819C97A}" type="pres">
      <dgm:prSet presAssocID="{7222285A-B231-D749-B907-6D6C1FC6C251}" presName="hierChild5" presStyleCnt="0"/>
      <dgm:spPr/>
    </dgm:pt>
    <dgm:pt modelId="{60C2A773-0143-C24D-81E1-E834387E1028}" type="pres">
      <dgm:prSet presAssocID="{F8A27E64-5838-E449-8C98-2745E1E17184}" presName="Name37" presStyleLbl="parChTrans1D4" presStyleIdx="5" presStyleCnt="8"/>
      <dgm:spPr/>
      <dgm:t>
        <a:bodyPr/>
        <a:lstStyle/>
        <a:p>
          <a:endParaRPr lang="en-US"/>
        </a:p>
      </dgm:t>
    </dgm:pt>
    <dgm:pt modelId="{11DCF047-F9DE-BF40-A32D-89759262D6C2}" type="pres">
      <dgm:prSet presAssocID="{A829AB16-42D1-3842-99E4-3377A8AD8873}" presName="hierRoot2" presStyleCnt="0">
        <dgm:presLayoutVars>
          <dgm:hierBranch val="init"/>
        </dgm:presLayoutVars>
      </dgm:prSet>
      <dgm:spPr/>
    </dgm:pt>
    <dgm:pt modelId="{B7A2E0BA-4A3D-9E44-9EC4-CA3D14741FA8}" type="pres">
      <dgm:prSet presAssocID="{A829AB16-42D1-3842-99E4-3377A8AD8873}" presName="rootComposite" presStyleCnt="0"/>
      <dgm:spPr/>
    </dgm:pt>
    <dgm:pt modelId="{B92CA927-009C-CF48-97DF-C2481B670DA3}" type="pres">
      <dgm:prSet presAssocID="{A829AB16-42D1-3842-99E4-3377A8AD8873}" presName="rootText" presStyleLbl="node4" presStyleIdx="5" presStyleCnt="8">
        <dgm:presLayoutVars>
          <dgm:chPref val="3"/>
        </dgm:presLayoutVars>
      </dgm:prSet>
      <dgm:spPr/>
      <dgm:t>
        <a:bodyPr/>
        <a:lstStyle/>
        <a:p>
          <a:endParaRPr lang="en-US"/>
        </a:p>
      </dgm:t>
    </dgm:pt>
    <dgm:pt modelId="{8F43253B-328D-2248-BB3E-B8BB0C707630}" type="pres">
      <dgm:prSet presAssocID="{A829AB16-42D1-3842-99E4-3377A8AD8873}" presName="rootConnector" presStyleLbl="node4" presStyleIdx="5" presStyleCnt="8"/>
      <dgm:spPr/>
      <dgm:t>
        <a:bodyPr/>
        <a:lstStyle/>
        <a:p>
          <a:endParaRPr lang="en-US"/>
        </a:p>
      </dgm:t>
    </dgm:pt>
    <dgm:pt modelId="{5A5E4D3D-409C-284D-9A20-C39DF9A6180A}" type="pres">
      <dgm:prSet presAssocID="{A829AB16-42D1-3842-99E4-3377A8AD8873}" presName="hierChild4" presStyleCnt="0"/>
      <dgm:spPr/>
    </dgm:pt>
    <dgm:pt modelId="{95D24206-42B6-EC4C-86D4-223FA533B846}" type="pres">
      <dgm:prSet presAssocID="{A829AB16-42D1-3842-99E4-3377A8AD8873}" presName="hierChild5" presStyleCnt="0"/>
      <dgm:spPr/>
    </dgm:pt>
    <dgm:pt modelId="{232B41B9-FDF3-8240-B3C3-8787D8C7BD8C}" type="pres">
      <dgm:prSet presAssocID="{0AED87C7-CEB0-194A-8429-E909B4D9047B}" presName="Name37" presStyleLbl="parChTrans1D4" presStyleIdx="6" presStyleCnt="8"/>
      <dgm:spPr/>
      <dgm:t>
        <a:bodyPr/>
        <a:lstStyle/>
        <a:p>
          <a:endParaRPr lang="en-US"/>
        </a:p>
      </dgm:t>
    </dgm:pt>
    <dgm:pt modelId="{D7C41106-F162-1C4D-B551-1B0F008B94C3}" type="pres">
      <dgm:prSet presAssocID="{02938735-BBCA-E844-A141-A6C0AEAE6E0E}" presName="hierRoot2" presStyleCnt="0">
        <dgm:presLayoutVars>
          <dgm:hierBranch val="init"/>
        </dgm:presLayoutVars>
      </dgm:prSet>
      <dgm:spPr/>
    </dgm:pt>
    <dgm:pt modelId="{135491C9-BC82-874F-B04C-5EC997128454}" type="pres">
      <dgm:prSet presAssocID="{02938735-BBCA-E844-A141-A6C0AEAE6E0E}" presName="rootComposite" presStyleCnt="0"/>
      <dgm:spPr/>
    </dgm:pt>
    <dgm:pt modelId="{DE546541-A20D-4448-B15E-0CFD61A9FBC9}" type="pres">
      <dgm:prSet presAssocID="{02938735-BBCA-E844-A141-A6C0AEAE6E0E}" presName="rootText" presStyleLbl="node4" presStyleIdx="6" presStyleCnt="8">
        <dgm:presLayoutVars>
          <dgm:chPref val="3"/>
        </dgm:presLayoutVars>
      </dgm:prSet>
      <dgm:spPr/>
      <dgm:t>
        <a:bodyPr/>
        <a:lstStyle/>
        <a:p>
          <a:endParaRPr lang="en-US"/>
        </a:p>
      </dgm:t>
    </dgm:pt>
    <dgm:pt modelId="{F774DE6D-C99F-FB4F-B0D4-7546B82A65B2}" type="pres">
      <dgm:prSet presAssocID="{02938735-BBCA-E844-A141-A6C0AEAE6E0E}" presName="rootConnector" presStyleLbl="node4" presStyleIdx="6" presStyleCnt="8"/>
      <dgm:spPr/>
      <dgm:t>
        <a:bodyPr/>
        <a:lstStyle/>
        <a:p>
          <a:endParaRPr lang="en-US"/>
        </a:p>
      </dgm:t>
    </dgm:pt>
    <dgm:pt modelId="{4F15BC43-0E37-034F-872B-186420F40094}" type="pres">
      <dgm:prSet presAssocID="{02938735-BBCA-E844-A141-A6C0AEAE6E0E}" presName="hierChild4" presStyleCnt="0"/>
      <dgm:spPr/>
    </dgm:pt>
    <dgm:pt modelId="{F6950C40-71A3-214F-8080-360E56CABC8F}" type="pres">
      <dgm:prSet presAssocID="{02938735-BBCA-E844-A141-A6C0AEAE6E0E}" presName="hierChild5" presStyleCnt="0"/>
      <dgm:spPr/>
    </dgm:pt>
    <dgm:pt modelId="{BF1BAB2F-550E-E246-805C-00A615AFAF07}" type="pres">
      <dgm:prSet presAssocID="{480B9B20-0B21-784C-B9D2-C8C4F2715250}" presName="Name37" presStyleLbl="parChTrans1D4" presStyleIdx="7" presStyleCnt="8"/>
      <dgm:spPr/>
      <dgm:t>
        <a:bodyPr/>
        <a:lstStyle/>
        <a:p>
          <a:endParaRPr lang="en-US"/>
        </a:p>
      </dgm:t>
    </dgm:pt>
    <dgm:pt modelId="{2C5976E9-4801-B64D-AD2B-7AAA40988426}" type="pres">
      <dgm:prSet presAssocID="{8BE2B270-CF09-7144-8F16-F12DA1AA5B78}" presName="hierRoot2" presStyleCnt="0">
        <dgm:presLayoutVars>
          <dgm:hierBranch val="init"/>
        </dgm:presLayoutVars>
      </dgm:prSet>
      <dgm:spPr/>
    </dgm:pt>
    <dgm:pt modelId="{F24CA90D-3624-D14F-9929-9F832D735614}" type="pres">
      <dgm:prSet presAssocID="{8BE2B270-CF09-7144-8F16-F12DA1AA5B78}" presName="rootComposite" presStyleCnt="0"/>
      <dgm:spPr/>
    </dgm:pt>
    <dgm:pt modelId="{660F7459-08D8-4A48-9EB7-D7030FCC22EE}" type="pres">
      <dgm:prSet presAssocID="{8BE2B270-CF09-7144-8F16-F12DA1AA5B78}" presName="rootText" presStyleLbl="node4" presStyleIdx="7" presStyleCnt="8">
        <dgm:presLayoutVars>
          <dgm:chPref val="3"/>
        </dgm:presLayoutVars>
      </dgm:prSet>
      <dgm:spPr/>
      <dgm:t>
        <a:bodyPr/>
        <a:lstStyle/>
        <a:p>
          <a:endParaRPr lang="en-US"/>
        </a:p>
      </dgm:t>
    </dgm:pt>
    <dgm:pt modelId="{5166E8FA-A919-A344-ADB1-406D28633B64}" type="pres">
      <dgm:prSet presAssocID="{8BE2B270-CF09-7144-8F16-F12DA1AA5B78}" presName="rootConnector" presStyleLbl="node4" presStyleIdx="7" presStyleCnt="8"/>
      <dgm:spPr/>
      <dgm:t>
        <a:bodyPr/>
        <a:lstStyle/>
        <a:p>
          <a:endParaRPr lang="en-US"/>
        </a:p>
      </dgm:t>
    </dgm:pt>
    <dgm:pt modelId="{B66BD984-F50D-204E-8DCD-C5E6B191D85B}" type="pres">
      <dgm:prSet presAssocID="{8BE2B270-CF09-7144-8F16-F12DA1AA5B78}" presName="hierChild4" presStyleCnt="0"/>
      <dgm:spPr/>
    </dgm:pt>
    <dgm:pt modelId="{C8CA0F4B-6590-2C4F-9035-7051E7072838}" type="pres">
      <dgm:prSet presAssocID="{8BE2B270-CF09-7144-8F16-F12DA1AA5B78}" presName="hierChild5" presStyleCnt="0"/>
      <dgm:spPr/>
    </dgm:pt>
    <dgm:pt modelId="{D1B5557F-C8C8-2245-BA99-D580AB57403E}" type="pres">
      <dgm:prSet presAssocID="{AD9624E2-8778-EA46-B8D5-8FF2CC9FAE4C}" presName="hierChild5" presStyleCnt="0"/>
      <dgm:spPr/>
    </dgm:pt>
    <dgm:pt modelId="{4DA4C131-7371-FE4F-A486-84B2A009BE4B}" type="pres">
      <dgm:prSet presAssocID="{52D17B0F-0A16-9348-B00A-7DA1598E119D}" presName="hierChild5" presStyleCnt="0"/>
      <dgm:spPr/>
    </dgm:pt>
    <dgm:pt modelId="{11CD20DE-B1BC-9444-A4D8-F5625F51092F}" type="pres">
      <dgm:prSet presAssocID="{121A082F-AF2D-8140-88B8-C5CA048967B5}" presName="hierChild5" presStyleCnt="0"/>
      <dgm:spPr/>
    </dgm:pt>
    <dgm:pt modelId="{E0C03D1B-FCB7-5945-8044-32859E1963E9}" type="pres">
      <dgm:prSet presAssocID="{0CDA9321-0DBE-3B4A-AAD7-4BFB15091C9D}" presName="hierChild3" presStyleCnt="0"/>
      <dgm:spPr/>
    </dgm:pt>
  </dgm:ptLst>
  <dgm:cxnLst>
    <dgm:cxn modelId="{F4193E78-D5EF-DD48-B710-8E36B70E59EA}" srcId="{AD9624E2-8778-EA46-B8D5-8FF2CC9FAE4C}" destId="{90D37F71-A9C5-824F-8183-F940D790872B}" srcOrd="0" destOrd="0" parTransId="{AD36B31E-7FFC-F44A-AEB9-D392D0C2CB87}" sibTransId="{16F69158-2BBA-2F42-9ED3-52BDF5DADDB9}"/>
    <dgm:cxn modelId="{74BA6969-8388-1B41-8C2C-CC714935C7D4}" type="presOf" srcId="{47F5D133-6A73-9842-B675-7D12D13002FF}" destId="{2FBE0D9C-D6E2-954F-BBE3-41A763E505B7}" srcOrd="0" destOrd="0" presId="urn:microsoft.com/office/officeart/2005/8/layout/orgChart1"/>
    <dgm:cxn modelId="{3F0DE5E6-0923-814F-942C-8FCC2E56B8DA}" type="presOf" srcId="{AD36B31E-7FFC-F44A-AEB9-D392D0C2CB87}" destId="{E6A28782-9D26-974A-82CE-584D7A4CB327}" srcOrd="0" destOrd="0" presId="urn:microsoft.com/office/officeart/2005/8/layout/orgChart1"/>
    <dgm:cxn modelId="{1A2CAE66-9D4F-EF47-BFA1-BD836B40A934}" type="presOf" srcId="{084631FD-4656-964E-B2E4-CF337EF7357E}" destId="{56482E34-2B49-9C44-AFC4-096D9D5D084D}" srcOrd="1" destOrd="0" presId="urn:microsoft.com/office/officeart/2005/8/layout/orgChart1"/>
    <dgm:cxn modelId="{1C1906B4-F4A4-A54F-94FE-ED48B9C48277}" type="presOf" srcId="{416349CB-F6AB-FE48-B8B9-824218E08A53}" destId="{DDFCFAC9-012A-BF42-85DE-51914901AEE6}" srcOrd="1" destOrd="0" presId="urn:microsoft.com/office/officeart/2005/8/layout/orgChart1"/>
    <dgm:cxn modelId="{414400EF-6DE1-C34C-94BF-E59063CB4860}" type="presOf" srcId="{480B9B20-0B21-784C-B9D2-C8C4F2715250}" destId="{BF1BAB2F-550E-E246-805C-00A615AFAF07}" srcOrd="0" destOrd="0" presId="urn:microsoft.com/office/officeart/2005/8/layout/orgChart1"/>
    <dgm:cxn modelId="{6EC9FAA3-10EE-514F-B365-6B9CFEE08E9D}" type="presOf" srcId="{416349CB-F6AB-FE48-B8B9-824218E08A53}" destId="{E54678C3-0D1B-E545-965A-D0457CE78A51}" srcOrd="0" destOrd="0" presId="urn:microsoft.com/office/officeart/2005/8/layout/orgChart1"/>
    <dgm:cxn modelId="{1A1FB174-09BB-244D-B16D-EC56D35F3B20}" type="presOf" srcId="{0CDA9321-0DBE-3B4A-AAD7-4BFB15091C9D}" destId="{26089DE2-3042-824F-AD96-E0E09264EE11}" srcOrd="0" destOrd="0" presId="urn:microsoft.com/office/officeart/2005/8/layout/orgChart1"/>
    <dgm:cxn modelId="{21322480-08A7-B842-AFCA-33896B1D84EB}" srcId="{AD9624E2-8778-EA46-B8D5-8FF2CC9FAE4C}" destId="{8BE2B270-CF09-7144-8F16-F12DA1AA5B78}" srcOrd="4" destOrd="0" parTransId="{480B9B20-0B21-784C-B9D2-C8C4F2715250}" sibTransId="{05FFB3FB-7A9B-9748-AD78-B00CDA3C0056}"/>
    <dgm:cxn modelId="{209FBDB8-20E8-5341-97F5-843C77A11417}" type="presOf" srcId="{EC5698B3-D625-ED43-8908-0A481C0E1EFA}" destId="{22DB9246-1414-DB4C-9939-B68BE80E32FB}" srcOrd="0" destOrd="0" presId="urn:microsoft.com/office/officeart/2005/8/layout/orgChart1"/>
    <dgm:cxn modelId="{452257A0-4ED9-034B-B7FC-6F32FBFF0038}" type="presOf" srcId="{02938735-BBCA-E844-A141-A6C0AEAE6E0E}" destId="{F774DE6D-C99F-FB4F-B0D4-7546B82A65B2}" srcOrd="1" destOrd="0" presId="urn:microsoft.com/office/officeart/2005/8/layout/orgChart1"/>
    <dgm:cxn modelId="{6EB54A76-9E37-8C41-B41E-E60C935D061C}" type="presOf" srcId="{6AAC7DD4-524C-024E-956A-12FA60465799}" destId="{D5877960-891A-1243-8737-F14A7F011151}" srcOrd="0" destOrd="0" presId="urn:microsoft.com/office/officeart/2005/8/layout/orgChart1"/>
    <dgm:cxn modelId="{64541D5D-4FC1-3145-B786-E43FAEB484EE}" srcId="{EC5698B3-D625-ED43-8908-0A481C0E1EFA}" destId="{084631FD-4656-964E-B2E4-CF337EF7357E}" srcOrd="0" destOrd="0" parTransId="{B4BA77FB-A456-5E4A-8D69-06805CABA5C5}" sibTransId="{93037403-8B46-EB40-9003-8EE0D9CE96D0}"/>
    <dgm:cxn modelId="{529F1F8B-0F4F-6F48-AD17-B4567CE2EE96}" type="presOf" srcId="{0CDA9321-0DBE-3B4A-AAD7-4BFB15091C9D}" destId="{5617C1D3-66B9-6842-BE86-45A89C72520F}" srcOrd="1" destOrd="0" presId="urn:microsoft.com/office/officeart/2005/8/layout/orgChart1"/>
    <dgm:cxn modelId="{5638F0F1-FA62-804C-8C63-EBC1306852F4}" srcId="{AD9624E2-8778-EA46-B8D5-8FF2CC9FAE4C}" destId="{02938735-BBCA-E844-A141-A6C0AEAE6E0E}" srcOrd="3" destOrd="0" parTransId="{0AED87C7-CEB0-194A-8429-E909B4D9047B}" sibTransId="{FAFE8248-0A80-6842-9E3A-FB3698CC7EED}"/>
    <dgm:cxn modelId="{EB824388-6637-324B-B29D-21F931C8F573}" type="presOf" srcId="{8BE2B270-CF09-7144-8F16-F12DA1AA5B78}" destId="{660F7459-08D8-4A48-9EB7-D7030FCC22EE}" srcOrd="0" destOrd="0" presId="urn:microsoft.com/office/officeart/2005/8/layout/orgChart1"/>
    <dgm:cxn modelId="{29C5E5E5-CBA4-FA45-850C-AF1B8C178138}" type="presOf" srcId="{7222285A-B231-D749-B907-6D6C1FC6C251}" destId="{7506C663-C5B5-1948-BCB6-F16185D158CA}" srcOrd="1" destOrd="0" presId="urn:microsoft.com/office/officeart/2005/8/layout/orgChart1"/>
    <dgm:cxn modelId="{FAAC01DD-D897-4D4A-83AA-1EEDD7E5FEE1}" srcId="{AD9624E2-8778-EA46-B8D5-8FF2CC9FAE4C}" destId="{7222285A-B231-D749-B907-6D6C1FC6C251}" srcOrd="1" destOrd="0" parTransId="{2F61AE73-BF18-6648-9487-A8F4B911B52F}" sibTransId="{17244076-9D6A-6643-A00A-6C6EE37BB2C1}"/>
    <dgm:cxn modelId="{4CE46542-4D0F-864B-AC03-EEB05FE7E539}" srcId="{EC5698B3-D625-ED43-8908-0A481C0E1EFA}" destId="{ECC77344-988A-3A4A-A50D-8D7715E460D2}" srcOrd="1" destOrd="0" parTransId="{47F5D133-6A73-9842-B675-7D12D13002FF}" sibTransId="{69C221D4-95D4-0944-819A-A97A9E0F5875}"/>
    <dgm:cxn modelId="{31C62100-F3C6-8743-8DBC-2FBF5066E052}" type="presOf" srcId="{2F61AE73-BF18-6648-9487-A8F4B911B52F}" destId="{D42BAAE9-E427-904A-B52D-2DF558600852}" srcOrd="0" destOrd="0" presId="urn:microsoft.com/office/officeart/2005/8/layout/orgChart1"/>
    <dgm:cxn modelId="{152388E9-0BC0-8F49-A279-773AE945B5DE}" type="presOf" srcId="{C63F3983-0DD7-744A-ABE5-0B3372B314D0}" destId="{8D5CC12E-1C8E-6042-916A-3715CF0ADA0C}" srcOrd="0" destOrd="0" presId="urn:microsoft.com/office/officeart/2005/8/layout/orgChart1"/>
    <dgm:cxn modelId="{D44452AA-DA0A-364D-B99C-9B4CBDC2634E}" type="presOf" srcId="{D718A552-92A9-4D43-B494-3AB3288E72C5}" destId="{0ECA9FE7-B288-314E-81B4-816A66E47FA8}" srcOrd="0" destOrd="0" presId="urn:microsoft.com/office/officeart/2005/8/layout/orgChart1"/>
    <dgm:cxn modelId="{9C2111BC-FD9E-BE4D-A6E4-7D5047D3D63D}" type="presOf" srcId="{ECC77344-988A-3A4A-A50D-8D7715E460D2}" destId="{D22CF6E1-7923-854F-9F48-4576A1A3D962}" srcOrd="1" destOrd="0" presId="urn:microsoft.com/office/officeart/2005/8/layout/orgChart1"/>
    <dgm:cxn modelId="{9879301D-BA8E-CB44-A763-6AC4F2BF77C9}" srcId="{0CDA9321-0DBE-3B4A-AAD7-4BFB15091C9D}" destId="{416349CB-F6AB-FE48-B8B9-824218E08A53}" srcOrd="0" destOrd="0" parTransId="{09F15495-0E94-0849-B26B-ACD7F24F769C}" sibTransId="{0013504E-2A80-0A47-B583-DC0A59ABFD73}"/>
    <dgm:cxn modelId="{F56600C9-07BF-9A49-9C2F-7A3297548369}" type="presOf" srcId="{90D37F71-A9C5-824F-8183-F940D790872B}" destId="{2310989B-6AFD-C746-BFCD-CB6F3EF362A8}" srcOrd="0" destOrd="0" presId="urn:microsoft.com/office/officeart/2005/8/layout/orgChart1"/>
    <dgm:cxn modelId="{938DC37C-F63C-A940-926E-B76C579E7189}" type="presOf" srcId="{A829AB16-42D1-3842-99E4-3377A8AD8873}" destId="{B92CA927-009C-CF48-97DF-C2481B670DA3}" srcOrd="0" destOrd="0" presId="urn:microsoft.com/office/officeart/2005/8/layout/orgChart1"/>
    <dgm:cxn modelId="{7C869191-835A-ED46-9DB7-E2D4304EA2DC}" type="presOf" srcId="{AD9624E2-8778-EA46-B8D5-8FF2CC9FAE4C}" destId="{30761B6C-7D41-0144-8BB1-B9B54C6F3EA8}" srcOrd="1" destOrd="0" presId="urn:microsoft.com/office/officeart/2005/8/layout/orgChart1"/>
    <dgm:cxn modelId="{C555B56C-7F81-9147-BB19-16694352C13E}" type="presOf" srcId="{52D17B0F-0A16-9348-B00A-7DA1598E119D}" destId="{10C3702E-3D85-8840-9270-646204D00CEA}" srcOrd="0" destOrd="0" presId="urn:microsoft.com/office/officeart/2005/8/layout/orgChart1"/>
    <dgm:cxn modelId="{57C4E1A5-73E5-624A-A7FC-DF2005BC70F9}" srcId="{52D17B0F-0A16-9348-B00A-7DA1598E119D}" destId="{AD9624E2-8778-EA46-B8D5-8FF2CC9FAE4C}" srcOrd="0" destOrd="0" parTransId="{6AAC7DD4-524C-024E-956A-12FA60465799}" sibTransId="{A19D50C7-DC43-6040-B1DF-2AD7F23E8BDC}"/>
    <dgm:cxn modelId="{C1F0AFF8-A744-0F4D-A69A-31BA86386FDD}" type="presOf" srcId="{F8A27E64-5838-E449-8C98-2745E1E17184}" destId="{60C2A773-0143-C24D-81E1-E834387E1028}" srcOrd="0" destOrd="0" presId="urn:microsoft.com/office/officeart/2005/8/layout/orgChart1"/>
    <dgm:cxn modelId="{9DB1010C-B9DD-274B-857B-825C3C3907C7}" type="presOf" srcId="{09F15495-0E94-0849-B26B-ACD7F24F769C}" destId="{68EEBF4D-DDB3-E24C-9317-19A6001D9D8C}" srcOrd="0" destOrd="0" presId="urn:microsoft.com/office/officeart/2005/8/layout/orgChart1"/>
    <dgm:cxn modelId="{B246391A-BC9D-A141-B8C7-EA065DD9FFB7}" type="presOf" srcId="{6F8CF84A-26DA-B945-90C2-BB26E28CDF47}" destId="{A16F0278-274E-8847-9237-3644D54F710D}" srcOrd="0" destOrd="0" presId="urn:microsoft.com/office/officeart/2005/8/layout/orgChart1"/>
    <dgm:cxn modelId="{56F64788-8725-D040-8B12-0B7553EE2933}" srcId="{121A082F-AF2D-8140-88B8-C5CA048967B5}" destId="{52D17B0F-0A16-9348-B00A-7DA1598E119D}" srcOrd="0" destOrd="0" parTransId="{7EC6B94E-33A4-8344-AEBA-B4436AB631C9}" sibTransId="{2DECE9BD-AC2F-8744-8BCA-29AACC0F1A25}"/>
    <dgm:cxn modelId="{A90D223D-3948-5141-ACCF-0AB31CF499DF}" type="presOf" srcId="{52D17B0F-0A16-9348-B00A-7DA1598E119D}" destId="{5F1254F6-1B0B-814B-8278-D542A84C8125}" srcOrd="1" destOrd="0" presId="urn:microsoft.com/office/officeart/2005/8/layout/orgChart1"/>
    <dgm:cxn modelId="{49DA2FD3-A955-E242-B6EC-732A89A3AD7A}" srcId="{AD9624E2-8778-EA46-B8D5-8FF2CC9FAE4C}" destId="{A829AB16-42D1-3842-99E4-3377A8AD8873}" srcOrd="2" destOrd="0" parTransId="{F8A27E64-5838-E449-8C98-2745E1E17184}" sibTransId="{D5BC7FFC-EE32-764A-9071-E9E9C8EC223A}"/>
    <dgm:cxn modelId="{3BA9B206-4B09-7148-AF6D-C340B3EE00AD}" type="presOf" srcId="{90D37F71-A9C5-824F-8183-F940D790872B}" destId="{B83E0596-E931-194D-95A9-35725D3798C8}" srcOrd="1" destOrd="0" presId="urn:microsoft.com/office/officeart/2005/8/layout/orgChart1"/>
    <dgm:cxn modelId="{239DD43D-0812-7B45-AEE6-A91AA86D3346}" type="presOf" srcId="{A829AB16-42D1-3842-99E4-3377A8AD8873}" destId="{8F43253B-328D-2248-BB3E-B8BB0C707630}" srcOrd="1" destOrd="0" presId="urn:microsoft.com/office/officeart/2005/8/layout/orgChart1"/>
    <dgm:cxn modelId="{91BEFC6A-DC97-D641-A711-4E4503657741}" type="presOf" srcId="{B4BA77FB-A456-5E4A-8D69-06805CABA5C5}" destId="{14BBF365-834D-8C4A-9AD6-9EA9EE7034B8}" srcOrd="0" destOrd="0" presId="urn:microsoft.com/office/officeart/2005/8/layout/orgChart1"/>
    <dgm:cxn modelId="{F754711E-A0EC-5747-A86F-6ABD0D17E80F}" type="presOf" srcId="{8BE2B270-CF09-7144-8F16-F12DA1AA5B78}" destId="{5166E8FA-A919-A344-ADB1-406D28633B64}" srcOrd="1" destOrd="0" presId="urn:microsoft.com/office/officeart/2005/8/layout/orgChart1"/>
    <dgm:cxn modelId="{C9BC8B66-49F4-1749-B782-B4C4210499FD}" type="presOf" srcId="{02938735-BBCA-E844-A141-A6C0AEAE6E0E}" destId="{DE546541-A20D-4448-B15E-0CFD61A9FBC9}" srcOrd="0" destOrd="0" presId="urn:microsoft.com/office/officeart/2005/8/layout/orgChart1"/>
    <dgm:cxn modelId="{1AD13628-26A1-C747-A16F-A1EB04C93D0B}" type="presOf" srcId="{ECC77344-988A-3A4A-A50D-8D7715E460D2}" destId="{FE9AED7E-7D53-B64C-A93C-F74A8CA5F03D}" srcOrd="0" destOrd="0" presId="urn:microsoft.com/office/officeart/2005/8/layout/orgChart1"/>
    <dgm:cxn modelId="{4D1064F9-4671-2C4A-A808-13635CD4EF96}" type="presOf" srcId="{0AED87C7-CEB0-194A-8429-E909B4D9047B}" destId="{232B41B9-FDF3-8240-B3C3-8787D8C7BD8C}" srcOrd="0" destOrd="0" presId="urn:microsoft.com/office/officeart/2005/8/layout/orgChart1"/>
    <dgm:cxn modelId="{2B7BFD1F-1BCD-4D44-90DE-44E3B598CAB3}" type="presOf" srcId="{121A082F-AF2D-8140-88B8-C5CA048967B5}" destId="{5EEB57AF-E5BC-E94E-927F-8949CF86EFA2}" srcOrd="1" destOrd="0" presId="urn:microsoft.com/office/officeart/2005/8/layout/orgChart1"/>
    <dgm:cxn modelId="{A1B7E4C8-A19E-084D-B426-65D935EEA288}" srcId="{D718A552-92A9-4D43-B494-3AB3288E72C5}" destId="{0CDA9321-0DBE-3B4A-AAD7-4BFB15091C9D}" srcOrd="0" destOrd="0" parTransId="{F0CC9179-0A46-7748-9669-4030F8749D19}" sibTransId="{61F3EB79-FE7A-2C40-9E8F-3CF6F412F6DF}"/>
    <dgm:cxn modelId="{AAE3954D-C488-5F4B-A71B-3D571D8BBAB3}" type="presOf" srcId="{084631FD-4656-964E-B2E4-CF337EF7357E}" destId="{680C59F0-EC29-D44E-8498-178B20A144CE}" srcOrd="0" destOrd="0" presId="urn:microsoft.com/office/officeart/2005/8/layout/orgChart1"/>
    <dgm:cxn modelId="{FCA01BF4-9E27-8949-A584-48895796B2AF}" type="presOf" srcId="{7222285A-B231-D749-B907-6D6C1FC6C251}" destId="{43E2C51E-577E-334F-A265-5F8D33231109}" srcOrd="0" destOrd="0" presId="urn:microsoft.com/office/officeart/2005/8/layout/orgChart1"/>
    <dgm:cxn modelId="{6621997C-2783-A947-B492-5934E0512D4F}" type="presOf" srcId="{AD9624E2-8778-EA46-B8D5-8FF2CC9FAE4C}" destId="{8927DB03-6277-F445-854A-F815E2BFDC8F}" srcOrd="0" destOrd="0" presId="urn:microsoft.com/office/officeart/2005/8/layout/orgChart1"/>
    <dgm:cxn modelId="{B992905C-C7EC-FD42-9C53-82B71CEC0E81}" type="presOf" srcId="{121A082F-AF2D-8140-88B8-C5CA048967B5}" destId="{BF0B6491-F0B9-DA40-963C-D364659C4707}" srcOrd="0" destOrd="0" presId="urn:microsoft.com/office/officeart/2005/8/layout/orgChart1"/>
    <dgm:cxn modelId="{03E85952-3F67-4B4A-98C8-4AF8794F903B}" type="presOf" srcId="{7EC6B94E-33A4-8344-AEBA-B4436AB631C9}" destId="{359AF0A7-25DC-0743-94EB-BE56A979F8CC}" srcOrd="0" destOrd="0" presId="urn:microsoft.com/office/officeart/2005/8/layout/orgChart1"/>
    <dgm:cxn modelId="{A40D99B9-5A2D-BE47-8C95-F68775AA83D6}" type="presOf" srcId="{EC5698B3-D625-ED43-8908-0A481C0E1EFA}" destId="{F41C661C-FCD9-B841-8C5C-23E63E568AEA}" srcOrd="1" destOrd="0" presId="urn:microsoft.com/office/officeart/2005/8/layout/orgChart1"/>
    <dgm:cxn modelId="{57B36749-CE5C-E244-BB67-AACD11A58C78}" srcId="{0CDA9321-0DBE-3B4A-AAD7-4BFB15091C9D}" destId="{121A082F-AF2D-8140-88B8-C5CA048967B5}" srcOrd="1" destOrd="0" parTransId="{C63F3983-0DD7-744A-ABE5-0B3372B314D0}" sibTransId="{7F871DFE-AAED-3E49-BEE4-18F3F313572A}"/>
    <dgm:cxn modelId="{C4E109DE-2767-A147-BDE0-0E397F9279A7}" srcId="{416349CB-F6AB-FE48-B8B9-824218E08A53}" destId="{EC5698B3-D625-ED43-8908-0A481C0E1EFA}" srcOrd="0" destOrd="0" parTransId="{6F8CF84A-26DA-B945-90C2-BB26E28CDF47}" sibTransId="{8B8F9363-9A27-0E45-B12F-7093D2742798}"/>
    <dgm:cxn modelId="{864E0F81-E03E-A842-8FD3-19BF27C1F963}" type="presParOf" srcId="{0ECA9FE7-B288-314E-81B4-816A66E47FA8}" destId="{0F815B28-1DFD-5140-9079-B5406BFCADDF}" srcOrd="0" destOrd="0" presId="urn:microsoft.com/office/officeart/2005/8/layout/orgChart1"/>
    <dgm:cxn modelId="{A66408DE-B2C1-FB4C-86E6-82FF53BB3941}" type="presParOf" srcId="{0F815B28-1DFD-5140-9079-B5406BFCADDF}" destId="{71DF07AF-C639-1A4D-ADB8-B73C1667C766}" srcOrd="0" destOrd="0" presId="urn:microsoft.com/office/officeart/2005/8/layout/orgChart1"/>
    <dgm:cxn modelId="{C9BB102B-2757-E743-B23E-1CDE18ECC7B6}" type="presParOf" srcId="{71DF07AF-C639-1A4D-ADB8-B73C1667C766}" destId="{26089DE2-3042-824F-AD96-E0E09264EE11}" srcOrd="0" destOrd="0" presId="urn:microsoft.com/office/officeart/2005/8/layout/orgChart1"/>
    <dgm:cxn modelId="{00992BD6-8857-0F47-844C-7CBB5C0746EA}" type="presParOf" srcId="{71DF07AF-C639-1A4D-ADB8-B73C1667C766}" destId="{5617C1D3-66B9-6842-BE86-45A89C72520F}" srcOrd="1" destOrd="0" presId="urn:microsoft.com/office/officeart/2005/8/layout/orgChart1"/>
    <dgm:cxn modelId="{1BCE5B42-42DF-C143-A0B0-9F7B5BC11B9C}" type="presParOf" srcId="{0F815B28-1DFD-5140-9079-B5406BFCADDF}" destId="{B55A4800-0001-E649-A1F2-0C3819A014C8}" srcOrd="1" destOrd="0" presId="urn:microsoft.com/office/officeart/2005/8/layout/orgChart1"/>
    <dgm:cxn modelId="{0F1151DC-20F2-A344-915D-186792B9E9D9}" type="presParOf" srcId="{B55A4800-0001-E649-A1F2-0C3819A014C8}" destId="{68EEBF4D-DDB3-E24C-9317-19A6001D9D8C}" srcOrd="0" destOrd="0" presId="urn:microsoft.com/office/officeart/2005/8/layout/orgChart1"/>
    <dgm:cxn modelId="{A397601E-520C-F943-8317-322C5DA4EE4E}" type="presParOf" srcId="{B55A4800-0001-E649-A1F2-0C3819A014C8}" destId="{3FA0BADA-0712-6246-9496-C9A3B53ECD51}" srcOrd="1" destOrd="0" presId="urn:microsoft.com/office/officeart/2005/8/layout/orgChart1"/>
    <dgm:cxn modelId="{82F09374-C59F-E74B-946B-CB244DB05187}" type="presParOf" srcId="{3FA0BADA-0712-6246-9496-C9A3B53ECD51}" destId="{8D60FDF4-3A66-EE47-87FA-915D1AC9F1E1}" srcOrd="0" destOrd="0" presId="urn:microsoft.com/office/officeart/2005/8/layout/orgChart1"/>
    <dgm:cxn modelId="{C58CC699-FECA-9B4E-991E-A3B7006884A2}" type="presParOf" srcId="{8D60FDF4-3A66-EE47-87FA-915D1AC9F1E1}" destId="{E54678C3-0D1B-E545-965A-D0457CE78A51}" srcOrd="0" destOrd="0" presId="urn:microsoft.com/office/officeart/2005/8/layout/orgChart1"/>
    <dgm:cxn modelId="{6540ECA4-6A71-A042-842A-31B20CFC9A06}" type="presParOf" srcId="{8D60FDF4-3A66-EE47-87FA-915D1AC9F1E1}" destId="{DDFCFAC9-012A-BF42-85DE-51914901AEE6}" srcOrd="1" destOrd="0" presId="urn:microsoft.com/office/officeart/2005/8/layout/orgChart1"/>
    <dgm:cxn modelId="{BF5814D2-FEF2-834D-8892-0C8746798868}" type="presParOf" srcId="{3FA0BADA-0712-6246-9496-C9A3B53ECD51}" destId="{AACB8888-AEB0-1F44-B066-7A63DC18B5BE}" srcOrd="1" destOrd="0" presId="urn:microsoft.com/office/officeart/2005/8/layout/orgChart1"/>
    <dgm:cxn modelId="{68204563-3D73-174C-AF2C-56D082CEE190}" type="presParOf" srcId="{AACB8888-AEB0-1F44-B066-7A63DC18B5BE}" destId="{A16F0278-274E-8847-9237-3644D54F710D}" srcOrd="0" destOrd="0" presId="urn:microsoft.com/office/officeart/2005/8/layout/orgChart1"/>
    <dgm:cxn modelId="{853A74CA-759B-4545-A9A0-48380BD1D0F8}" type="presParOf" srcId="{AACB8888-AEB0-1F44-B066-7A63DC18B5BE}" destId="{7F0BD567-9360-C946-A0E1-47590EAACB2F}" srcOrd="1" destOrd="0" presId="urn:microsoft.com/office/officeart/2005/8/layout/orgChart1"/>
    <dgm:cxn modelId="{4B4D4D92-B9F5-B949-8785-F87B19B8BD34}" type="presParOf" srcId="{7F0BD567-9360-C946-A0E1-47590EAACB2F}" destId="{5178B51B-98ED-3241-AB55-AEF8EE69E760}" srcOrd="0" destOrd="0" presId="urn:microsoft.com/office/officeart/2005/8/layout/orgChart1"/>
    <dgm:cxn modelId="{60D777CF-B5C7-7A4D-9831-8396306D20F8}" type="presParOf" srcId="{5178B51B-98ED-3241-AB55-AEF8EE69E760}" destId="{22DB9246-1414-DB4C-9939-B68BE80E32FB}" srcOrd="0" destOrd="0" presId="urn:microsoft.com/office/officeart/2005/8/layout/orgChart1"/>
    <dgm:cxn modelId="{E740BED7-CA22-BF40-BB11-2F119965B903}" type="presParOf" srcId="{5178B51B-98ED-3241-AB55-AEF8EE69E760}" destId="{F41C661C-FCD9-B841-8C5C-23E63E568AEA}" srcOrd="1" destOrd="0" presId="urn:microsoft.com/office/officeart/2005/8/layout/orgChart1"/>
    <dgm:cxn modelId="{F6AEF447-5F89-9343-BA9D-0088A7BDDB46}" type="presParOf" srcId="{7F0BD567-9360-C946-A0E1-47590EAACB2F}" destId="{B47149BA-A6DF-3F42-8C38-7A34316468CE}" srcOrd="1" destOrd="0" presId="urn:microsoft.com/office/officeart/2005/8/layout/orgChart1"/>
    <dgm:cxn modelId="{33886005-0CCA-414A-B839-866CAF0444CB}" type="presParOf" srcId="{B47149BA-A6DF-3F42-8C38-7A34316468CE}" destId="{14BBF365-834D-8C4A-9AD6-9EA9EE7034B8}" srcOrd="0" destOrd="0" presId="urn:microsoft.com/office/officeart/2005/8/layout/orgChart1"/>
    <dgm:cxn modelId="{CCA5FB97-8450-9941-BD7D-4227218D45A0}" type="presParOf" srcId="{B47149BA-A6DF-3F42-8C38-7A34316468CE}" destId="{0BA14E03-B842-D74E-882E-F56DC5B7CA3E}" srcOrd="1" destOrd="0" presId="urn:microsoft.com/office/officeart/2005/8/layout/orgChart1"/>
    <dgm:cxn modelId="{4C4176AB-5D64-674E-9028-A194A471B7EE}" type="presParOf" srcId="{0BA14E03-B842-D74E-882E-F56DC5B7CA3E}" destId="{DA66CCAB-FEA2-1445-933A-CCAC7D0DF090}" srcOrd="0" destOrd="0" presId="urn:microsoft.com/office/officeart/2005/8/layout/orgChart1"/>
    <dgm:cxn modelId="{EFEDCB99-D4A2-2547-88C4-A473698A3856}" type="presParOf" srcId="{DA66CCAB-FEA2-1445-933A-CCAC7D0DF090}" destId="{680C59F0-EC29-D44E-8498-178B20A144CE}" srcOrd="0" destOrd="0" presId="urn:microsoft.com/office/officeart/2005/8/layout/orgChart1"/>
    <dgm:cxn modelId="{90116ECE-47A9-5041-8A39-FB83723A06B1}" type="presParOf" srcId="{DA66CCAB-FEA2-1445-933A-CCAC7D0DF090}" destId="{56482E34-2B49-9C44-AFC4-096D9D5D084D}" srcOrd="1" destOrd="0" presId="urn:microsoft.com/office/officeart/2005/8/layout/orgChart1"/>
    <dgm:cxn modelId="{2B63F639-51A8-B546-8EF5-F2A2AC3AAB33}" type="presParOf" srcId="{0BA14E03-B842-D74E-882E-F56DC5B7CA3E}" destId="{11C6FC56-C3B7-E24A-8D9D-4B3F923C3C3B}" srcOrd="1" destOrd="0" presId="urn:microsoft.com/office/officeart/2005/8/layout/orgChart1"/>
    <dgm:cxn modelId="{5EE2AF6A-A9ED-744C-8592-E7DAF0714332}" type="presParOf" srcId="{0BA14E03-B842-D74E-882E-F56DC5B7CA3E}" destId="{8E1A4161-6FAC-4C49-8BE0-79B7E580C08A}" srcOrd="2" destOrd="0" presId="urn:microsoft.com/office/officeart/2005/8/layout/orgChart1"/>
    <dgm:cxn modelId="{CF466E94-8D30-4342-AE7B-EE9A2650621B}" type="presParOf" srcId="{B47149BA-A6DF-3F42-8C38-7A34316468CE}" destId="{2FBE0D9C-D6E2-954F-BBE3-41A763E505B7}" srcOrd="2" destOrd="0" presId="urn:microsoft.com/office/officeart/2005/8/layout/orgChart1"/>
    <dgm:cxn modelId="{6A3F3E5D-ED05-2D48-BE75-04852ED3B2B9}" type="presParOf" srcId="{B47149BA-A6DF-3F42-8C38-7A34316468CE}" destId="{A0A3BD3E-DD5D-7443-9E85-79A2A213BC8A}" srcOrd="3" destOrd="0" presId="urn:microsoft.com/office/officeart/2005/8/layout/orgChart1"/>
    <dgm:cxn modelId="{A943D3A2-53F0-634F-9BB6-2374592EF524}" type="presParOf" srcId="{A0A3BD3E-DD5D-7443-9E85-79A2A213BC8A}" destId="{1BEAD49F-6A35-B84A-9841-C4412CE01E75}" srcOrd="0" destOrd="0" presId="urn:microsoft.com/office/officeart/2005/8/layout/orgChart1"/>
    <dgm:cxn modelId="{9124D6D2-F10D-FD45-8DEA-E93E5CBBEE9F}" type="presParOf" srcId="{1BEAD49F-6A35-B84A-9841-C4412CE01E75}" destId="{FE9AED7E-7D53-B64C-A93C-F74A8CA5F03D}" srcOrd="0" destOrd="0" presId="urn:microsoft.com/office/officeart/2005/8/layout/orgChart1"/>
    <dgm:cxn modelId="{9140E52E-3A49-5947-A423-AB8DFD3C5E4E}" type="presParOf" srcId="{1BEAD49F-6A35-B84A-9841-C4412CE01E75}" destId="{D22CF6E1-7923-854F-9F48-4576A1A3D962}" srcOrd="1" destOrd="0" presId="urn:microsoft.com/office/officeart/2005/8/layout/orgChart1"/>
    <dgm:cxn modelId="{8408BBA1-0868-194D-8FD1-9D21CCCA4126}" type="presParOf" srcId="{A0A3BD3E-DD5D-7443-9E85-79A2A213BC8A}" destId="{EE09AABF-A14D-0144-A62D-DEF2C9E08F79}" srcOrd="1" destOrd="0" presId="urn:microsoft.com/office/officeart/2005/8/layout/orgChart1"/>
    <dgm:cxn modelId="{AB2DB72C-7FBE-424C-8169-A9135D77F23F}" type="presParOf" srcId="{A0A3BD3E-DD5D-7443-9E85-79A2A213BC8A}" destId="{20490CFD-6A22-5748-9788-5AB97C4B963B}" srcOrd="2" destOrd="0" presId="urn:microsoft.com/office/officeart/2005/8/layout/orgChart1"/>
    <dgm:cxn modelId="{35D85219-CFCB-1F4A-922E-18EFAAF738C9}" type="presParOf" srcId="{7F0BD567-9360-C946-A0E1-47590EAACB2F}" destId="{E72E86F7-E9F5-AA40-B3EC-23F88A90C3DD}" srcOrd="2" destOrd="0" presId="urn:microsoft.com/office/officeart/2005/8/layout/orgChart1"/>
    <dgm:cxn modelId="{406FE8B3-5645-E444-B3B7-62A37A01C0B3}" type="presParOf" srcId="{3FA0BADA-0712-6246-9496-C9A3B53ECD51}" destId="{ED5309C4-ACE1-6145-8A7F-EDFDE671B414}" srcOrd="2" destOrd="0" presId="urn:microsoft.com/office/officeart/2005/8/layout/orgChart1"/>
    <dgm:cxn modelId="{CF2E4AD8-150D-A141-B56B-37E2FF1E353E}" type="presParOf" srcId="{B55A4800-0001-E649-A1F2-0C3819A014C8}" destId="{8D5CC12E-1C8E-6042-916A-3715CF0ADA0C}" srcOrd="2" destOrd="0" presId="urn:microsoft.com/office/officeart/2005/8/layout/orgChart1"/>
    <dgm:cxn modelId="{4CD7A6D0-69B3-8240-8A08-C74A95D4D780}" type="presParOf" srcId="{B55A4800-0001-E649-A1F2-0C3819A014C8}" destId="{DBFA6EA4-B9D8-5140-8B28-611AF8E15ECA}" srcOrd="3" destOrd="0" presId="urn:microsoft.com/office/officeart/2005/8/layout/orgChart1"/>
    <dgm:cxn modelId="{3F3D37F9-20ED-ED44-A0B8-64EE5BF8311F}" type="presParOf" srcId="{DBFA6EA4-B9D8-5140-8B28-611AF8E15ECA}" destId="{79DBB05C-AF53-E342-9CDD-D2FA2B15432F}" srcOrd="0" destOrd="0" presId="urn:microsoft.com/office/officeart/2005/8/layout/orgChart1"/>
    <dgm:cxn modelId="{945BB0A9-ECAE-A74F-BFD2-BF47CA0430E7}" type="presParOf" srcId="{79DBB05C-AF53-E342-9CDD-D2FA2B15432F}" destId="{BF0B6491-F0B9-DA40-963C-D364659C4707}" srcOrd="0" destOrd="0" presId="urn:microsoft.com/office/officeart/2005/8/layout/orgChart1"/>
    <dgm:cxn modelId="{DB0BD441-6337-FB45-8617-38ACCD424199}" type="presParOf" srcId="{79DBB05C-AF53-E342-9CDD-D2FA2B15432F}" destId="{5EEB57AF-E5BC-E94E-927F-8949CF86EFA2}" srcOrd="1" destOrd="0" presId="urn:microsoft.com/office/officeart/2005/8/layout/orgChart1"/>
    <dgm:cxn modelId="{F2A076D4-49F7-DE4E-A59E-D15BD18147AF}" type="presParOf" srcId="{DBFA6EA4-B9D8-5140-8B28-611AF8E15ECA}" destId="{B733533A-5FD5-D640-965D-0C93C280AB76}" srcOrd="1" destOrd="0" presId="urn:microsoft.com/office/officeart/2005/8/layout/orgChart1"/>
    <dgm:cxn modelId="{EF4A2DDC-A9D3-DC42-9B73-E4407B6EA2FB}" type="presParOf" srcId="{B733533A-5FD5-D640-965D-0C93C280AB76}" destId="{359AF0A7-25DC-0743-94EB-BE56A979F8CC}" srcOrd="0" destOrd="0" presId="urn:microsoft.com/office/officeart/2005/8/layout/orgChart1"/>
    <dgm:cxn modelId="{B76F4F97-CDCB-1E4C-8C46-3FB26B950741}" type="presParOf" srcId="{B733533A-5FD5-D640-965D-0C93C280AB76}" destId="{E37B8472-93BC-EC43-A2A2-E8D87CF00838}" srcOrd="1" destOrd="0" presId="urn:microsoft.com/office/officeart/2005/8/layout/orgChart1"/>
    <dgm:cxn modelId="{F1B30CDB-D479-5B4A-8BB4-BCD6EE0A27F7}" type="presParOf" srcId="{E37B8472-93BC-EC43-A2A2-E8D87CF00838}" destId="{8ACB6B0F-8A51-964D-98D5-775FAFC95461}" srcOrd="0" destOrd="0" presId="urn:microsoft.com/office/officeart/2005/8/layout/orgChart1"/>
    <dgm:cxn modelId="{E17A8F8E-7CD7-894C-86B3-3E1994DD1964}" type="presParOf" srcId="{8ACB6B0F-8A51-964D-98D5-775FAFC95461}" destId="{10C3702E-3D85-8840-9270-646204D00CEA}" srcOrd="0" destOrd="0" presId="urn:microsoft.com/office/officeart/2005/8/layout/orgChart1"/>
    <dgm:cxn modelId="{C25A9BE3-FEDF-1C4C-8677-731D420529AF}" type="presParOf" srcId="{8ACB6B0F-8A51-964D-98D5-775FAFC95461}" destId="{5F1254F6-1B0B-814B-8278-D542A84C8125}" srcOrd="1" destOrd="0" presId="urn:microsoft.com/office/officeart/2005/8/layout/orgChart1"/>
    <dgm:cxn modelId="{3B243078-BB89-084C-92E3-6DFE252A7E4F}" type="presParOf" srcId="{E37B8472-93BC-EC43-A2A2-E8D87CF00838}" destId="{C3CB7604-7965-B242-8E26-368B25A44460}" srcOrd="1" destOrd="0" presId="urn:microsoft.com/office/officeart/2005/8/layout/orgChart1"/>
    <dgm:cxn modelId="{93F0FE92-8AD8-1C46-9FEE-A2BAA53EEC57}" type="presParOf" srcId="{C3CB7604-7965-B242-8E26-368B25A44460}" destId="{D5877960-891A-1243-8737-F14A7F011151}" srcOrd="0" destOrd="0" presId="urn:microsoft.com/office/officeart/2005/8/layout/orgChart1"/>
    <dgm:cxn modelId="{084976FA-6BE0-B54C-8A56-54D1AD8BEAF0}" type="presParOf" srcId="{C3CB7604-7965-B242-8E26-368B25A44460}" destId="{41AD3B9F-D126-1246-8ADF-E96F220B6F7C}" srcOrd="1" destOrd="0" presId="urn:microsoft.com/office/officeart/2005/8/layout/orgChart1"/>
    <dgm:cxn modelId="{E2149879-7C58-2643-B884-FE38B4B2C4E3}" type="presParOf" srcId="{41AD3B9F-D126-1246-8ADF-E96F220B6F7C}" destId="{2DD1BB93-4270-C24F-AA08-F1CEFF420E4B}" srcOrd="0" destOrd="0" presId="urn:microsoft.com/office/officeart/2005/8/layout/orgChart1"/>
    <dgm:cxn modelId="{D62BE68D-C009-8545-8120-0196927799C9}" type="presParOf" srcId="{2DD1BB93-4270-C24F-AA08-F1CEFF420E4B}" destId="{8927DB03-6277-F445-854A-F815E2BFDC8F}" srcOrd="0" destOrd="0" presId="urn:microsoft.com/office/officeart/2005/8/layout/orgChart1"/>
    <dgm:cxn modelId="{C33234E4-8794-B345-902F-3146E88DE597}" type="presParOf" srcId="{2DD1BB93-4270-C24F-AA08-F1CEFF420E4B}" destId="{30761B6C-7D41-0144-8BB1-B9B54C6F3EA8}" srcOrd="1" destOrd="0" presId="urn:microsoft.com/office/officeart/2005/8/layout/orgChart1"/>
    <dgm:cxn modelId="{FA79DA58-C07B-594C-A2AF-C5F8F7E47B3C}" type="presParOf" srcId="{41AD3B9F-D126-1246-8ADF-E96F220B6F7C}" destId="{1917E128-8D75-8840-B9DA-4CFC3DA7B82C}" srcOrd="1" destOrd="0" presId="urn:microsoft.com/office/officeart/2005/8/layout/orgChart1"/>
    <dgm:cxn modelId="{E055023D-E855-9B49-BE6D-6D63625E797D}" type="presParOf" srcId="{1917E128-8D75-8840-B9DA-4CFC3DA7B82C}" destId="{E6A28782-9D26-974A-82CE-584D7A4CB327}" srcOrd="0" destOrd="0" presId="urn:microsoft.com/office/officeart/2005/8/layout/orgChart1"/>
    <dgm:cxn modelId="{05604D84-467C-BA49-84BA-83BBECA98E36}" type="presParOf" srcId="{1917E128-8D75-8840-B9DA-4CFC3DA7B82C}" destId="{DA8B647E-DC5A-3546-AFE1-A6ADE47C5866}" srcOrd="1" destOrd="0" presId="urn:microsoft.com/office/officeart/2005/8/layout/orgChart1"/>
    <dgm:cxn modelId="{0930F27F-8098-C244-B6C4-2558798C7738}" type="presParOf" srcId="{DA8B647E-DC5A-3546-AFE1-A6ADE47C5866}" destId="{F3E8E485-9E74-C24A-B06E-A88D231CEEB5}" srcOrd="0" destOrd="0" presId="urn:microsoft.com/office/officeart/2005/8/layout/orgChart1"/>
    <dgm:cxn modelId="{326660DE-44B6-CB42-9234-F2D4BE4A2C9E}" type="presParOf" srcId="{F3E8E485-9E74-C24A-B06E-A88D231CEEB5}" destId="{2310989B-6AFD-C746-BFCD-CB6F3EF362A8}" srcOrd="0" destOrd="0" presId="urn:microsoft.com/office/officeart/2005/8/layout/orgChart1"/>
    <dgm:cxn modelId="{4D80DC6B-4E7B-0348-8F9D-5AFE94B07A3C}" type="presParOf" srcId="{F3E8E485-9E74-C24A-B06E-A88D231CEEB5}" destId="{B83E0596-E931-194D-95A9-35725D3798C8}" srcOrd="1" destOrd="0" presId="urn:microsoft.com/office/officeart/2005/8/layout/orgChart1"/>
    <dgm:cxn modelId="{083EF2A3-F1A9-CD49-B58C-D6FA1D725191}" type="presParOf" srcId="{DA8B647E-DC5A-3546-AFE1-A6ADE47C5866}" destId="{938E4877-8C98-F84F-AEB8-4B92003738DD}" srcOrd="1" destOrd="0" presId="urn:microsoft.com/office/officeart/2005/8/layout/orgChart1"/>
    <dgm:cxn modelId="{189858D8-B910-FE4A-BBE3-505F2801BED1}" type="presParOf" srcId="{DA8B647E-DC5A-3546-AFE1-A6ADE47C5866}" destId="{56704DFF-42C8-EC47-B8C0-B83B8903BCAA}" srcOrd="2" destOrd="0" presId="urn:microsoft.com/office/officeart/2005/8/layout/orgChart1"/>
    <dgm:cxn modelId="{BE1ABEE1-01F4-B44C-BF55-A4EFEEE1E0E8}" type="presParOf" srcId="{1917E128-8D75-8840-B9DA-4CFC3DA7B82C}" destId="{D42BAAE9-E427-904A-B52D-2DF558600852}" srcOrd="2" destOrd="0" presId="urn:microsoft.com/office/officeart/2005/8/layout/orgChart1"/>
    <dgm:cxn modelId="{B72D2CCB-9F49-5447-9BF3-36C2E8EAF401}" type="presParOf" srcId="{1917E128-8D75-8840-B9DA-4CFC3DA7B82C}" destId="{49F43EA0-7B81-0849-AD05-F02DD9589788}" srcOrd="3" destOrd="0" presId="urn:microsoft.com/office/officeart/2005/8/layout/orgChart1"/>
    <dgm:cxn modelId="{DF620ED6-CFC2-6245-9E48-30C3CD0BF9E1}" type="presParOf" srcId="{49F43EA0-7B81-0849-AD05-F02DD9589788}" destId="{31BF8225-BB3C-C444-A1AC-31EE910F267E}" srcOrd="0" destOrd="0" presId="urn:microsoft.com/office/officeart/2005/8/layout/orgChart1"/>
    <dgm:cxn modelId="{9880F355-1648-5740-A818-DA50649B59F4}" type="presParOf" srcId="{31BF8225-BB3C-C444-A1AC-31EE910F267E}" destId="{43E2C51E-577E-334F-A265-5F8D33231109}" srcOrd="0" destOrd="0" presId="urn:microsoft.com/office/officeart/2005/8/layout/orgChart1"/>
    <dgm:cxn modelId="{A24A2A95-396A-DD44-B84A-134C28BD5E2A}" type="presParOf" srcId="{31BF8225-BB3C-C444-A1AC-31EE910F267E}" destId="{7506C663-C5B5-1948-BCB6-F16185D158CA}" srcOrd="1" destOrd="0" presId="urn:microsoft.com/office/officeart/2005/8/layout/orgChart1"/>
    <dgm:cxn modelId="{AFB4F5E1-E15A-5644-863B-DB394D714050}" type="presParOf" srcId="{49F43EA0-7B81-0849-AD05-F02DD9589788}" destId="{33321017-A532-B442-B006-631C1E77C69B}" srcOrd="1" destOrd="0" presId="urn:microsoft.com/office/officeart/2005/8/layout/orgChart1"/>
    <dgm:cxn modelId="{7A7C19A2-5616-9847-ADA0-3DA7F19F6D93}" type="presParOf" srcId="{49F43EA0-7B81-0849-AD05-F02DD9589788}" destId="{6B4759F1-6EE9-D84F-B8AF-129CB819C97A}" srcOrd="2" destOrd="0" presId="urn:microsoft.com/office/officeart/2005/8/layout/orgChart1"/>
    <dgm:cxn modelId="{5CBB755B-9B9D-AC45-931E-ADE76A9DF094}" type="presParOf" srcId="{1917E128-8D75-8840-B9DA-4CFC3DA7B82C}" destId="{60C2A773-0143-C24D-81E1-E834387E1028}" srcOrd="4" destOrd="0" presId="urn:microsoft.com/office/officeart/2005/8/layout/orgChart1"/>
    <dgm:cxn modelId="{AF1EACFF-6DF0-5149-8F86-875FEB322D88}" type="presParOf" srcId="{1917E128-8D75-8840-B9DA-4CFC3DA7B82C}" destId="{11DCF047-F9DE-BF40-A32D-89759262D6C2}" srcOrd="5" destOrd="0" presId="urn:microsoft.com/office/officeart/2005/8/layout/orgChart1"/>
    <dgm:cxn modelId="{111A2EE5-0B31-D948-A352-39E8E62283BE}" type="presParOf" srcId="{11DCF047-F9DE-BF40-A32D-89759262D6C2}" destId="{B7A2E0BA-4A3D-9E44-9EC4-CA3D14741FA8}" srcOrd="0" destOrd="0" presId="urn:microsoft.com/office/officeart/2005/8/layout/orgChart1"/>
    <dgm:cxn modelId="{2EA7B463-80B0-5D40-8ECC-9C7E39E171B7}" type="presParOf" srcId="{B7A2E0BA-4A3D-9E44-9EC4-CA3D14741FA8}" destId="{B92CA927-009C-CF48-97DF-C2481B670DA3}" srcOrd="0" destOrd="0" presId="urn:microsoft.com/office/officeart/2005/8/layout/orgChart1"/>
    <dgm:cxn modelId="{ACEF0EC7-1BDB-6E48-BAC1-9B6D82D2DE45}" type="presParOf" srcId="{B7A2E0BA-4A3D-9E44-9EC4-CA3D14741FA8}" destId="{8F43253B-328D-2248-BB3E-B8BB0C707630}" srcOrd="1" destOrd="0" presId="urn:microsoft.com/office/officeart/2005/8/layout/orgChart1"/>
    <dgm:cxn modelId="{C5DE3640-C082-0A41-818C-156B250A0C58}" type="presParOf" srcId="{11DCF047-F9DE-BF40-A32D-89759262D6C2}" destId="{5A5E4D3D-409C-284D-9A20-C39DF9A6180A}" srcOrd="1" destOrd="0" presId="urn:microsoft.com/office/officeart/2005/8/layout/orgChart1"/>
    <dgm:cxn modelId="{E58DF705-8DC9-3540-8FE6-F0568A9BED78}" type="presParOf" srcId="{11DCF047-F9DE-BF40-A32D-89759262D6C2}" destId="{95D24206-42B6-EC4C-86D4-223FA533B846}" srcOrd="2" destOrd="0" presId="urn:microsoft.com/office/officeart/2005/8/layout/orgChart1"/>
    <dgm:cxn modelId="{329FB620-CCAA-EB4B-AE20-E4A8285338F9}" type="presParOf" srcId="{1917E128-8D75-8840-B9DA-4CFC3DA7B82C}" destId="{232B41B9-FDF3-8240-B3C3-8787D8C7BD8C}" srcOrd="6" destOrd="0" presId="urn:microsoft.com/office/officeart/2005/8/layout/orgChart1"/>
    <dgm:cxn modelId="{BA253A43-0449-D442-AD41-A92A726344BD}" type="presParOf" srcId="{1917E128-8D75-8840-B9DA-4CFC3DA7B82C}" destId="{D7C41106-F162-1C4D-B551-1B0F008B94C3}" srcOrd="7" destOrd="0" presId="urn:microsoft.com/office/officeart/2005/8/layout/orgChart1"/>
    <dgm:cxn modelId="{E43FB3C6-5935-FF4C-A0C1-022D09A7F06A}" type="presParOf" srcId="{D7C41106-F162-1C4D-B551-1B0F008B94C3}" destId="{135491C9-BC82-874F-B04C-5EC997128454}" srcOrd="0" destOrd="0" presId="urn:microsoft.com/office/officeart/2005/8/layout/orgChart1"/>
    <dgm:cxn modelId="{CA7B1B9E-D805-7546-AC55-BF85FF56BC8E}" type="presParOf" srcId="{135491C9-BC82-874F-B04C-5EC997128454}" destId="{DE546541-A20D-4448-B15E-0CFD61A9FBC9}" srcOrd="0" destOrd="0" presId="urn:microsoft.com/office/officeart/2005/8/layout/orgChart1"/>
    <dgm:cxn modelId="{74BAA5A0-12B0-1141-92C7-3B0F71AFFDA6}" type="presParOf" srcId="{135491C9-BC82-874F-B04C-5EC997128454}" destId="{F774DE6D-C99F-FB4F-B0D4-7546B82A65B2}" srcOrd="1" destOrd="0" presId="urn:microsoft.com/office/officeart/2005/8/layout/orgChart1"/>
    <dgm:cxn modelId="{BA90642C-4820-A54D-8D7C-30158DE7B2E3}" type="presParOf" srcId="{D7C41106-F162-1C4D-B551-1B0F008B94C3}" destId="{4F15BC43-0E37-034F-872B-186420F40094}" srcOrd="1" destOrd="0" presId="urn:microsoft.com/office/officeart/2005/8/layout/orgChart1"/>
    <dgm:cxn modelId="{3D00BCAD-C18A-9343-90EA-3D95C4E70FAA}" type="presParOf" srcId="{D7C41106-F162-1C4D-B551-1B0F008B94C3}" destId="{F6950C40-71A3-214F-8080-360E56CABC8F}" srcOrd="2" destOrd="0" presId="urn:microsoft.com/office/officeart/2005/8/layout/orgChart1"/>
    <dgm:cxn modelId="{42169E7D-5FCA-484D-83E6-575B29DAF461}" type="presParOf" srcId="{1917E128-8D75-8840-B9DA-4CFC3DA7B82C}" destId="{BF1BAB2F-550E-E246-805C-00A615AFAF07}" srcOrd="8" destOrd="0" presId="urn:microsoft.com/office/officeart/2005/8/layout/orgChart1"/>
    <dgm:cxn modelId="{A5459797-66E7-2040-BA14-818166016870}" type="presParOf" srcId="{1917E128-8D75-8840-B9DA-4CFC3DA7B82C}" destId="{2C5976E9-4801-B64D-AD2B-7AAA40988426}" srcOrd="9" destOrd="0" presId="urn:microsoft.com/office/officeart/2005/8/layout/orgChart1"/>
    <dgm:cxn modelId="{9C7137F7-EEAC-E445-B713-030FA6F5CE29}" type="presParOf" srcId="{2C5976E9-4801-B64D-AD2B-7AAA40988426}" destId="{F24CA90D-3624-D14F-9929-9F832D735614}" srcOrd="0" destOrd="0" presId="urn:microsoft.com/office/officeart/2005/8/layout/orgChart1"/>
    <dgm:cxn modelId="{5AC69574-6C7F-A049-AD73-A92E110DB3B9}" type="presParOf" srcId="{F24CA90D-3624-D14F-9929-9F832D735614}" destId="{660F7459-08D8-4A48-9EB7-D7030FCC22EE}" srcOrd="0" destOrd="0" presId="urn:microsoft.com/office/officeart/2005/8/layout/orgChart1"/>
    <dgm:cxn modelId="{598FA6D4-A241-C644-8659-742E437B4793}" type="presParOf" srcId="{F24CA90D-3624-D14F-9929-9F832D735614}" destId="{5166E8FA-A919-A344-ADB1-406D28633B64}" srcOrd="1" destOrd="0" presId="urn:microsoft.com/office/officeart/2005/8/layout/orgChart1"/>
    <dgm:cxn modelId="{39712A92-9440-AD43-8DED-A6A093D1A75D}" type="presParOf" srcId="{2C5976E9-4801-B64D-AD2B-7AAA40988426}" destId="{B66BD984-F50D-204E-8DCD-C5E6B191D85B}" srcOrd="1" destOrd="0" presId="urn:microsoft.com/office/officeart/2005/8/layout/orgChart1"/>
    <dgm:cxn modelId="{55B21843-3FA4-934F-9A7D-AC37FF647746}" type="presParOf" srcId="{2C5976E9-4801-B64D-AD2B-7AAA40988426}" destId="{C8CA0F4B-6590-2C4F-9035-7051E7072838}" srcOrd="2" destOrd="0" presId="urn:microsoft.com/office/officeart/2005/8/layout/orgChart1"/>
    <dgm:cxn modelId="{AE9E6D5C-457A-7E4D-BAFF-0684532E726D}" type="presParOf" srcId="{41AD3B9F-D126-1246-8ADF-E96F220B6F7C}" destId="{D1B5557F-C8C8-2245-BA99-D580AB57403E}" srcOrd="2" destOrd="0" presId="urn:microsoft.com/office/officeart/2005/8/layout/orgChart1"/>
    <dgm:cxn modelId="{68F900A0-44C4-ED4B-9A54-4D4A7C8AB20C}" type="presParOf" srcId="{E37B8472-93BC-EC43-A2A2-E8D87CF00838}" destId="{4DA4C131-7371-FE4F-A486-84B2A009BE4B}" srcOrd="2" destOrd="0" presId="urn:microsoft.com/office/officeart/2005/8/layout/orgChart1"/>
    <dgm:cxn modelId="{1F0A04BC-A438-6149-8736-E609664468A9}" type="presParOf" srcId="{DBFA6EA4-B9D8-5140-8B28-611AF8E15ECA}" destId="{11CD20DE-B1BC-9444-A4D8-F5625F51092F}" srcOrd="2" destOrd="0" presId="urn:microsoft.com/office/officeart/2005/8/layout/orgChart1"/>
    <dgm:cxn modelId="{696C6E05-8300-4548-A718-A163C9553172}" type="presParOf" srcId="{0F815B28-1DFD-5140-9079-B5406BFCADDF}" destId="{E0C03D1B-FCB7-5945-8044-32859E1963E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7943474-0CBB-B64D-82C6-612C10340DA8}"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2AD0FDF4-C944-EE40-BDAB-F1B011567F57}">
      <dgm:prSet phldrT="[Text]"/>
      <dgm:spPr/>
      <dgm:t>
        <a:bodyPr/>
        <a:lstStyle/>
        <a:p>
          <a:r>
            <a:rPr lang="en-US" dirty="0" smtClean="0"/>
            <a:t>Harness</a:t>
          </a:r>
          <a:endParaRPr lang="en-US" dirty="0"/>
        </a:p>
      </dgm:t>
    </dgm:pt>
    <dgm:pt modelId="{4B9D799E-058F-E64A-8D43-6A14A80D09AE}" type="parTrans" cxnId="{5D2F023E-BA29-D648-A711-F7941817851E}">
      <dgm:prSet/>
      <dgm:spPr/>
      <dgm:t>
        <a:bodyPr/>
        <a:lstStyle/>
        <a:p>
          <a:endParaRPr lang="en-US"/>
        </a:p>
      </dgm:t>
    </dgm:pt>
    <dgm:pt modelId="{A4F5A63B-E183-E042-929C-19AF16E5B609}" type="sibTrans" cxnId="{5D2F023E-BA29-D648-A711-F7941817851E}">
      <dgm:prSet/>
      <dgm:spPr/>
      <dgm:t>
        <a:bodyPr/>
        <a:lstStyle/>
        <a:p>
          <a:endParaRPr lang="en-US"/>
        </a:p>
      </dgm:t>
    </dgm:pt>
    <dgm:pt modelId="{88103660-3A44-664C-9B23-A218EC3BA58B}">
      <dgm:prSet phldrT="[Text]"/>
      <dgm:spPr/>
      <dgm:t>
        <a:bodyPr/>
        <a:lstStyle/>
        <a:p>
          <a:r>
            <a:rPr lang="en-US" dirty="0" smtClean="0"/>
            <a:t>Structure</a:t>
          </a:r>
          <a:endParaRPr lang="en-US" dirty="0"/>
        </a:p>
      </dgm:t>
    </dgm:pt>
    <dgm:pt modelId="{796AF0AE-7E0F-A147-91B6-9FEC2CCE9871}" type="parTrans" cxnId="{DF4A754F-F68A-5F41-BFAD-32995DE797A9}">
      <dgm:prSet/>
      <dgm:spPr/>
      <dgm:t>
        <a:bodyPr/>
        <a:lstStyle/>
        <a:p>
          <a:endParaRPr lang="en-US"/>
        </a:p>
      </dgm:t>
    </dgm:pt>
    <dgm:pt modelId="{BD55D804-09AF-3741-848A-674FBC66A304}" type="sibTrans" cxnId="{DF4A754F-F68A-5F41-BFAD-32995DE797A9}">
      <dgm:prSet/>
      <dgm:spPr/>
      <dgm:t>
        <a:bodyPr/>
        <a:lstStyle/>
        <a:p>
          <a:endParaRPr lang="en-US"/>
        </a:p>
      </dgm:t>
    </dgm:pt>
    <dgm:pt modelId="{2A84C5A8-A9DF-BB4D-BB47-9418B9958B82}">
      <dgm:prSet phldrT="[Text]"/>
      <dgm:spPr/>
      <dgm:t>
        <a:bodyPr/>
        <a:lstStyle/>
        <a:p>
          <a:r>
            <a:rPr lang="en-US" dirty="0" smtClean="0"/>
            <a:t>Structure</a:t>
          </a:r>
          <a:endParaRPr lang="en-US" dirty="0"/>
        </a:p>
      </dgm:t>
    </dgm:pt>
    <dgm:pt modelId="{A10F6DE9-F880-1D41-9C76-B8F97A3112BC}" type="parTrans" cxnId="{1A52D77C-B44D-3649-9C7F-54DCB5D4875B}">
      <dgm:prSet/>
      <dgm:spPr/>
      <dgm:t>
        <a:bodyPr/>
        <a:lstStyle/>
        <a:p>
          <a:endParaRPr lang="en-US"/>
        </a:p>
      </dgm:t>
    </dgm:pt>
    <dgm:pt modelId="{F0A64638-DCD7-A44A-8599-0A580D85BC54}" type="sibTrans" cxnId="{1A52D77C-B44D-3649-9C7F-54DCB5D4875B}">
      <dgm:prSet/>
      <dgm:spPr/>
      <dgm:t>
        <a:bodyPr/>
        <a:lstStyle/>
        <a:p>
          <a:endParaRPr lang="en-US"/>
        </a:p>
      </dgm:t>
    </dgm:pt>
    <dgm:pt modelId="{6B42C3A7-995D-8B46-B498-662BE5220EFD}">
      <dgm:prSet phldrT="[Text]"/>
      <dgm:spPr/>
      <dgm:t>
        <a:bodyPr/>
        <a:lstStyle/>
        <a:p>
          <a:r>
            <a:rPr lang="en-US" dirty="0" smtClean="0"/>
            <a:t>Group</a:t>
          </a:r>
          <a:endParaRPr lang="en-US" dirty="0"/>
        </a:p>
      </dgm:t>
    </dgm:pt>
    <dgm:pt modelId="{CFD43297-E06B-4D4F-8DF0-8B6FB9200058}" type="parTrans" cxnId="{482BCD23-ECB0-7A47-9C8F-A146F9EF4B75}">
      <dgm:prSet/>
      <dgm:spPr/>
      <dgm:t>
        <a:bodyPr/>
        <a:lstStyle/>
        <a:p>
          <a:endParaRPr lang="en-US"/>
        </a:p>
      </dgm:t>
    </dgm:pt>
    <dgm:pt modelId="{5736A25C-AEC8-FA41-BC4D-F4505EC4B414}" type="sibTrans" cxnId="{482BCD23-ECB0-7A47-9C8F-A146F9EF4B75}">
      <dgm:prSet/>
      <dgm:spPr/>
      <dgm:t>
        <a:bodyPr/>
        <a:lstStyle/>
        <a:p>
          <a:endParaRPr lang="en-US"/>
        </a:p>
      </dgm:t>
    </dgm:pt>
    <dgm:pt modelId="{58B560F5-931C-7741-891D-AA50E8E1B2C4}">
      <dgm:prSet phldrT="[Text]"/>
      <dgm:spPr/>
      <dgm:t>
        <a:bodyPr/>
        <a:lstStyle/>
        <a:p>
          <a:r>
            <a:rPr lang="en-US" dirty="0" smtClean="0"/>
            <a:t>Structure</a:t>
          </a:r>
          <a:endParaRPr lang="en-US" dirty="0"/>
        </a:p>
      </dgm:t>
    </dgm:pt>
    <dgm:pt modelId="{B831C2C1-BDC4-A147-9DFA-09C8A296009A}" type="parTrans" cxnId="{2283E0C1-1B85-394B-A552-ED2E704FDF0A}">
      <dgm:prSet/>
      <dgm:spPr/>
      <dgm:t>
        <a:bodyPr/>
        <a:lstStyle/>
        <a:p>
          <a:endParaRPr lang="en-US"/>
        </a:p>
      </dgm:t>
    </dgm:pt>
    <dgm:pt modelId="{90BD8E4C-AACD-C340-8BE8-39162930F2EE}" type="sibTrans" cxnId="{2283E0C1-1B85-394B-A552-ED2E704FDF0A}">
      <dgm:prSet/>
      <dgm:spPr/>
      <dgm:t>
        <a:bodyPr/>
        <a:lstStyle/>
        <a:p>
          <a:endParaRPr lang="en-US"/>
        </a:p>
      </dgm:t>
    </dgm:pt>
    <dgm:pt modelId="{3178F69F-C5FB-D845-B708-4B3B84436366}">
      <dgm:prSet phldrT="[Text]"/>
      <dgm:spPr/>
      <dgm:t>
        <a:bodyPr/>
        <a:lstStyle/>
        <a:p>
          <a:r>
            <a:rPr lang="en-US" dirty="0" smtClean="0"/>
            <a:t>Structure</a:t>
          </a:r>
          <a:endParaRPr lang="en-US" dirty="0"/>
        </a:p>
      </dgm:t>
    </dgm:pt>
    <dgm:pt modelId="{C813D678-F6AA-3743-99CB-07D5376C0A83}" type="parTrans" cxnId="{F6D7F8C9-B6AF-1A4B-BDC5-642EEE6091FC}">
      <dgm:prSet/>
      <dgm:spPr/>
      <dgm:t>
        <a:bodyPr/>
        <a:lstStyle/>
        <a:p>
          <a:endParaRPr lang="en-US"/>
        </a:p>
      </dgm:t>
    </dgm:pt>
    <dgm:pt modelId="{30EA697B-BA04-5142-B663-FA263536C328}" type="sibTrans" cxnId="{F6D7F8C9-B6AF-1A4B-BDC5-642EEE6091FC}">
      <dgm:prSet/>
      <dgm:spPr/>
      <dgm:t>
        <a:bodyPr/>
        <a:lstStyle/>
        <a:p>
          <a:endParaRPr lang="en-US"/>
        </a:p>
      </dgm:t>
    </dgm:pt>
    <dgm:pt modelId="{A400AB77-88A2-444F-B471-D7BA0DD033DA}">
      <dgm:prSet phldrT="[Text]"/>
      <dgm:spPr/>
      <dgm:t>
        <a:bodyPr/>
        <a:lstStyle/>
        <a:p>
          <a:r>
            <a:rPr lang="en-US" dirty="0" smtClean="0"/>
            <a:t>Structure</a:t>
          </a:r>
          <a:endParaRPr lang="en-US" dirty="0"/>
        </a:p>
      </dgm:t>
    </dgm:pt>
    <dgm:pt modelId="{7C3A218A-9314-AA42-A5A5-DBC09790B20A}" type="parTrans" cxnId="{BE74B466-312C-254E-8023-BB9D619DAFA7}">
      <dgm:prSet/>
      <dgm:spPr/>
      <dgm:t>
        <a:bodyPr/>
        <a:lstStyle/>
        <a:p>
          <a:endParaRPr lang="en-US"/>
        </a:p>
      </dgm:t>
    </dgm:pt>
    <dgm:pt modelId="{60C3E6A5-0C44-9E41-B45A-CDF9660B5B57}" type="sibTrans" cxnId="{BE74B466-312C-254E-8023-BB9D619DAFA7}">
      <dgm:prSet/>
      <dgm:spPr/>
      <dgm:t>
        <a:bodyPr/>
        <a:lstStyle/>
        <a:p>
          <a:endParaRPr lang="en-US"/>
        </a:p>
      </dgm:t>
    </dgm:pt>
    <dgm:pt modelId="{F70239EE-8A72-C84C-90D9-E1C5B55EEF2A}">
      <dgm:prSet phldrT="[Text]"/>
      <dgm:spPr/>
      <dgm:t>
        <a:bodyPr/>
        <a:lstStyle/>
        <a:p>
          <a:r>
            <a:rPr lang="en-US" dirty="0" smtClean="0"/>
            <a:t>Template</a:t>
          </a:r>
          <a:endParaRPr lang="en-US" dirty="0"/>
        </a:p>
      </dgm:t>
    </dgm:pt>
    <dgm:pt modelId="{BE223DAC-A72B-8242-B10A-9ABF9AD7A585}" type="parTrans" cxnId="{A575237C-DDEF-234B-BC86-741D595C0910}">
      <dgm:prSet/>
      <dgm:spPr/>
      <dgm:t>
        <a:bodyPr/>
        <a:lstStyle/>
        <a:p>
          <a:endParaRPr lang="en-US"/>
        </a:p>
      </dgm:t>
    </dgm:pt>
    <dgm:pt modelId="{E441D5C7-96F6-354C-A370-A5EBF7AA1AA9}" type="sibTrans" cxnId="{A575237C-DDEF-234B-BC86-741D595C0910}">
      <dgm:prSet/>
      <dgm:spPr/>
      <dgm:t>
        <a:bodyPr/>
        <a:lstStyle/>
        <a:p>
          <a:endParaRPr lang="en-US"/>
        </a:p>
      </dgm:t>
    </dgm:pt>
    <dgm:pt modelId="{7658B88D-A029-1B40-9498-14FF1EB259F4}">
      <dgm:prSet phldrT="[Text]"/>
      <dgm:spPr/>
      <dgm:t>
        <a:bodyPr/>
        <a:lstStyle/>
        <a:p>
          <a:r>
            <a:rPr lang="en-US" dirty="0" smtClean="0"/>
            <a:t>Field</a:t>
          </a:r>
          <a:endParaRPr lang="en-US" dirty="0"/>
        </a:p>
      </dgm:t>
    </dgm:pt>
    <dgm:pt modelId="{FC3D9112-6F24-5947-B633-18A57B3E1972}" type="parTrans" cxnId="{0004BBF7-9F46-3D46-8A04-AFC3EA80D319}">
      <dgm:prSet/>
      <dgm:spPr/>
      <dgm:t>
        <a:bodyPr/>
        <a:lstStyle/>
        <a:p>
          <a:endParaRPr lang="en-US"/>
        </a:p>
      </dgm:t>
    </dgm:pt>
    <dgm:pt modelId="{AD918E51-396D-4F42-A668-C51209B6860E}" type="sibTrans" cxnId="{0004BBF7-9F46-3D46-8A04-AFC3EA80D319}">
      <dgm:prSet/>
      <dgm:spPr/>
      <dgm:t>
        <a:bodyPr/>
        <a:lstStyle/>
        <a:p>
          <a:endParaRPr lang="en-US"/>
        </a:p>
      </dgm:t>
    </dgm:pt>
    <dgm:pt modelId="{A0D3C052-2B25-DF45-8BE6-4C7659E81C2C}">
      <dgm:prSet phldrT="[Text]"/>
      <dgm:spPr/>
      <dgm:t>
        <a:bodyPr/>
        <a:lstStyle/>
        <a:p>
          <a:r>
            <a:rPr lang="en-US" dirty="0" smtClean="0"/>
            <a:t>Field</a:t>
          </a:r>
          <a:endParaRPr lang="en-US" dirty="0"/>
        </a:p>
      </dgm:t>
    </dgm:pt>
    <dgm:pt modelId="{E51E4BDD-D780-774E-A58A-F878DF15B4F6}" type="parTrans" cxnId="{50D13A93-0956-D347-9D98-976BDF0C1DCD}">
      <dgm:prSet/>
      <dgm:spPr/>
      <dgm:t>
        <a:bodyPr/>
        <a:lstStyle/>
        <a:p>
          <a:endParaRPr lang="en-US"/>
        </a:p>
      </dgm:t>
    </dgm:pt>
    <dgm:pt modelId="{B38D5A52-152C-3C41-BB05-A1C4AAA2510B}" type="sibTrans" cxnId="{50D13A93-0956-D347-9D98-976BDF0C1DCD}">
      <dgm:prSet/>
      <dgm:spPr/>
      <dgm:t>
        <a:bodyPr/>
        <a:lstStyle/>
        <a:p>
          <a:endParaRPr lang="en-US"/>
        </a:p>
      </dgm:t>
    </dgm:pt>
    <dgm:pt modelId="{DEF00D5C-4A08-6643-972C-9FC292E0536F}">
      <dgm:prSet phldrT="[Text]"/>
      <dgm:spPr/>
      <dgm:t>
        <a:bodyPr/>
        <a:lstStyle/>
        <a:p>
          <a:r>
            <a:rPr lang="en-US" dirty="0" smtClean="0"/>
            <a:t>Field</a:t>
          </a:r>
          <a:endParaRPr lang="en-US" dirty="0"/>
        </a:p>
      </dgm:t>
    </dgm:pt>
    <dgm:pt modelId="{35DB8560-E5B9-4B46-87DF-408C4F899567}" type="parTrans" cxnId="{2C365CE6-1FD9-204A-B701-39601A0805B4}">
      <dgm:prSet/>
      <dgm:spPr/>
      <dgm:t>
        <a:bodyPr/>
        <a:lstStyle/>
        <a:p>
          <a:endParaRPr lang="en-US"/>
        </a:p>
      </dgm:t>
    </dgm:pt>
    <dgm:pt modelId="{997D1E41-178D-B641-A924-04B1A0A7D041}" type="sibTrans" cxnId="{2C365CE6-1FD9-204A-B701-39601A0805B4}">
      <dgm:prSet/>
      <dgm:spPr/>
      <dgm:t>
        <a:bodyPr/>
        <a:lstStyle/>
        <a:p>
          <a:endParaRPr lang="en-US"/>
        </a:p>
      </dgm:t>
    </dgm:pt>
    <dgm:pt modelId="{E1339FE7-A04B-C84F-8B61-7B915235C798}">
      <dgm:prSet phldrT="[Text]"/>
      <dgm:spPr/>
      <dgm:t>
        <a:bodyPr/>
        <a:lstStyle/>
        <a:p>
          <a:r>
            <a:rPr lang="en-US" dirty="0" smtClean="0"/>
            <a:t>Field</a:t>
          </a:r>
          <a:endParaRPr lang="en-US" dirty="0"/>
        </a:p>
      </dgm:t>
    </dgm:pt>
    <dgm:pt modelId="{5E74B20E-1CF9-3B4A-8B23-6D28A17AF466}" type="parTrans" cxnId="{0B453571-A2A0-874F-B04E-10F0249345A6}">
      <dgm:prSet/>
      <dgm:spPr/>
      <dgm:t>
        <a:bodyPr/>
        <a:lstStyle/>
        <a:p>
          <a:endParaRPr lang="en-US"/>
        </a:p>
      </dgm:t>
    </dgm:pt>
    <dgm:pt modelId="{BEA416EF-99F1-7044-86E9-003D579EE3D0}" type="sibTrans" cxnId="{0B453571-A2A0-874F-B04E-10F0249345A6}">
      <dgm:prSet/>
      <dgm:spPr/>
      <dgm:t>
        <a:bodyPr/>
        <a:lstStyle/>
        <a:p>
          <a:endParaRPr lang="en-US"/>
        </a:p>
      </dgm:t>
    </dgm:pt>
    <dgm:pt modelId="{CE0F29C4-05AB-094E-AB25-6223DBBE891E}">
      <dgm:prSet phldrT="[Text]"/>
      <dgm:spPr/>
      <dgm:t>
        <a:bodyPr/>
        <a:lstStyle/>
        <a:p>
          <a:r>
            <a:rPr lang="en-US" dirty="0" smtClean="0"/>
            <a:t>Template</a:t>
          </a:r>
          <a:endParaRPr lang="en-US" dirty="0"/>
        </a:p>
      </dgm:t>
    </dgm:pt>
    <dgm:pt modelId="{D8509F24-20FF-4E4C-B192-171718459EDB}" type="parTrans" cxnId="{07487775-0539-394D-AE36-645D58CFE100}">
      <dgm:prSet/>
      <dgm:spPr/>
      <dgm:t>
        <a:bodyPr/>
        <a:lstStyle/>
        <a:p>
          <a:endParaRPr lang="en-US"/>
        </a:p>
      </dgm:t>
    </dgm:pt>
    <dgm:pt modelId="{DEFD353A-1EBD-9746-A0F3-A7C480A3548C}" type="sibTrans" cxnId="{07487775-0539-394D-AE36-645D58CFE100}">
      <dgm:prSet/>
      <dgm:spPr/>
      <dgm:t>
        <a:bodyPr/>
        <a:lstStyle/>
        <a:p>
          <a:endParaRPr lang="en-US"/>
        </a:p>
      </dgm:t>
    </dgm:pt>
    <dgm:pt modelId="{1469D8D4-F1CB-8647-BFF6-0F8AFD7F425D}">
      <dgm:prSet phldrT="[Text]"/>
      <dgm:spPr/>
      <dgm:t>
        <a:bodyPr/>
        <a:lstStyle/>
        <a:p>
          <a:r>
            <a:rPr lang="en-US" dirty="0" smtClean="0"/>
            <a:t>Template</a:t>
          </a:r>
          <a:endParaRPr lang="en-US" dirty="0"/>
        </a:p>
      </dgm:t>
    </dgm:pt>
    <dgm:pt modelId="{5A8C1B5A-73D2-5140-8CC6-EA0E0D624C61}" type="parTrans" cxnId="{D20780C5-A8B5-DE48-A26C-C4E301059C2D}">
      <dgm:prSet/>
      <dgm:spPr/>
      <dgm:t>
        <a:bodyPr/>
        <a:lstStyle/>
        <a:p>
          <a:endParaRPr lang="en-US"/>
        </a:p>
      </dgm:t>
    </dgm:pt>
    <dgm:pt modelId="{B433C907-B73C-3F4A-9068-334B1DCC0551}" type="sibTrans" cxnId="{D20780C5-A8B5-DE48-A26C-C4E301059C2D}">
      <dgm:prSet/>
      <dgm:spPr/>
      <dgm:t>
        <a:bodyPr/>
        <a:lstStyle/>
        <a:p>
          <a:endParaRPr lang="en-US"/>
        </a:p>
      </dgm:t>
    </dgm:pt>
    <dgm:pt modelId="{AF849C8E-FDA2-1E41-9F0D-22906814D3F3}">
      <dgm:prSet phldrT="[Text]"/>
      <dgm:spPr/>
      <dgm:t>
        <a:bodyPr/>
        <a:lstStyle/>
        <a:p>
          <a:r>
            <a:rPr lang="en-US" dirty="0" smtClean="0"/>
            <a:t>Field</a:t>
          </a:r>
          <a:endParaRPr lang="en-US" dirty="0"/>
        </a:p>
      </dgm:t>
    </dgm:pt>
    <dgm:pt modelId="{8BFA4F4D-C716-0341-A573-770BE49C9A9F}" type="parTrans" cxnId="{EA08F6C9-86AF-0A43-8785-9EB152FE7723}">
      <dgm:prSet/>
      <dgm:spPr/>
      <dgm:t>
        <a:bodyPr/>
        <a:lstStyle/>
        <a:p>
          <a:endParaRPr lang="en-US"/>
        </a:p>
      </dgm:t>
    </dgm:pt>
    <dgm:pt modelId="{E1C04655-72DF-9544-AA92-8E231BDF5A15}" type="sibTrans" cxnId="{EA08F6C9-86AF-0A43-8785-9EB152FE7723}">
      <dgm:prSet/>
      <dgm:spPr/>
      <dgm:t>
        <a:bodyPr/>
        <a:lstStyle/>
        <a:p>
          <a:endParaRPr lang="en-US"/>
        </a:p>
      </dgm:t>
    </dgm:pt>
    <dgm:pt modelId="{AD34F760-BD9F-0F48-8631-4005E5D70C13}">
      <dgm:prSet phldrT="[Text]"/>
      <dgm:spPr/>
      <dgm:t>
        <a:bodyPr/>
        <a:lstStyle/>
        <a:p>
          <a:r>
            <a:rPr lang="en-US" dirty="0" smtClean="0"/>
            <a:t>Field</a:t>
          </a:r>
          <a:endParaRPr lang="en-US" dirty="0"/>
        </a:p>
      </dgm:t>
    </dgm:pt>
    <dgm:pt modelId="{2DD21775-11C8-1849-820A-2BCDAAB2F85A}" type="parTrans" cxnId="{CA5B852D-4DBD-A043-9E7A-82BF81F1E220}">
      <dgm:prSet/>
      <dgm:spPr/>
      <dgm:t>
        <a:bodyPr/>
        <a:lstStyle/>
        <a:p>
          <a:endParaRPr lang="en-US"/>
        </a:p>
      </dgm:t>
    </dgm:pt>
    <dgm:pt modelId="{8EE51E3C-F4D5-8848-8696-C4BF49393D82}" type="sibTrans" cxnId="{CA5B852D-4DBD-A043-9E7A-82BF81F1E220}">
      <dgm:prSet/>
      <dgm:spPr/>
      <dgm:t>
        <a:bodyPr/>
        <a:lstStyle/>
        <a:p>
          <a:endParaRPr lang="en-US"/>
        </a:p>
      </dgm:t>
    </dgm:pt>
    <dgm:pt modelId="{0AD93D97-2B9F-AA42-8631-F6D1A7F6EECD}">
      <dgm:prSet phldrT="[Text]"/>
      <dgm:spPr/>
      <dgm:t>
        <a:bodyPr/>
        <a:lstStyle/>
        <a:p>
          <a:r>
            <a:rPr lang="en-US" dirty="0" smtClean="0"/>
            <a:t>Field</a:t>
          </a:r>
          <a:endParaRPr lang="en-US" dirty="0"/>
        </a:p>
      </dgm:t>
    </dgm:pt>
    <dgm:pt modelId="{5F7405AA-7BF5-C842-9C7C-630D0FCBC0F3}" type="parTrans" cxnId="{DB29DBC0-10D0-DB49-BB3B-C1B57C21C212}">
      <dgm:prSet/>
      <dgm:spPr/>
      <dgm:t>
        <a:bodyPr/>
        <a:lstStyle/>
        <a:p>
          <a:endParaRPr lang="en-US"/>
        </a:p>
      </dgm:t>
    </dgm:pt>
    <dgm:pt modelId="{5222F7CF-3E38-BA4F-B75A-C4C9E5071105}" type="sibTrans" cxnId="{DB29DBC0-10D0-DB49-BB3B-C1B57C21C212}">
      <dgm:prSet/>
      <dgm:spPr/>
      <dgm:t>
        <a:bodyPr/>
        <a:lstStyle/>
        <a:p>
          <a:endParaRPr lang="en-US"/>
        </a:p>
      </dgm:t>
    </dgm:pt>
    <dgm:pt modelId="{1784C61B-BF23-7245-AFA8-0734AC7CA911}">
      <dgm:prSet phldrT="[Text]"/>
      <dgm:spPr/>
      <dgm:t>
        <a:bodyPr/>
        <a:lstStyle/>
        <a:p>
          <a:r>
            <a:rPr lang="en-US" dirty="0" smtClean="0"/>
            <a:t>Template</a:t>
          </a:r>
          <a:endParaRPr lang="en-US" dirty="0"/>
        </a:p>
      </dgm:t>
    </dgm:pt>
    <dgm:pt modelId="{89300E72-B369-B446-A9CC-82F625B9DD4E}" type="parTrans" cxnId="{9A3EA1CB-2485-0340-BF6E-46B4BC9C9E9F}">
      <dgm:prSet/>
      <dgm:spPr/>
      <dgm:t>
        <a:bodyPr/>
        <a:lstStyle/>
        <a:p>
          <a:endParaRPr lang="en-US"/>
        </a:p>
      </dgm:t>
    </dgm:pt>
    <dgm:pt modelId="{1C162711-64B1-B440-9B69-C2C4DF0F08CA}" type="sibTrans" cxnId="{9A3EA1CB-2485-0340-BF6E-46B4BC9C9E9F}">
      <dgm:prSet/>
      <dgm:spPr/>
      <dgm:t>
        <a:bodyPr/>
        <a:lstStyle/>
        <a:p>
          <a:endParaRPr lang="en-US"/>
        </a:p>
      </dgm:t>
    </dgm:pt>
    <dgm:pt modelId="{53C45A6E-D9AE-784F-BDFA-8A2FFEC09F8D}">
      <dgm:prSet phldrT="[Text]"/>
      <dgm:spPr/>
      <dgm:t>
        <a:bodyPr/>
        <a:lstStyle/>
        <a:p>
          <a:r>
            <a:rPr lang="en-US" dirty="0" smtClean="0"/>
            <a:t>Field</a:t>
          </a:r>
          <a:endParaRPr lang="en-US" dirty="0"/>
        </a:p>
      </dgm:t>
    </dgm:pt>
    <dgm:pt modelId="{9CA8235F-0CD6-3344-90AD-87F5474111AD}" type="parTrans" cxnId="{2DDE4D67-C844-494F-8D9E-84FE663B380D}">
      <dgm:prSet/>
      <dgm:spPr/>
      <dgm:t>
        <a:bodyPr/>
        <a:lstStyle/>
        <a:p>
          <a:endParaRPr lang="en-US"/>
        </a:p>
      </dgm:t>
    </dgm:pt>
    <dgm:pt modelId="{79CBBC71-3D2B-EE42-84E7-910715A4822A}" type="sibTrans" cxnId="{2DDE4D67-C844-494F-8D9E-84FE663B380D}">
      <dgm:prSet/>
      <dgm:spPr/>
      <dgm:t>
        <a:bodyPr/>
        <a:lstStyle/>
        <a:p>
          <a:endParaRPr lang="en-US"/>
        </a:p>
      </dgm:t>
    </dgm:pt>
    <dgm:pt modelId="{02C7D928-610E-E34C-9AA3-BE7AB536C728}">
      <dgm:prSet phldrT="[Text]"/>
      <dgm:spPr/>
      <dgm:t>
        <a:bodyPr/>
        <a:lstStyle/>
        <a:p>
          <a:r>
            <a:rPr lang="en-US" dirty="0" smtClean="0"/>
            <a:t>Field</a:t>
          </a:r>
          <a:endParaRPr lang="en-US" dirty="0"/>
        </a:p>
      </dgm:t>
    </dgm:pt>
    <dgm:pt modelId="{501518A7-1724-3C40-8DB7-E77BD0DB181B}" type="parTrans" cxnId="{51BC68AA-F5CA-9E4A-8CB1-7FC3B69D2CCF}">
      <dgm:prSet/>
      <dgm:spPr/>
      <dgm:t>
        <a:bodyPr/>
        <a:lstStyle/>
        <a:p>
          <a:endParaRPr lang="en-US"/>
        </a:p>
      </dgm:t>
    </dgm:pt>
    <dgm:pt modelId="{E1BF5B12-571B-144E-A1D8-EDDFEED9109B}" type="sibTrans" cxnId="{51BC68AA-F5CA-9E4A-8CB1-7FC3B69D2CCF}">
      <dgm:prSet/>
      <dgm:spPr/>
      <dgm:t>
        <a:bodyPr/>
        <a:lstStyle/>
        <a:p>
          <a:endParaRPr lang="en-US"/>
        </a:p>
      </dgm:t>
    </dgm:pt>
    <dgm:pt modelId="{01DEE587-EA75-9049-95F2-38FF181A71F4}">
      <dgm:prSet phldrT="[Text]"/>
      <dgm:spPr/>
      <dgm:t>
        <a:bodyPr/>
        <a:lstStyle/>
        <a:p>
          <a:r>
            <a:rPr lang="en-US" dirty="0" smtClean="0"/>
            <a:t>Field</a:t>
          </a:r>
          <a:endParaRPr lang="en-US" dirty="0"/>
        </a:p>
      </dgm:t>
    </dgm:pt>
    <dgm:pt modelId="{1E1A4311-1330-4747-8265-4D8556E7CE96}" type="parTrans" cxnId="{D792CE5F-69EE-064D-AE13-257476B8C88C}">
      <dgm:prSet/>
      <dgm:spPr/>
      <dgm:t>
        <a:bodyPr/>
        <a:lstStyle/>
        <a:p>
          <a:endParaRPr lang="en-US"/>
        </a:p>
      </dgm:t>
    </dgm:pt>
    <dgm:pt modelId="{78FE7955-8B18-F84F-ACC0-08B6BA15C44E}" type="sibTrans" cxnId="{D792CE5F-69EE-064D-AE13-257476B8C88C}">
      <dgm:prSet/>
      <dgm:spPr/>
      <dgm:t>
        <a:bodyPr/>
        <a:lstStyle/>
        <a:p>
          <a:endParaRPr lang="en-US"/>
        </a:p>
      </dgm:t>
    </dgm:pt>
    <dgm:pt modelId="{66DA5F80-63D9-B643-9ABB-2C1FDDCD5486}">
      <dgm:prSet phldrT="[Text]"/>
      <dgm:spPr/>
      <dgm:t>
        <a:bodyPr/>
        <a:lstStyle/>
        <a:p>
          <a:r>
            <a:rPr lang="en-US" dirty="0" smtClean="0"/>
            <a:t>Template</a:t>
          </a:r>
          <a:endParaRPr lang="en-US" dirty="0"/>
        </a:p>
      </dgm:t>
    </dgm:pt>
    <dgm:pt modelId="{B1CAF53A-F8A8-9B41-B90F-2E50CC4D604F}" type="parTrans" cxnId="{5B58FE82-59F7-334B-8532-1EDAD9D0094F}">
      <dgm:prSet/>
      <dgm:spPr/>
      <dgm:t>
        <a:bodyPr/>
        <a:lstStyle/>
        <a:p>
          <a:endParaRPr lang="en-US"/>
        </a:p>
      </dgm:t>
    </dgm:pt>
    <dgm:pt modelId="{CE63D619-9BBA-CC44-B547-F6294CBF45CB}" type="sibTrans" cxnId="{5B58FE82-59F7-334B-8532-1EDAD9D0094F}">
      <dgm:prSet/>
      <dgm:spPr/>
      <dgm:t>
        <a:bodyPr/>
        <a:lstStyle/>
        <a:p>
          <a:endParaRPr lang="en-US"/>
        </a:p>
      </dgm:t>
    </dgm:pt>
    <dgm:pt modelId="{66EE0F72-250C-7649-B09A-8417CFB96F18}">
      <dgm:prSet phldrT="[Text]"/>
      <dgm:spPr/>
      <dgm:t>
        <a:bodyPr/>
        <a:lstStyle/>
        <a:p>
          <a:r>
            <a:rPr lang="en-US" dirty="0" smtClean="0"/>
            <a:t>Template</a:t>
          </a:r>
          <a:endParaRPr lang="en-US" dirty="0"/>
        </a:p>
      </dgm:t>
    </dgm:pt>
    <dgm:pt modelId="{9411F708-80CB-C64E-AB59-AB2702CBEC72}" type="parTrans" cxnId="{26E677A7-C6A9-6246-BFBF-1D21BFFA47E4}">
      <dgm:prSet/>
      <dgm:spPr/>
      <dgm:t>
        <a:bodyPr/>
        <a:lstStyle/>
        <a:p>
          <a:endParaRPr lang="en-US"/>
        </a:p>
      </dgm:t>
    </dgm:pt>
    <dgm:pt modelId="{09B828E3-1E38-6748-9D74-67E5C99C6472}" type="sibTrans" cxnId="{26E677A7-C6A9-6246-BFBF-1D21BFFA47E4}">
      <dgm:prSet/>
      <dgm:spPr/>
      <dgm:t>
        <a:bodyPr/>
        <a:lstStyle/>
        <a:p>
          <a:endParaRPr lang="en-US"/>
        </a:p>
      </dgm:t>
    </dgm:pt>
    <dgm:pt modelId="{84BD48AD-A0EF-D04B-91EA-770F27AF42BC}">
      <dgm:prSet phldrT="[Text]"/>
      <dgm:spPr/>
      <dgm:t>
        <a:bodyPr/>
        <a:lstStyle/>
        <a:p>
          <a:r>
            <a:rPr lang="en-US" dirty="0" smtClean="0"/>
            <a:t>Template</a:t>
          </a:r>
          <a:endParaRPr lang="en-US" dirty="0"/>
        </a:p>
      </dgm:t>
    </dgm:pt>
    <dgm:pt modelId="{F68F0280-1917-9E41-A923-579095A9C531}" type="parTrans" cxnId="{07D89561-105C-5C40-8ACD-D678EB1D82D9}">
      <dgm:prSet/>
      <dgm:spPr/>
      <dgm:t>
        <a:bodyPr/>
        <a:lstStyle/>
        <a:p>
          <a:endParaRPr lang="en-US"/>
        </a:p>
      </dgm:t>
    </dgm:pt>
    <dgm:pt modelId="{EA254E7C-9264-6A4F-8F29-5F73EAA60E0D}" type="sibTrans" cxnId="{07D89561-105C-5C40-8ACD-D678EB1D82D9}">
      <dgm:prSet/>
      <dgm:spPr/>
      <dgm:t>
        <a:bodyPr/>
        <a:lstStyle/>
        <a:p>
          <a:endParaRPr lang="en-US"/>
        </a:p>
      </dgm:t>
    </dgm:pt>
    <dgm:pt modelId="{8EED8DE8-2E30-ED45-9EA0-B3B66FEB216C}">
      <dgm:prSet phldrT="[Text]"/>
      <dgm:spPr/>
      <dgm:t>
        <a:bodyPr/>
        <a:lstStyle/>
        <a:p>
          <a:r>
            <a:rPr lang="en-US" dirty="0" smtClean="0"/>
            <a:t>Field</a:t>
          </a:r>
          <a:endParaRPr lang="en-US" dirty="0"/>
        </a:p>
      </dgm:t>
    </dgm:pt>
    <dgm:pt modelId="{00C67AF2-F05D-A34F-993D-8F050BEA38BE}" type="parTrans" cxnId="{41096D06-9014-204E-860D-73A26B791610}">
      <dgm:prSet/>
      <dgm:spPr/>
      <dgm:t>
        <a:bodyPr/>
        <a:lstStyle/>
        <a:p>
          <a:endParaRPr lang="en-US"/>
        </a:p>
      </dgm:t>
    </dgm:pt>
    <dgm:pt modelId="{DD7F8C1E-3889-AC49-9B9A-DDB81F6394FE}" type="sibTrans" cxnId="{41096D06-9014-204E-860D-73A26B791610}">
      <dgm:prSet/>
      <dgm:spPr/>
      <dgm:t>
        <a:bodyPr/>
        <a:lstStyle/>
        <a:p>
          <a:endParaRPr lang="en-US"/>
        </a:p>
      </dgm:t>
    </dgm:pt>
    <dgm:pt modelId="{DF822312-6D44-864C-A6A7-E048978F2F64}">
      <dgm:prSet phldrT="[Text]"/>
      <dgm:spPr/>
      <dgm:t>
        <a:bodyPr/>
        <a:lstStyle/>
        <a:p>
          <a:r>
            <a:rPr lang="en-US" dirty="0" smtClean="0"/>
            <a:t>Field</a:t>
          </a:r>
          <a:endParaRPr lang="en-US" dirty="0"/>
        </a:p>
      </dgm:t>
    </dgm:pt>
    <dgm:pt modelId="{8A8D361F-626C-5F41-AE8B-87CC6978D92A}" type="parTrans" cxnId="{9945EB6D-9570-1741-AB48-C8E6BF8E085E}">
      <dgm:prSet/>
      <dgm:spPr/>
      <dgm:t>
        <a:bodyPr/>
        <a:lstStyle/>
        <a:p>
          <a:endParaRPr lang="en-US"/>
        </a:p>
      </dgm:t>
    </dgm:pt>
    <dgm:pt modelId="{CEDF1DD0-FE5D-3E48-99EE-4059F5CB97D4}" type="sibTrans" cxnId="{9945EB6D-9570-1741-AB48-C8E6BF8E085E}">
      <dgm:prSet/>
      <dgm:spPr/>
      <dgm:t>
        <a:bodyPr/>
        <a:lstStyle/>
        <a:p>
          <a:endParaRPr lang="en-US"/>
        </a:p>
      </dgm:t>
    </dgm:pt>
    <dgm:pt modelId="{5067D35D-8BC5-E84C-8555-4694F129BD8D}">
      <dgm:prSet phldrT="[Text]"/>
      <dgm:spPr/>
      <dgm:t>
        <a:bodyPr/>
        <a:lstStyle/>
        <a:p>
          <a:r>
            <a:rPr lang="en-US" dirty="0" smtClean="0"/>
            <a:t>Field</a:t>
          </a:r>
          <a:endParaRPr lang="en-US" dirty="0"/>
        </a:p>
      </dgm:t>
    </dgm:pt>
    <dgm:pt modelId="{5C89BDDD-EC02-D54F-90BF-77A6325ABDBC}" type="parTrans" cxnId="{1A96F9AE-AFF9-CB43-9EA6-A9299405382A}">
      <dgm:prSet/>
      <dgm:spPr/>
      <dgm:t>
        <a:bodyPr/>
        <a:lstStyle/>
        <a:p>
          <a:endParaRPr lang="en-US"/>
        </a:p>
      </dgm:t>
    </dgm:pt>
    <dgm:pt modelId="{0B0C2099-5E9E-8441-823D-8272A6EB510F}" type="sibTrans" cxnId="{1A96F9AE-AFF9-CB43-9EA6-A9299405382A}">
      <dgm:prSet/>
      <dgm:spPr/>
      <dgm:t>
        <a:bodyPr/>
        <a:lstStyle/>
        <a:p>
          <a:endParaRPr lang="en-US"/>
        </a:p>
      </dgm:t>
    </dgm:pt>
    <dgm:pt modelId="{82E7D9AE-610F-8A40-BC23-1AC9EA323E51}">
      <dgm:prSet phldrT="[Text]"/>
      <dgm:spPr/>
      <dgm:t>
        <a:bodyPr/>
        <a:lstStyle/>
        <a:p>
          <a:r>
            <a:rPr lang="en-US" dirty="0" smtClean="0"/>
            <a:t>Field</a:t>
          </a:r>
          <a:endParaRPr lang="en-US" dirty="0"/>
        </a:p>
      </dgm:t>
    </dgm:pt>
    <dgm:pt modelId="{40D9EE67-F250-CE41-A237-8E5A4264AFDE}" type="parTrans" cxnId="{780C7F20-464A-8548-BDB3-B6B969CE7D72}">
      <dgm:prSet/>
      <dgm:spPr/>
      <dgm:t>
        <a:bodyPr/>
        <a:lstStyle/>
        <a:p>
          <a:endParaRPr lang="en-US"/>
        </a:p>
      </dgm:t>
    </dgm:pt>
    <dgm:pt modelId="{720794F9-FAE4-044E-9E54-B69AB9799FEA}" type="sibTrans" cxnId="{780C7F20-464A-8548-BDB3-B6B969CE7D72}">
      <dgm:prSet/>
      <dgm:spPr/>
      <dgm:t>
        <a:bodyPr/>
        <a:lstStyle/>
        <a:p>
          <a:endParaRPr lang="en-US"/>
        </a:p>
      </dgm:t>
    </dgm:pt>
    <dgm:pt modelId="{A0CBDA73-6525-AD47-BF80-549BDF10DE25}">
      <dgm:prSet phldrT="[Text]"/>
      <dgm:spPr/>
      <dgm:t>
        <a:bodyPr/>
        <a:lstStyle/>
        <a:p>
          <a:r>
            <a:rPr lang="en-US" dirty="0" smtClean="0"/>
            <a:t>Field</a:t>
          </a:r>
          <a:endParaRPr lang="en-US" dirty="0"/>
        </a:p>
      </dgm:t>
    </dgm:pt>
    <dgm:pt modelId="{DF4F285A-4628-8148-B8B7-72203EEE7061}" type="parTrans" cxnId="{5C2AB431-1535-E14C-9CAB-214D1D5D0D88}">
      <dgm:prSet/>
      <dgm:spPr/>
      <dgm:t>
        <a:bodyPr/>
        <a:lstStyle/>
        <a:p>
          <a:endParaRPr lang="en-US"/>
        </a:p>
      </dgm:t>
    </dgm:pt>
    <dgm:pt modelId="{B1973B95-526E-A549-B1AF-FA366E662E22}" type="sibTrans" cxnId="{5C2AB431-1535-E14C-9CAB-214D1D5D0D88}">
      <dgm:prSet/>
      <dgm:spPr/>
      <dgm:t>
        <a:bodyPr/>
        <a:lstStyle/>
        <a:p>
          <a:endParaRPr lang="en-US"/>
        </a:p>
      </dgm:t>
    </dgm:pt>
    <dgm:pt modelId="{FD83FCDF-2D8D-4B44-858D-432B12A1C1F7}">
      <dgm:prSet phldrT="[Text]"/>
      <dgm:spPr/>
      <dgm:t>
        <a:bodyPr/>
        <a:lstStyle/>
        <a:p>
          <a:r>
            <a:rPr lang="en-US" dirty="0" smtClean="0"/>
            <a:t>Structures</a:t>
          </a:r>
          <a:endParaRPr lang="en-US" dirty="0"/>
        </a:p>
      </dgm:t>
    </dgm:pt>
    <dgm:pt modelId="{60083895-E20D-FF4D-A32F-BEBE7BE3ACBB}" type="parTrans" cxnId="{CBB0ABFD-0CA3-004D-A3E2-207E822B1F72}">
      <dgm:prSet/>
      <dgm:spPr/>
      <dgm:t>
        <a:bodyPr/>
        <a:lstStyle/>
        <a:p>
          <a:endParaRPr lang="en-US"/>
        </a:p>
      </dgm:t>
    </dgm:pt>
    <dgm:pt modelId="{D423032A-9405-DA4D-AA4A-27F5FB3A4032}" type="sibTrans" cxnId="{CBB0ABFD-0CA3-004D-A3E2-207E822B1F72}">
      <dgm:prSet/>
      <dgm:spPr/>
      <dgm:t>
        <a:bodyPr/>
        <a:lstStyle/>
        <a:p>
          <a:endParaRPr lang="en-US"/>
        </a:p>
      </dgm:t>
    </dgm:pt>
    <dgm:pt modelId="{F057DFBA-55BF-5D4F-A5EC-F56FAA86A720}">
      <dgm:prSet phldrT="[Text]"/>
      <dgm:spPr/>
      <dgm:t>
        <a:bodyPr/>
        <a:lstStyle/>
        <a:p>
          <a:r>
            <a:rPr lang="en-US" dirty="0" smtClean="0"/>
            <a:t>Translator</a:t>
          </a:r>
          <a:endParaRPr lang="en-US" dirty="0"/>
        </a:p>
      </dgm:t>
    </dgm:pt>
    <dgm:pt modelId="{AE02A9DA-63A1-B340-BF2B-5153324B7859}" type="parTrans" cxnId="{62ACC203-3534-FC49-9495-C8F1861DAB73}">
      <dgm:prSet/>
      <dgm:spPr/>
    </dgm:pt>
    <dgm:pt modelId="{B1CD7640-53BE-3441-9D5D-DD8B6B856715}" type="sibTrans" cxnId="{62ACC203-3534-FC49-9495-C8F1861DAB73}">
      <dgm:prSet/>
      <dgm:spPr/>
    </dgm:pt>
    <dgm:pt modelId="{7F335A71-EB4B-BC4B-92D7-4F138EC662C4}" type="pres">
      <dgm:prSet presAssocID="{37943474-0CBB-B64D-82C6-612C10340DA8}" presName="hierChild1" presStyleCnt="0">
        <dgm:presLayoutVars>
          <dgm:orgChart val="1"/>
          <dgm:chPref val="1"/>
          <dgm:dir/>
          <dgm:animOne val="branch"/>
          <dgm:animLvl val="lvl"/>
          <dgm:resizeHandles/>
        </dgm:presLayoutVars>
      </dgm:prSet>
      <dgm:spPr/>
      <dgm:t>
        <a:bodyPr/>
        <a:lstStyle/>
        <a:p>
          <a:endParaRPr lang="en-US"/>
        </a:p>
      </dgm:t>
    </dgm:pt>
    <dgm:pt modelId="{E3AE0E4F-30F1-5849-B73F-7F30AFEABCF1}" type="pres">
      <dgm:prSet presAssocID="{2AD0FDF4-C944-EE40-BDAB-F1B011567F57}" presName="hierRoot1" presStyleCnt="0">
        <dgm:presLayoutVars>
          <dgm:hierBranch val="init"/>
        </dgm:presLayoutVars>
      </dgm:prSet>
      <dgm:spPr/>
    </dgm:pt>
    <dgm:pt modelId="{605EAB7D-1202-3840-9264-95136352C946}" type="pres">
      <dgm:prSet presAssocID="{2AD0FDF4-C944-EE40-BDAB-F1B011567F57}" presName="rootComposite1" presStyleCnt="0"/>
      <dgm:spPr/>
    </dgm:pt>
    <dgm:pt modelId="{A06AA394-D72D-3048-ACAE-44D36B60B7EB}" type="pres">
      <dgm:prSet presAssocID="{2AD0FDF4-C944-EE40-BDAB-F1B011567F57}" presName="rootText1" presStyleLbl="node0" presStyleIdx="0" presStyleCnt="1">
        <dgm:presLayoutVars>
          <dgm:chPref val="3"/>
        </dgm:presLayoutVars>
      </dgm:prSet>
      <dgm:spPr/>
      <dgm:t>
        <a:bodyPr/>
        <a:lstStyle/>
        <a:p>
          <a:endParaRPr lang="en-US"/>
        </a:p>
      </dgm:t>
    </dgm:pt>
    <dgm:pt modelId="{28B43E60-6E27-4745-95F9-6FBDD91280A0}" type="pres">
      <dgm:prSet presAssocID="{2AD0FDF4-C944-EE40-BDAB-F1B011567F57}" presName="rootConnector1" presStyleLbl="node1" presStyleIdx="0" presStyleCnt="0"/>
      <dgm:spPr/>
      <dgm:t>
        <a:bodyPr/>
        <a:lstStyle/>
        <a:p>
          <a:endParaRPr lang="en-US"/>
        </a:p>
      </dgm:t>
    </dgm:pt>
    <dgm:pt modelId="{EFE65074-F0C8-AF4E-A69C-2038365137EE}" type="pres">
      <dgm:prSet presAssocID="{2AD0FDF4-C944-EE40-BDAB-F1B011567F57}" presName="hierChild2" presStyleCnt="0"/>
      <dgm:spPr/>
    </dgm:pt>
    <dgm:pt modelId="{C37CAD85-66E6-874B-B009-437626A0B4A4}" type="pres">
      <dgm:prSet presAssocID="{60083895-E20D-FF4D-A32F-BEBE7BE3ACBB}" presName="Name37" presStyleLbl="parChTrans1D2" presStyleIdx="0" presStyleCnt="1"/>
      <dgm:spPr/>
      <dgm:t>
        <a:bodyPr/>
        <a:lstStyle/>
        <a:p>
          <a:endParaRPr lang="en-US"/>
        </a:p>
      </dgm:t>
    </dgm:pt>
    <dgm:pt modelId="{01C30168-F5B1-1641-BADE-27CB37609FA2}" type="pres">
      <dgm:prSet presAssocID="{FD83FCDF-2D8D-4B44-858D-432B12A1C1F7}" presName="hierRoot2" presStyleCnt="0">
        <dgm:presLayoutVars>
          <dgm:hierBranch val="init"/>
        </dgm:presLayoutVars>
      </dgm:prSet>
      <dgm:spPr/>
    </dgm:pt>
    <dgm:pt modelId="{91D126C8-8CC1-0342-A507-C32A23C6E1D9}" type="pres">
      <dgm:prSet presAssocID="{FD83FCDF-2D8D-4B44-858D-432B12A1C1F7}" presName="rootComposite" presStyleCnt="0"/>
      <dgm:spPr/>
    </dgm:pt>
    <dgm:pt modelId="{EF6BD756-3534-E442-B3F5-8C0180237C94}" type="pres">
      <dgm:prSet presAssocID="{FD83FCDF-2D8D-4B44-858D-432B12A1C1F7}" presName="rootText" presStyleLbl="node2" presStyleIdx="0" presStyleCnt="1">
        <dgm:presLayoutVars>
          <dgm:chPref val="3"/>
        </dgm:presLayoutVars>
      </dgm:prSet>
      <dgm:spPr/>
      <dgm:t>
        <a:bodyPr/>
        <a:lstStyle/>
        <a:p>
          <a:endParaRPr lang="en-US"/>
        </a:p>
      </dgm:t>
    </dgm:pt>
    <dgm:pt modelId="{DA870144-194C-2446-8A0B-716A505CB313}" type="pres">
      <dgm:prSet presAssocID="{FD83FCDF-2D8D-4B44-858D-432B12A1C1F7}" presName="rootConnector" presStyleLbl="node2" presStyleIdx="0" presStyleCnt="1"/>
      <dgm:spPr/>
      <dgm:t>
        <a:bodyPr/>
        <a:lstStyle/>
        <a:p>
          <a:endParaRPr lang="en-US"/>
        </a:p>
      </dgm:t>
    </dgm:pt>
    <dgm:pt modelId="{5C404274-309F-4C4E-9A65-1F1AB6D05B64}" type="pres">
      <dgm:prSet presAssocID="{FD83FCDF-2D8D-4B44-858D-432B12A1C1F7}" presName="hierChild4" presStyleCnt="0"/>
      <dgm:spPr/>
    </dgm:pt>
    <dgm:pt modelId="{507123C9-7CBE-224E-A541-4151D81F97CC}" type="pres">
      <dgm:prSet presAssocID="{796AF0AE-7E0F-A147-91B6-9FEC2CCE9871}" presName="Name37" presStyleLbl="parChTrans1D3" presStyleIdx="0" presStyleCnt="4"/>
      <dgm:spPr/>
      <dgm:t>
        <a:bodyPr/>
        <a:lstStyle/>
        <a:p>
          <a:endParaRPr lang="en-US"/>
        </a:p>
      </dgm:t>
    </dgm:pt>
    <dgm:pt modelId="{9E8E4073-B82B-4D41-9468-457DE62AB280}" type="pres">
      <dgm:prSet presAssocID="{88103660-3A44-664C-9B23-A218EC3BA58B}" presName="hierRoot2" presStyleCnt="0">
        <dgm:presLayoutVars>
          <dgm:hierBranch val="init"/>
        </dgm:presLayoutVars>
      </dgm:prSet>
      <dgm:spPr/>
    </dgm:pt>
    <dgm:pt modelId="{2997C39B-607D-2349-9F90-16C31F7477E7}" type="pres">
      <dgm:prSet presAssocID="{88103660-3A44-664C-9B23-A218EC3BA58B}" presName="rootComposite" presStyleCnt="0"/>
      <dgm:spPr/>
    </dgm:pt>
    <dgm:pt modelId="{E76F316F-4D57-2A44-B7F2-F3EA37900465}" type="pres">
      <dgm:prSet presAssocID="{88103660-3A44-664C-9B23-A218EC3BA58B}" presName="rootText" presStyleLbl="node3" presStyleIdx="0" presStyleCnt="4">
        <dgm:presLayoutVars>
          <dgm:chPref val="3"/>
        </dgm:presLayoutVars>
      </dgm:prSet>
      <dgm:spPr/>
      <dgm:t>
        <a:bodyPr/>
        <a:lstStyle/>
        <a:p>
          <a:endParaRPr lang="en-US"/>
        </a:p>
      </dgm:t>
    </dgm:pt>
    <dgm:pt modelId="{EB31A5A6-3720-4241-A439-996073541FFD}" type="pres">
      <dgm:prSet presAssocID="{88103660-3A44-664C-9B23-A218EC3BA58B}" presName="rootConnector" presStyleLbl="node3" presStyleIdx="0" presStyleCnt="4"/>
      <dgm:spPr/>
      <dgm:t>
        <a:bodyPr/>
        <a:lstStyle/>
        <a:p>
          <a:endParaRPr lang="en-US"/>
        </a:p>
      </dgm:t>
    </dgm:pt>
    <dgm:pt modelId="{87F227AE-A8DF-2444-9AB3-3461615F0B6E}" type="pres">
      <dgm:prSet presAssocID="{88103660-3A44-664C-9B23-A218EC3BA58B}" presName="hierChild4" presStyleCnt="0"/>
      <dgm:spPr/>
    </dgm:pt>
    <dgm:pt modelId="{12899E96-2E62-2149-A662-EB9B20854AB6}" type="pres">
      <dgm:prSet presAssocID="{89300E72-B369-B446-A9CC-82F625B9DD4E}" presName="Name37" presStyleLbl="parChTrans1D4" presStyleIdx="0" presStyleCnt="25"/>
      <dgm:spPr/>
      <dgm:t>
        <a:bodyPr/>
        <a:lstStyle/>
        <a:p>
          <a:endParaRPr lang="en-US"/>
        </a:p>
      </dgm:t>
    </dgm:pt>
    <dgm:pt modelId="{131A0D61-CF16-2F44-B7E5-96FE7A10D712}" type="pres">
      <dgm:prSet presAssocID="{1784C61B-BF23-7245-AFA8-0734AC7CA911}" presName="hierRoot2" presStyleCnt="0">
        <dgm:presLayoutVars>
          <dgm:hierBranch val="init"/>
        </dgm:presLayoutVars>
      </dgm:prSet>
      <dgm:spPr/>
    </dgm:pt>
    <dgm:pt modelId="{86BC16A8-DA48-D546-B2D5-38DADD39643D}" type="pres">
      <dgm:prSet presAssocID="{1784C61B-BF23-7245-AFA8-0734AC7CA911}" presName="rootComposite" presStyleCnt="0"/>
      <dgm:spPr/>
    </dgm:pt>
    <dgm:pt modelId="{4D47FE84-2428-AB48-BEB9-612C3EA51601}" type="pres">
      <dgm:prSet presAssocID="{1784C61B-BF23-7245-AFA8-0734AC7CA911}" presName="rootText" presStyleLbl="node4" presStyleIdx="0" presStyleCnt="25">
        <dgm:presLayoutVars>
          <dgm:chPref val="3"/>
        </dgm:presLayoutVars>
      </dgm:prSet>
      <dgm:spPr/>
      <dgm:t>
        <a:bodyPr/>
        <a:lstStyle/>
        <a:p>
          <a:endParaRPr lang="en-US"/>
        </a:p>
      </dgm:t>
    </dgm:pt>
    <dgm:pt modelId="{3A7B2DC7-E49F-8449-AB7B-86275E8E523F}" type="pres">
      <dgm:prSet presAssocID="{1784C61B-BF23-7245-AFA8-0734AC7CA911}" presName="rootConnector" presStyleLbl="node4" presStyleIdx="0" presStyleCnt="25"/>
      <dgm:spPr/>
      <dgm:t>
        <a:bodyPr/>
        <a:lstStyle/>
        <a:p>
          <a:endParaRPr lang="en-US"/>
        </a:p>
      </dgm:t>
    </dgm:pt>
    <dgm:pt modelId="{8622E1AC-6ECD-1A4F-9614-8853516C1280}" type="pres">
      <dgm:prSet presAssocID="{1784C61B-BF23-7245-AFA8-0734AC7CA911}" presName="hierChild4" presStyleCnt="0"/>
      <dgm:spPr/>
    </dgm:pt>
    <dgm:pt modelId="{00646F96-41DB-FC4C-81E7-559096735C79}" type="pres">
      <dgm:prSet presAssocID="{9CA8235F-0CD6-3344-90AD-87F5474111AD}" presName="Name37" presStyleLbl="parChTrans1D4" presStyleIdx="1" presStyleCnt="25"/>
      <dgm:spPr/>
      <dgm:t>
        <a:bodyPr/>
        <a:lstStyle/>
        <a:p>
          <a:endParaRPr lang="en-US"/>
        </a:p>
      </dgm:t>
    </dgm:pt>
    <dgm:pt modelId="{F6ED4A37-8ABA-8449-A46D-AC86CC58B42C}" type="pres">
      <dgm:prSet presAssocID="{53C45A6E-D9AE-784F-BDFA-8A2FFEC09F8D}" presName="hierRoot2" presStyleCnt="0">
        <dgm:presLayoutVars>
          <dgm:hierBranch val="init"/>
        </dgm:presLayoutVars>
      </dgm:prSet>
      <dgm:spPr/>
    </dgm:pt>
    <dgm:pt modelId="{644119BD-2A40-4540-AD2B-30AE7001D301}" type="pres">
      <dgm:prSet presAssocID="{53C45A6E-D9AE-784F-BDFA-8A2FFEC09F8D}" presName="rootComposite" presStyleCnt="0"/>
      <dgm:spPr/>
    </dgm:pt>
    <dgm:pt modelId="{372C0775-C566-1B49-8711-FA1CF09729BD}" type="pres">
      <dgm:prSet presAssocID="{53C45A6E-D9AE-784F-BDFA-8A2FFEC09F8D}" presName="rootText" presStyleLbl="node4" presStyleIdx="1" presStyleCnt="25">
        <dgm:presLayoutVars>
          <dgm:chPref val="3"/>
        </dgm:presLayoutVars>
      </dgm:prSet>
      <dgm:spPr/>
      <dgm:t>
        <a:bodyPr/>
        <a:lstStyle/>
        <a:p>
          <a:endParaRPr lang="en-US"/>
        </a:p>
      </dgm:t>
    </dgm:pt>
    <dgm:pt modelId="{DC62DD83-15A5-0F4E-9024-CD3904756AA3}" type="pres">
      <dgm:prSet presAssocID="{53C45A6E-D9AE-784F-BDFA-8A2FFEC09F8D}" presName="rootConnector" presStyleLbl="node4" presStyleIdx="1" presStyleCnt="25"/>
      <dgm:spPr/>
      <dgm:t>
        <a:bodyPr/>
        <a:lstStyle/>
        <a:p>
          <a:endParaRPr lang="en-US"/>
        </a:p>
      </dgm:t>
    </dgm:pt>
    <dgm:pt modelId="{C5B861F6-6CDB-9C4D-BA64-04FED465CC4C}" type="pres">
      <dgm:prSet presAssocID="{53C45A6E-D9AE-784F-BDFA-8A2FFEC09F8D}" presName="hierChild4" presStyleCnt="0"/>
      <dgm:spPr/>
    </dgm:pt>
    <dgm:pt modelId="{93CFD056-BD2D-D94A-B779-14566C554139}" type="pres">
      <dgm:prSet presAssocID="{53C45A6E-D9AE-784F-BDFA-8A2FFEC09F8D}" presName="hierChild5" presStyleCnt="0"/>
      <dgm:spPr/>
    </dgm:pt>
    <dgm:pt modelId="{71A12E3C-DE5D-F746-852B-9E2C946A4510}" type="pres">
      <dgm:prSet presAssocID="{501518A7-1724-3C40-8DB7-E77BD0DB181B}" presName="Name37" presStyleLbl="parChTrans1D4" presStyleIdx="2" presStyleCnt="25"/>
      <dgm:spPr/>
      <dgm:t>
        <a:bodyPr/>
        <a:lstStyle/>
        <a:p>
          <a:endParaRPr lang="en-US"/>
        </a:p>
      </dgm:t>
    </dgm:pt>
    <dgm:pt modelId="{0339DBFB-8332-7545-9885-B4D3600ECC11}" type="pres">
      <dgm:prSet presAssocID="{02C7D928-610E-E34C-9AA3-BE7AB536C728}" presName="hierRoot2" presStyleCnt="0">
        <dgm:presLayoutVars>
          <dgm:hierBranch val="init"/>
        </dgm:presLayoutVars>
      </dgm:prSet>
      <dgm:spPr/>
    </dgm:pt>
    <dgm:pt modelId="{0D72C867-E887-A847-BDEF-8884ED0B2013}" type="pres">
      <dgm:prSet presAssocID="{02C7D928-610E-E34C-9AA3-BE7AB536C728}" presName="rootComposite" presStyleCnt="0"/>
      <dgm:spPr/>
    </dgm:pt>
    <dgm:pt modelId="{CA424796-3CBD-3045-90BD-8CA210959A9F}" type="pres">
      <dgm:prSet presAssocID="{02C7D928-610E-E34C-9AA3-BE7AB536C728}" presName="rootText" presStyleLbl="node4" presStyleIdx="2" presStyleCnt="25">
        <dgm:presLayoutVars>
          <dgm:chPref val="3"/>
        </dgm:presLayoutVars>
      </dgm:prSet>
      <dgm:spPr/>
      <dgm:t>
        <a:bodyPr/>
        <a:lstStyle/>
        <a:p>
          <a:endParaRPr lang="en-US"/>
        </a:p>
      </dgm:t>
    </dgm:pt>
    <dgm:pt modelId="{E551E85C-F92A-794A-8026-01E0EF06B73E}" type="pres">
      <dgm:prSet presAssocID="{02C7D928-610E-E34C-9AA3-BE7AB536C728}" presName="rootConnector" presStyleLbl="node4" presStyleIdx="2" presStyleCnt="25"/>
      <dgm:spPr/>
      <dgm:t>
        <a:bodyPr/>
        <a:lstStyle/>
        <a:p>
          <a:endParaRPr lang="en-US"/>
        </a:p>
      </dgm:t>
    </dgm:pt>
    <dgm:pt modelId="{97BA31C4-0A71-B446-A145-2450AC88C774}" type="pres">
      <dgm:prSet presAssocID="{02C7D928-610E-E34C-9AA3-BE7AB536C728}" presName="hierChild4" presStyleCnt="0"/>
      <dgm:spPr/>
    </dgm:pt>
    <dgm:pt modelId="{2DADF196-6366-9E45-A8B5-7C2BDAAA83E5}" type="pres">
      <dgm:prSet presAssocID="{02C7D928-610E-E34C-9AA3-BE7AB536C728}" presName="hierChild5" presStyleCnt="0"/>
      <dgm:spPr/>
    </dgm:pt>
    <dgm:pt modelId="{A49C142C-734A-DF4E-9C34-558333294F54}" type="pres">
      <dgm:prSet presAssocID="{1E1A4311-1330-4747-8265-4D8556E7CE96}" presName="Name37" presStyleLbl="parChTrans1D4" presStyleIdx="3" presStyleCnt="25"/>
      <dgm:spPr/>
      <dgm:t>
        <a:bodyPr/>
        <a:lstStyle/>
        <a:p>
          <a:endParaRPr lang="en-US"/>
        </a:p>
      </dgm:t>
    </dgm:pt>
    <dgm:pt modelId="{A502B99F-EFC5-F44B-90F7-E953D7D91DCE}" type="pres">
      <dgm:prSet presAssocID="{01DEE587-EA75-9049-95F2-38FF181A71F4}" presName="hierRoot2" presStyleCnt="0">
        <dgm:presLayoutVars>
          <dgm:hierBranch val="init"/>
        </dgm:presLayoutVars>
      </dgm:prSet>
      <dgm:spPr/>
    </dgm:pt>
    <dgm:pt modelId="{E6D418EF-BE32-164F-83C4-926AF86038D7}" type="pres">
      <dgm:prSet presAssocID="{01DEE587-EA75-9049-95F2-38FF181A71F4}" presName="rootComposite" presStyleCnt="0"/>
      <dgm:spPr/>
    </dgm:pt>
    <dgm:pt modelId="{99B45212-A11F-5A4C-8B38-060A64187CE1}" type="pres">
      <dgm:prSet presAssocID="{01DEE587-EA75-9049-95F2-38FF181A71F4}" presName="rootText" presStyleLbl="node4" presStyleIdx="3" presStyleCnt="25">
        <dgm:presLayoutVars>
          <dgm:chPref val="3"/>
        </dgm:presLayoutVars>
      </dgm:prSet>
      <dgm:spPr/>
      <dgm:t>
        <a:bodyPr/>
        <a:lstStyle/>
        <a:p>
          <a:endParaRPr lang="en-US"/>
        </a:p>
      </dgm:t>
    </dgm:pt>
    <dgm:pt modelId="{4E0376FA-7376-214C-B149-4F554D4229D7}" type="pres">
      <dgm:prSet presAssocID="{01DEE587-EA75-9049-95F2-38FF181A71F4}" presName="rootConnector" presStyleLbl="node4" presStyleIdx="3" presStyleCnt="25"/>
      <dgm:spPr/>
      <dgm:t>
        <a:bodyPr/>
        <a:lstStyle/>
        <a:p>
          <a:endParaRPr lang="en-US"/>
        </a:p>
      </dgm:t>
    </dgm:pt>
    <dgm:pt modelId="{ACF9BD76-804A-B545-81BF-CF704EFE5E9D}" type="pres">
      <dgm:prSet presAssocID="{01DEE587-EA75-9049-95F2-38FF181A71F4}" presName="hierChild4" presStyleCnt="0"/>
      <dgm:spPr/>
    </dgm:pt>
    <dgm:pt modelId="{63CE1BB6-4E92-E043-A5A8-DD1F066C648B}" type="pres">
      <dgm:prSet presAssocID="{01DEE587-EA75-9049-95F2-38FF181A71F4}" presName="hierChild5" presStyleCnt="0"/>
      <dgm:spPr/>
    </dgm:pt>
    <dgm:pt modelId="{3EB8AE80-1B37-A848-A4A5-1F003DFF5A11}" type="pres">
      <dgm:prSet presAssocID="{1784C61B-BF23-7245-AFA8-0734AC7CA911}" presName="hierChild5" presStyleCnt="0"/>
      <dgm:spPr/>
    </dgm:pt>
    <dgm:pt modelId="{B9FCCAFA-CB40-1348-BB01-4D613B2ACB60}" type="pres">
      <dgm:prSet presAssocID="{88103660-3A44-664C-9B23-A218EC3BA58B}" presName="hierChild5" presStyleCnt="0"/>
      <dgm:spPr/>
    </dgm:pt>
    <dgm:pt modelId="{73105FE3-9F61-AE4E-9E2D-D51A605656E3}" type="pres">
      <dgm:prSet presAssocID="{A10F6DE9-F880-1D41-9C76-B8F97A3112BC}" presName="Name37" presStyleLbl="parChTrans1D3" presStyleIdx="1" presStyleCnt="4"/>
      <dgm:spPr/>
      <dgm:t>
        <a:bodyPr/>
        <a:lstStyle/>
        <a:p>
          <a:endParaRPr lang="en-US"/>
        </a:p>
      </dgm:t>
    </dgm:pt>
    <dgm:pt modelId="{3C0E76F5-0BB0-2948-9C65-6B69832E192E}" type="pres">
      <dgm:prSet presAssocID="{2A84C5A8-A9DF-BB4D-BB47-9418B9958B82}" presName="hierRoot2" presStyleCnt="0">
        <dgm:presLayoutVars>
          <dgm:hierBranch val="init"/>
        </dgm:presLayoutVars>
      </dgm:prSet>
      <dgm:spPr/>
    </dgm:pt>
    <dgm:pt modelId="{AB9C44E5-97E1-CF4D-A124-472F4473A211}" type="pres">
      <dgm:prSet presAssocID="{2A84C5A8-A9DF-BB4D-BB47-9418B9958B82}" presName="rootComposite" presStyleCnt="0"/>
      <dgm:spPr/>
    </dgm:pt>
    <dgm:pt modelId="{A66F410C-BB25-AE4F-A7F2-370DD2E6B4CF}" type="pres">
      <dgm:prSet presAssocID="{2A84C5A8-A9DF-BB4D-BB47-9418B9958B82}" presName="rootText" presStyleLbl="node3" presStyleIdx="1" presStyleCnt="4">
        <dgm:presLayoutVars>
          <dgm:chPref val="3"/>
        </dgm:presLayoutVars>
      </dgm:prSet>
      <dgm:spPr/>
      <dgm:t>
        <a:bodyPr/>
        <a:lstStyle/>
        <a:p>
          <a:endParaRPr lang="en-US"/>
        </a:p>
      </dgm:t>
    </dgm:pt>
    <dgm:pt modelId="{A39878D1-1EF2-7046-8CF5-5FB766EB64A9}" type="pres">
      <dgm:prSet presAssocID="{2A84C5A8-A9DF-BB4D-BB47-9418B9958B82}" presName="rootConnector" presStyleLbl="node3" presStyleIdx="1" presStyleCnt="4"/>
      <dgm:spPr/>
      <dgm:t>
        <a:bodyPr/>
        <a:lstStyle/>
        <a:p>
          <a:endParaRPr lang="en-US"/>
        </a:p>
      </dgm:t>
    </dgm:pt>
    <dgm:pt modelId="{DCA00AFC-FADA-8042-A9AE-F13936464028}" type="pres">
      <dgm:prSet presAssocID="{2A84C5A8-A9DF-BB4D-BB47-9418B9958B82}" presName="hierChild4" presStyleCnt="0"/>
      <dgm:spPr/>
    </dgm:pt>
    <dgm:pt modelId="{0F0709F8-BFC4-BA47-989A-C4DDC5C0CCC7}" type="pres">
      <dgm:prSet presAssocID="{D8509F24-20FF-4E4C-B192-171718459EDB}" presName="Name37" presStyleLbl="parChTrans1D4" presStyleIdx="4" presStyleCnt="25"/>
      <dgm:spPr/>
      <dgm:t>
        <a:bodyPr/>
        <a:lstStyle/>
        <a:p>
          <a:endParaRPr lang="en-US"/>
        </a:p>
      </dgm:t>
    </dgm:pt>
    <dgm:pt modelId="{5D37C7D2-C2D4-224B-BCCD-99E0E638E669}" type="pres">
      <dgm:prSet presAssocID="{CE0F29C4-05AB-094E-AB25-6223DBBE891E}" presName="hierRoot2" presStyleCnt="0">
        <dgm:presLayoutVars>
          <dgm:hierBranch val="init"/>
        </dgm:presLayoutVars>
      </dgm:prSet>
      <dgm:spPr/>
    </dgm:pt>
    <dgm:pt modelId="{52BEB3C5-33D3-2545-A3F8-3D0F2141ABAC}" type="pres">
      <dgm:prSet presAssocID="{CE0F29C4-05AB-094E-AB25-6223DBBE891E}" presName="rootComposite" presStyleCnt="0"/>
      <dgm:spPr/>
    </dgm:pt>
    <dgm:pt modelId="{1077B6C5-85DF-DF44-85A4-D9EA640F60FE}" type="pres">
      <dgm:prSet presAssocID="{CE0F29C4-05AB-094E-AB25-6223DBBE891E}" presName="rootText" presStyleLbl="node4" presStyleIdx="4" presStyleCnt="25">
        <dgm:presLayoutVars>
          <dgm:chPref val="3"/>
        </dgm:presLayoutVars>
      </dgm:prSet>
      <dgm:spPr/>
      <dgm:t>
        <a:bodyPr/>
        <a:lstStyle/>
        <a:p>
          <a:endParaRPr lang="en-US"/>
        </a:p>
      </dgm:t>
    </dgm:pt>
    <dgm:pt modelId="{BBB80CA6-06AD-9743-A5BF-E834DD461B09}" type="pres">
      <dgm:prSet presAssocID="{CE0F29C4-05AB-094E-AB25-6223DBBE891E}" presName="rootConnector" presStyleLbl="node4" presStyleIdx="4" presStyleCnt="25"/>
      <dgm:spPr/>
      <dgm:t>
        <a:bodyPr/>
        <a:lstStyle/>
        <a:p>
          <a:endParaRPr lang="en-US"/>
        </a:p>
      </dgm:t>
    </dgm:pt>
    <dgm:pt modelId="{A271F88B-B397-F141-BDF7-B3B3E969C190}" type="pres">
      <dgm:prSet presAssocID="{CE0F29C4-05AB-094E-AB25-6223DBBE891E}" presName="hierChild4" presStyleCnt="0"/>
      <dgm:spPr/>
    </dgm:pt>
    <dgm:pt modelId="{13A7B8B6-D8A0-3B49-B482-87ECED64DC63}" type="pres">
      <dgm:prSet presAssocID="{AE02A9DA-63A1-B340-BF2B-5153324B7859}" presName="Name37" presStyleLbl="parChTrans1D4" presStyleIdx="5" presStyleCnt="25"/>
      <dgm:spPr/>
    </dgm:pt>
    <dgm:pt modelId="{E0A4452D-71E2-6348-9E30-D223A46BD4D8}" type="pres">
      <dgm:prSet presAssocID="{F057DFBA-55BF-5D4F-A5EC-F56FAA86A720}" presName="hierRoot2" presStyleCnt="0">
        <dgm:presLayoutVars>
          <dgm:hierBranch val="init"/>
        </dgm:presLayoutVars>
      </dgm:prSet>
      <dgm:spPr/>
    </dgm:pt>
    <dgm:pt modelId="{4D3736A1-5AAB-A846-8423-F276E0F2B398}" type="pres">
      <dgm:prSet presAssocID="{F057DFBA-55BF-5D4F-A5EC-F56FAA86A720}" presName="rootComposite" presStyleCnt="0"/>
      <dgm:spPr/>
    </dgm:pt>
    <dgm:pt modelId="{4AF3059D-8F8D-F045-AF10-B0F9BBAD7792}" type="pres">
      <dgm:prSet presAssocID="{F057DFBA-55BF-5D4F-A5EC-F56FAA86A720}" presName="rootText" presStyleLbl="node4" presStyleIdx="5" presStyleCnt="25">
        <dgm:presLayoutVars>
          <dgm:chPref val="3"/>
        </dgm:presLayoutVars>
      </dgm:prSet>
      <dgm:spPr/>
      <dgm:t>
        <a:bodyPr/>
        <a:lstStyle/>
        <a:p>
          <a:endParaRPr lang="en-US"/>
        </a:p>
      </dgm:t>
    </dgm:pt>
    <dgm:pt modelId="{1CE09A8F-175E-5441-8FC6-388B0002CF91}" type="pres">
      <dgm:prSet presAssocID="{F057DFBA-55BF-5D4F-A5EC-F56FAA86A720}" presName="rootConnector" presStyleLbl="node4" presStyleIdx="5" presStyleCnt="25"/>
      <dgm:spPr/>
      <dgm:t>
        <a:bodyPr/>
        <a:lstStyle/>
        <a:p>
          <a:endParaRPr lang="en-US"/>
        </a:p>
      </dgm:t>
    </dgm:pt>
    <dgm:pt modelId="{11BEAFB3-5B2A-2748-BB59-5BFF7E0F30D4}" type="pres">
      <dgm:prSet presAssocID="{F057DFBA-55BF-5D4F-A5EC-F56FAA86A720}" presName="hierChild4" presStyleCnt="0"/>
      <dgm:spPr/>
    </dgm:pt>
    <dgm:pt modelId="{279B0F2F-AECA-264D-94B5-50F0741F456B}" type="pres">
      <dgm:prSet presAssocID="{F057DFBA-55BF-5D4F-A5EC-F56FAA86A720}" presName="hierChild5" presStyleCnt="0"/>
      <dgm:spPr/>
    </dgm:pt>
    <dgm:pt modelId="{27BD855A-1092-C840-ACE8-70046BB6752B}" type="pres">
      <dgm:prSet presAssocID="{8BFA4F4D-C716-0341-A573-770BE49C9A9F}" presName="Name37" presStyleLbl="parChTrans1D4" presStyleIdx="6" presStyleCnt="25"/>
      <dgm:spPr/>
      <dgm:t>
        <a:bodyPr/>
        <a:lstStyle/>
        <a:p>
          <a:endParaRPr lang="en-US"/>
        </a:p>
      </dgm:t>
    </dgm:pt>
    <dgm:pt modelId="{67DE6E61-E5A7-9247-ACD5-DB2F5E6DB8F7}" type="pres">
      <dgm:prSet presAssocID="{AF849C8E-FDA2-1E41-9F0D-22906814D3F3}" presName="hierRoot2" presStyleCnt="0">
        <dgm:presLayoutVars>
          <dgm:hierBranch val="init"/>
        </dgm:presLayoutVars>
      </dgm:prSet>
      <dgm:spPr/>
    </dgm:pt>
    <dgm:pt modelId="{40856137-38FD-3746-AD53-D4D257CF20C0}" type="pres">
      <dgm:prSet presAssocID="{AF849C8E-FDA2-1E41-9F0D-22906814D3F3}" presName="rootComposite" presStyleCnt="0"/>
      <dgm:spPr/>
    </dgm:pt>
    <dgm:pt modelId="{CB4AD81E-C986-034C-B159-9DA08F2B77D3}" type="pres">
      <dgm:prSet presAssocID="{AF849C8E-FDA2-1E41-9F0D-22906814D3F3}" presName="rootText" presStyleLbl="node4" presStyleIdx="6" presStyleCnt="25">
        <dgm:presLayoutVars>
          <dgm:chPref val="3"/>
        </dgm:presLayoutVars>
      </dgm:prSet>
      <dgm:spPr/>
      <dgm:t>
        <a:bodyPr/>
        <a:lstStyle/>
        <a:p>
          <a:endParaRPr lang="en-US"/>
        </a:p>
      </dgm:t>
    </dgm:pt>
    <dgm:pt modelId="{2C1F4AA1-1FA1-DA4D-86F5-6C54D53259E8}" type="pres">
      <dgm:prSet presAssocID="{AF849C8E-FDA2-1E41-9F0D-22906814D3F3}" presName="rootConnector" presStyleLbl="node4" presStyleIdx="6" presStyleCnt="25"/>
      <dgm:spPr/>
      <dgm:t>
        <a:bodyPr/>
        <a:lstStyle/>
        <a:p>
          <a:endParaRPr lang="en-US"/>
        </a:p>
      </dgm:t>
    </dgm:pt>
    <dgm:pt modelId="{3278EB56-44AC-EB49-842E-EDA71B07CA16}" type="pres">
      <dgm:prSet presAssocID="{AF849C8E-FDA2-1E41-9F0D-22906814D3F3}" presName="hierChild4" presStyleCnt="0"/>
      <dgm:spPr/>
    </dgm:pt>
    <dgm:pt modelId="{312FA9C3-CAF8-A64C-940B-F29DC5972289}" type="pres">
      <dgm:prSet presAssocID="{AF849C8E-FDA2-1E41-9F0D-22906814D3F3}" presName="hierChild5" presStyleCnt="0"/>
      <dgm:spPr/>
    </dgm:pt>
    <dgm:pt modelId="{51B2456A-A049-034B-AE7E-6E52290A61B7}" type="pres">
      <dgm:prSet presAssocID="{2DD21775-11C8-1849-820A-2BCDAAB2F85A}" presName="Name37" presStyleLbl="parChTrans1D4" presStyleIdx="7" presStyleCnt="25"/>
      <dgm:spPr/>
      <dgm:t>
        <a:bodyPr/>
        <a:lstStyle/>
        <a:p>
          <a:endParaRPr lang="en-US"/>
        </a:p>
      </dgm:t>
    </dgm:pt>
    <dgm:pt modelId="{7201BB72-82C0-6A4F-AE94-CA49265D6699}" type="pres">
      <dgm:prSet presAssocID="{AD34F760-BD9F-0F48-8631-4005E5D70C13}" presName="hierRoot2" presStyleCnt="0">
        <dgm:presLayoutVars>
          <dgm:hierBranch val="init"/>
        </dgm:presLayoutVars>
      </dgm:prSet>
      <dgm:spPr/>
    </dgm:pt>
    <dgm:pt modelId="{5BDE7A44-ED37-3942-94A9-B68623A5EDBC}" type="pres">
      <dgm:prSet presAssocID="{AD34F760-BD9F-0F48-8631-4005E5D70C13}" presName="rootComposite" presStyleCnt="0"/>
      <dgm:spPr/>
    </dgm:pt>
    <dgm:pt modelId="{2E27B2ED-6924-ED46-A75E-714EC3520E3D}" type="pres">
      <dgm:prSet presAssocID="{AD34F760-BD9F-0F48-8631-4005E5D70C13}" presName="rootText" presStyleLbl="node4" presStyleIdx="7" presStyleCnt="25">
        <dgm:presLayoutVars>
          <dgm:chPref val="3"/>
        </dgm:presLayoutVars>
      </dgm:prSet>
      <dgm:spPr/>
      <dgm:t>
        <a:bodyPr/>
        <a:lstStyle/>
        <a:p>
          <a:endParaRPr lang="en-US"/>
        </a:p>
      </dgm:t>
    </dgm:pt>
    <dgm:pt modelId="{E3FE4CC9-8BEE-3142-A8C9-7A810295ACA7}" type="pres">
      <dgm:prSet presAssocID="{AD34F760-BD9F-0F48-8631-4005E5D70C13}" presName="rootConnector" presStyleLbl="node4" presStyleIdx="7" presStyleCnt="25"/>
      <dgm:spPr/>
      <dgm:t>
        <a:bodyPr/>
        <a:lstStyle/>
        <a:p>
          <a:endParaRPr lang="en-US"/>
        </a:p>
      </dgm:t>
    </dgm:pt>
    <dgm:pt modelId="{CBE8335C-FC23-1A47-A373-2E454682A604}" type="pres">
      <dgm:prSet presAssocID="{AD34F760-BD9F-0F48-8631-4005E5D70C13}" presName="hierChild4" presStyleCnt="0"/>
      <dgm:spPr/>
    </dgm:pt>
    <dgm:pt modelId="{04EDD85E-41DD-FB45-8F4F-F305D3631FB8}" type="pres">
      <dgm:prSet presAssocID="{AD34F760-BD9F-0F48-8631-4005E5D70C13}" presName="hierChild5" presStyleCnt="0"/>
      <dgm:spPr/>
    </dgm:pt>
    <dgm:pt modelId="{7DAD71A7-6E67-1848-9BC9-6F298F7018FF}" type="pres">
      <dgm:prSet presAssocID="{CE0F29C4-05AB-094E-AB25-6223DBBE891E}" presName="hierChild5" presStyleCnt="0"/>
      <dgm:spPr/>
    </dgm:pt>
    <dgm:pt modelId="{078F4D62-56C4-724B-AB88-BC09A24A453D}" type="pres">
      <dgm:prSet presAssocID="{5A8C1B5A-73D2-5140-8CC6-EA0E0D624C61}" presName="Name37" presStyleLbl="parChTrans1D4" presStyleIdx="8" presStyleCnt="25"/>
      <dgm:spPr/>
      <dgm:t>
        <a:bodyPr/>
        <a:lstStyle/>
        <a:p>
          <a:endParaRPr lang="en-US"/>
        </a:p>
      </dgm:t>
    </dgm:pt>
    <dgm:pt modelId="{E060285E-6756-7D46-BB26-4B8D6DA57F53}" type="pres">
      <dgm:prSet presAssocID="{1469D8D4-F1CB-8647-BFF6-0F8AFD7F425D}" presName="hierRoot2" presStyleCnt="0">
        <dgm:presLayoutVars>
          <dgm:hierBranch val="init"/>
        </dgm:presLayoutVars>
      </dgm:prSet>
      <dgm:spPr/>
    </dgm:pt>
    <dgm:pt modelId="{66D6BC10-56B9-AD42-B802-1444CC20AA96}" type="pres">
      <dgm:prSet presAssocID="{1469D8D4-F1CB-8647-BFF6-0F8AFD7F425D}" presName="rootComposite" presStyleCnt="0"/>
      <dgm:spPr/>
    </dgm:pt>
    <dgm:pt modelId="{96FA458B-9686-4340-80B7-92A035DA5D26}" type="pres">
      <dgm:prSet presAssocID="{1469D8D4-F1CB-8647-BFF6-0F8AFD7F425D}" presName="rootText" presStyleLbl="node4" presStyleIdx="8" presStyleCnt="25">
        <dgm:presLayoutVars>
          <dgm:chPref val="3"/>
        </dgm:presLayoutVars>
      </dgm:prSet>
      <dgm:spPr/>
      <dgm:t>
        <a:bodyPr/>
        <a:lstStyle/>
        <a:p>
          <a:endParaRPr lang="en-US"/>
        </a:p>
      </dgm:t>
    </dgm:pt>
    <dgm:pt modelId="{6001A292-5CDD-8E4C-9C6F-6FFE2AD31133}" type="pres">
      <dgm:prSet presAssocID="{1469D8D4-F1CB-8647-BFF6-0F8AFD7F425D}" presName="rootConnector" presStyleLbl="node4" presStyleIdx="8" presStyleCnt="25"/>
      <dgm:spPr/>
      <dgm:t>
        <a:bodyPr/>
        <a:lstStyle/>
        <a:p>
          <a:endParaRPr lang="en-US"/>
        </a:p>
      </dgm:t>
    </dgm:pt>
    <dgm:pt modelId="{CCBDB2D7-A58F-F245-8063-CEE7947C4384}" type="pres">
      <dgm:prSet presAssocID="{1469D8D4-F1CB-8647-BFF6-0F8AFD7F425D}" presName="hierChild4" presStyleCnt="0"/>
      <dgm:spPr/>
    </dgm:pt>
    <dgm:pt modelId="{6C2DDF24-191A-8F46-931A-21D071B814D6}" type="pres">
      <dgm:prSet presAssocID="{5F7405AA-7BF5-C842-9C7C-630D0FCBC0F3}" presName="Name37" presStyleLbl="parChTrans1D4" presStyleIdx="9" presStyleCnt="25"/>
      <dgm:spPr/>
      <dgm:t>
        <a:bodyPr/>
        <a:lstStyle/>
        <a:p>
          <a:endParaRPr lang="en-US"/>
        </a:p>
      </dgm:t>
    </dgm:pt>
    <dgm:pt modelId="{26D2368E-F377-EB4B-AC32-BD78F015906C}" type="pres">
      <dgm:prSet presAssocID="{0AD93D97-2B9F-AA42-8631-F6D1A7F6EECD}" presName="hierRoot2" presStyleCnt="0">
        <dgm:presLayoutVars>
          <dgm:hierBranch val="init"/>
        </dgm:presLayoutVars>
      </dgm:prSet>
      <dgm:spPr/>
    </dgm:pt>
    <dgm:pt modelId="{46A3A61D-3422-9940-9EA8-86121EA8C041}" type="pres">
      <dgm:prSet presAssocID="{0AD93D97-2B9F-AA42-8631-F6D1A7F6EECD}" presName="rootComposite" presStyleCnt="0"/>
      <dgm:spPr/>
    </dgm:pt>
    <dgm:pt modelId="{6A09E474-CF74-464B-A636-F67C1A88DBD6}" type="pres">
      <dgm:prSet presAssocID="{0AD93D97-2B9F-AA42-8631-F6D1A7F6EECD}" presName="rootText" presStyleLbl="node4" presStyleIdx="9" presStyleCnt="25">
        <dgm:presLayoutVars>
          <dgm:chPref val="3"/>
        </dgm:presLayoutVars>
      </dgm:prSet>
      <dgm:spPr/>
      <dgm:t>
        <a:bodyPr/>
        <a:lstStyle/>
        <a:p>
          <a:endParaRPr lang="en-US"/>
        </a:p>
      </dgm:t>
    </dgm:pt>
    <dgm:pt modelId="{B1B453BB-22E0-F94E-A1F6-635937FEC3AB}" type="pres">
      <dgm:prSet presAssocID="{0AD93D97-2B9F-AA42-8631-F6D1A7F6EECD}" presName="rootConnector" presStyleLbl="node4" presStyleIdx="9" presStyleCnt="25"/>
      <dgm:spPr/>
      <dgm:t>
        <a:bodyPr/>
        <a:lstStyle/>
        <a:p>
          <a:endParaRPr lang="en-US"/>
        </a:p>
      </dgm:t>
    </dgm:pt>
    <dgm:pt modelId="{DA8D7293-9E8B-6548-8AA6-6EFC7394DF8B}" type="pres">
      <dgm:prSet presAssocID="{0AD93D97-2B9F-AA42-8631-F6D1A7F6EECD}" presName="hierChild4" presStyleCnt="0"/>
      <dgm:spPr/>
    </dgm:pt>
    <dgm:pt modelId="{8E1205B3-142F-F243-9245-EC6033227763}" type="pres">
      <dgm:prSet presAssocID="{0AD93D97-2B9F-AA42-8631-F6D1A7F6EECD}" presName="hierChild5" presStyleCnt="0"/>
      <dgm:spPr/>
    </dgm:pt>
    <dgm:pt modelId="{2FBDBC97-B034-AD48-9214-067BC7592470}" type="pres">
      <dgm:prSet presAssocID="{1469D8D4-F1CB-8647-BFF6-0F8AFD7F425D}" presName="hierChild5" presStyleCnt="0"/>
      <dgm:spPr/>
    </dgm:pt>
    <dgm:pt modelId="{B707CAF6-A488-014A-9AE9-6B04137FEA6C}" type="pres">
      <dgm:prSet presAssocID="{2A84C5A8-A9DF-BB4D-BB47-9418B9958B82}" presName="hierChild5" presStyleCnt="0"/>
      <dgm:spPr/>
    </dgm:pt>
    <dgm:pt modelId="{102EA93F-51A2-5941-80F8-5290495D4714}" type="pres">
      <dgm:prSet presAssocID="{B831C2C1-BDC4-A147-9DFA-09C8A296009A}" presName="Name37" presStyleLbl="parChTrans1D3" presStyleIdx="2" presStyleCnt="4"/>
      <dgm:spPr/>
      <dgm:t>
        <a:bodyPr/>
        <a:lstStyle/>
        <a:p>
          <a:endParaRPr lang="en-US"/>
        </a:p>
      </dgm:t>
    </dgm:pt>
    <dgm:pt modelId="{355AC3F2-6B16-5D46-ACE2-F301A3F4C1E8}" type="pres">
      <dgm:prSet presAssocID="{58B560F5-931C-7741-891D-AA50E8E1B2C4}" presName="hierRoot2" presStyleCnt="0">
        <dgm:presLayoutVars>
          <dgm:hierBranch val="init"/>
        </dgm:presLayoutVars>
      </dgm:prSet>
      <dgm:spPr/>
    </dgm:pt>
    <dgm:pt modelId="{15AD94EE-ADDD-C843-929B-7E5D3144B707}" type="pres">
      <dgm:prSet presAssocID="{58B560F5-931C-7741-891D-AA50E8E1B2C4}" presName="rootComposite" presStyleCnt="0"/>
      <dgm:spPr/>
    </dgm:pt>
    <dgm:pt modelId="{5DB29291-1093-864E-BF57-E6B060AAF767}" type="pres">
      <dgm:prSet presAssocID="{58B560F5-931C-7741-891D-AA50E8E1B2C4}" presName="rootText" presStyleLbl="node3" presStyleIdx="2" presStyleCnt="4">
        <dgm:presLayoutVars>
          <dgm:chPref val="3"/>
        </dgm:presLayoutVars>
      </dgm:prSet>
      <dgm:spPr/>
      <dgm:t>
        <a:bodyPr/>
        <a:lstStyle/>
        <a:p>
          <a:endParaRPr lang="en-US"/>
        </a:p>
      </dgm:t>
    </dgm:pt>
    <dgm:pt modelId="{0AB6D44D-D897-544D-A134-BFFAD85F6508}" type="pres">
      <dgm:prSet presAssocID="{58B560F5-931C-7741-891D-AA50E8E1B2C4}" presName="rootConnector" presStyleLbl="node3" presStyleIdx="2" presStyleCnt="4"/>
      <dgm:spPr/>
      <dgm:t>
        <a:bodyPr/>
        <a:lstStyle/>
        <a:p>
          <a:endParaRPr lang="en-US"/>
        </a:p>
      </dgm:t>
    </dgm:pt>
    <dgm:pt modelId="{A4A81095-3243-2E4C-ADBF-82958FBA5AC3}" type="pres">
      <dgm:prSet presAssocID="{58B560F5-931C-7741-891D-AA50E8E1B2C4}" presName="hierChild4" presStyleCnt="0"/>
      <dgm:spPr/>
    </dgm:pt>
    <dgm:pt modelId="{C793F3C5-105E-0543-9DBA-EDB5A0410ED9}" type="pres">
      <dgm:prSet presAssocID="{BE223DAC-A72B-8242-B10A-9ABF9AD7A585}" presName="Name37" presStyleLbl="parChTrans1D4" presStyleIdx="10" presStyleCnt="25"/>
      <dgm:spPr/>
      <dgm:t>
        <a:bodyPr/>
        <a:lstStyle/>
        <a:p>
          <a:endParaRPr lang="en-US"/>
        </a:p>
      </dgm:t>
    </dgm:pt>
    <dgm:pt modelId="{4EF1D01F-2C0C-0540-980C-00D62D3646FD}" type="pres">
      <dgm:prSet presAssocID="{F70239EE-8A72-C84C-90D9-E1C5B55EEF2A}" presName="hierRoot2" presStyleCnt="0">
        <dgm:presLayoutVars>
          <dgm:hierBranch val="init"/>
        </dgm:presLayoutVars>
      </dgm:prSet>
      <dgm:spPr/>
    </dgm:pt>
    <dgm:pt modelId="{94887681-7879-F74E-BF3F-914E5FFAED04}" type="pres">
      <dgm:prSet presAssocID="{F70239EE-8A72-C84C-90D9-E1C5B55EEF2A}" presName="rootComposite" presStyleCnt="0"/>
      <dgm:spPr/>
    </dgm:pt>
    <dgm:pt modelId="{7C2472FB-01D4-9540-943E-82F27A8FBE5F}" type="pres">
      <dgm:prSet presAssocID="{F70239EE-8A72-C84C-90D9-E1C5B55EEF2A}" presName="rootText" presStyleLbl="node4" presStyleIdx="10" presStyleCnt="25">
        <dgm:presLayoutVars>
          <dgm:chPref val="3"/>
        </dgm:presLayoutVars>
      </dgm:prSet>
      <dgm:spPr/>
      <dgm:t>
        <a:bodyPr/>
        <a:lstStyle/>
        <a:p>
          <a:endParaRPr lang="en-US"/>
        </a:p>
      </dgm:t>
    </dgm:pt>
    <dgm:pt modelId="{84A506AF-0AB5-6E42-A559-DF2F195DF71A}" type="pres">
      <dgm:prSet presAssocID="{F70239EE-8A72-C84C-90D9-E1C5B55EEF2A}" presName="rootConnector" presStyleLbl="node4" presStyleIdx="10" presStyleCnt="25"/>
      <dgm:spPr/>
      <dgm:t>
        <a:bodyPr/>
        <a:lstStyle/>
        <a:p>
          <a:endParaRPr lang="en-US"/>
        </a:p>
      </dgm:t>
    </dgm:pt>
    <dgm:pt modelId="{3E588934-97AC-E74E-B07A-47AC436F1EB0}" type="pres">
      <dgm:prSet presAssocID="{F70239EE-8A72-C84C-90D9-E1C5B55EEF2A}" presName="hierChild4" presStyleCnt="0"/>
      <dgm:spPr/>
    </dgm:pt>
    <dgm:pt modelId="{2F7A5789-0D90-354F-A6E0-B1B942FCC303}" type="pres">
      <dgm:prSet presAssocID="{5E74B20E-1CF9-3B4A-8B23-6D28A17AF466}" presName="Name37" presStyleLbl="parChTrans1D4" presStyleIdx="11" presStyleCnt="25"/>
      <dgm:spPr/>
      <dgm:t>
        <a:bodyPr/>
        <a:lstStyle/>
        <a:p>
          <a:endParaRPr lang="en-US"/>
        </a:p>
      </dgm:t>
    </dgm:pt>
    <dgm:pt modelId="{EBD19B0C-6165-C946-98E0-430898026CD7}" type="pres">
      <dgm:prSet presAssocID="{E1339FE7-A04B-C84F-8B61-7B915235C798}" presName="hierRoot2" presStyleCnt="0">
        <dgm:presLayoutVars>
          <dgm:hierBranch val="init"/>
        </dgm:presLayoutVars>
      </dgm:prSet>
      <dgm:spPr/>
    </dgm:pt>
    <dgm:pt modelId="{CF7FAA64-D34C-CE49-BCD0-030A2A95C717}" type="pres">
      <dgm:prSet presAssocID="{E1339FE7-A04B-C84F-8B61-7B915235C798}" presName="rootComposite" presStyleCnt="0"/>
      <dgm:spPr/>
    </dgm:pt>
    <dgm:pt modelId="{25F31EEC-AE36-FD49-8863-59C81780FA3A}" type="pres">
      <dgm:prSet presAssocID="{E1339FE7-A04B-C84F-8B61-7B915235C798}" presName="rootText" presStyleLbl="node4" presStyleIdx="11" presStyleCnt="25">
        <dgm:presLayoutVars>
          <dgm:chPref val="3"/>
        </dgm:presLayoutVars>
      </dgm:prSet>
      <dgm:spPr/>
      <dgm:t>
        <a:bodyPr/>
        <a:lstStyle/>
        <a:p>
          <a:endParaRPr lang="en-US"/>
        </a:p>
      </dgm:t>
    </dgm:pt>
    <dgm:pt modelId="{0E5EAB5A-815B-A14E-B39B-EF6CAB49C34D}" type="pres">
      <dgm:prSet presAssocID="{E1339FE7-A04B-C84F-8B61-7B915235C798}" presName="rootConnector" presStyleLbl="node4" presStyleIdx="11" presStyleCnt="25"/>
      <dgm:spPr/>
      <dgm:t>
        <a:bodyPr/>
        <a:lstStyle/>
        <a:p>
          <a:endParaRPr lang="en-US"/>
        </a:p>
      </dgm:t>
    </dgm:pt>
    <dgm:pt modelId="{825A69B1-85A1-034B-ADEC-F7C84E5751DE}" type="pres">
      <dgm:prSet presAssocID="{E1339FE7-A04B-C84F-8B61-7B915235C798}" presName="hierChild4" presStyleCnt="0"/>
      <dgm:spPr/>
    </dgm:pt>
    <dgm:pt modelId="{D877EDAF-E512-DA40-8E44-E56C9E56E9AC}" type="pres">
      <dgm:prSet presAssocID="{E1339FE7-A04B-C84F-8B61-7B915235C798}" presName="hierChild5" presStyleCnt="0"/>
      <dgm:spPr/>
    </dgm:pt>
    <dgm:pt modelId="{3ADB6E68-1B31-BC4C-8924-5E5FE6FD9863}" type="pres">
      <dgm:prSet presAssocID="{FC3D9112-6F24-5947-B633-18A57B3E1972}" presName="Name37" presStyleLbl="parChTrans1D4" presStyleIdx="12" presStyleCnt="25"/>
      <dgm:spPr/>
      <dgm:t>
        <a:bodyPr/>
        <a:lstStyle/>
        <a:p>
          <a:endParaRPr lang="en-US"/>
        </a:p>
      </dgm:t>
    </dgm:pt>
    <dgm:pt modelId="{9641728E-24F5-6649-B808-E9D9F177751A}" type="pres">
      <dgm:prSet presAssocID="{7658B88D-A029-1B40-9498-14FF1EB259F4}" presName="hierRoot2" presStyleCnt="0">
        <dgm:presLayoutVars>
          <dgm:hierBranch val="init"/>
        </dgm:presLayoutVars>
      </dgm:prSet>
      <dgm:spPr/>
    </dgm:pt>
    <dgm:pt modelId="{ECBF9C34-29CB-5B49-AAD3-A5E39164A78C}" type="pres">
      <dgm:prSet presAssocID="{7658B88D-A029-1B40-9498-14FF1EB259F4}" presName="rootComposite" presStyleCnt="0"/>
      <dgm:spPr/>
    </dgm:pt>
    <dgm:pt modelId="{4F88D249-47B1-D546-A728-DF66F4ECB361}" type="pres">
      <dgm:prSet presAssocID="{7658B88D-A029-1B40-9498-14FF1EB259F4}" presName="rootText" presStyleLbl="node4" presStyleIdx="12" presStyleCnt="25">
        <dgm:presLayoutVars>
          <dgm:chPref val="3"/>
        </dgm:presLayoutVars>
      </dgm:prSet>
      <dgm:spPr/>
      <dgm:t>
        <a:bodyPr/>
        <a:lstStyle/>
        <a:p>
          <a:endParaRPr lang="en-US"/>
        </a:p>
      </dgm:t>
    </dgm:pt>
    <dgm:pt modelId="{8BF34250-934A-0944-825C-FECF015FF77D}" type="pres">
      <dgm:prSet presAssocID="{7658B88D-A029-1B40-9498-14FF1EB259F4}" presName="rootConnector" presStyleLbl="node4" presStyleIdx="12" presStyleCnt="25"/>
      <dgm:spPr/>
      <dgm:t>
        <a:bodyPr/>
        <a:lstStyle/>
        <a:p>
          <a:endParaRPr lang="en-US"/>
        </a:p>
      </dgm:t>
    </dgm:pt>
    <dgm:pt modelId="{14CEB1A3-9B5F-9B41-9F46-2EB2659A61A4}" type="pres">
      <dgm:prSet presAssocID="{7658B88D-A029-1B40-9498-14FF1EB259F4}" presName="hierChild4" presStyleCnt="0"/>
      <dgm:spPr/>
    </dgm:pt>
    <dgm:pt modelId="{5AE6B31B-3136-624D-AB87-A283F513F82D}" type="pres">
      <dgm:prSet presAssocID="{7658B88D-A029-1B40-9498-14FF1EB259F4}" presName="hierChild5" presStyleCnt="0"/>
      <dgm:spPr/>
    </dgm:pt>
    <dgm:pt modelId="{AA5B4EF5-82CE-6642-8297-CAB6086C656E}" type="pres">
      <dgm:prSet presAssocID="{E51E4BDD-D780-774E-A58A-F878DF15B4F6}" presName="Name37" presStyleLbl="parChTrans1D4" presStyleIdx="13" presStyleCnt="25"/>
      <dgm:spPr/>
      <dgm:t>
        <a:bodyPr/>
        <a:lstStyle/>
        <a:p>
          <a:endParaRPr lang="en-US"/>
        </a:p>
      </dgm:t>
    </dgm:pt>
    <dgm:pt modelId="{3990C149-F481-5D45-963D-EFC7AB60F9ED}" type="pres">
      <dgm:prSet presAssocID="{A0D3C052-2B25-DF45-8BE6-4C7659E81C2C}" presName="hierRoot2" presStyleCnt="0">
        <dgm:presLayoutVars>
          <dgm:hierBranch val="init"/>
        </dgm:presLayoutVars>
      </dgm:prSet>
      <dgm:spPr/>
    </dgm:pt>
    <dgm:pt modelId="{151804D5-1296-634B-83D4-B93C103CDA51}" type="pres">
      <dgm:prSet presAssocID="{A0D3C052-2B25-DF45-8BE6-4C7659E81C2C}" presName="rootComposite" presStyleCnt="0"/>
      <dgm:spPr/>
    </dgm:pt>
    <dgm:pt modelId="{07E93A23-1FE4-204C-B6DA-EB5DE44944DE}" type="pres">
      <dgm:prSet presAssocID="{A0D3C052-2B25-DF45-8BE6-4C7659E81C2C}" presName="rootText" presStyleLbl="node4" presStyleIdx="13" presStyleCnt="25">
        <dgm:presLayoutVars>
          <dgm:chPref val="3"/>
        </dgm:presLayoutVars>
      </dgm:prSet>
      <dgm:spPr/>
      <dgm:t>
        <a:bodyPr/>
        <a:lstStyle/>
        <a:p>
          <a:endParaRPr lang="en-US"/>
        </a:p>
      </dgm:t>
    </dgm:pt>
    <dgm:pt modelId="{6AD15B58-8F70-9747-A4C8-430F0FCA319A}" type="pres">
      <dgm:prSet presAssocID="{A0D3C052-2B25-DF45-8BE6-4C7659E81C2C}" presName="rootConnector" presStyleLbl="node4" presStyleIdx="13" presStyleCnt="25"/>
      <dgm:spPr/>
      <dgm:t>
        <a:bodyPr/>
        <a:lstStyle/>
        <a:p>
          <a:endParaRPr lang="en-US"/>
        </a:p>
      </dgm:t>
    </dgm:pt>
    <dgm:pt modelId="{BAA3FA66-CF56-4342-ABA6-FF855C8ABE12}" type="pres">
      <dgm:prSet presAssocID="{A0D3C052-2B25-DF45-8BE6-4C7659E81C2C}" presName="hierChild4" presStyleCnt="0"/>
      <dgm:spPr/>
    </dgm:pt>
    <dgm:pt modelId="{4D6BF3B4-18F2-8D47-ADFF-9D2938C6D438}" type="pres">
      <dgm:prSet presAssocID="{A0D3C052-2B25-DF45-8BE6-4C7659E81C2C}" presName="hierChild5" presStyleCnt="0"/>
      <dgm:spPr/>
    </dgm:pt>
    <dgm:pt modelId="{1520C6A7-6D02-7B44-814D-807365F0F7C8}" type="pres">
      <dgm:prSet presAssocID="{35DB8560-E5B9-4B46-87DF-408C4F899567}" presName="Name37" presStyleLbl="parChTrans1D4" presStyleIdx="14" presStyleCnt="25"/>
      <dgm:spPr/>
      <dgm:t>
        <a:bodyPr/>
        <a:lstStyle/>
        <a:p>
          <a:endParaRPr lang="en-US"/>
        </a:p>
      </dgm:t>
    </dgm:pt>
    <dgm:pt modelId="{ABB302D6-51A3-A74F-B30A-84DC0CAD7A30}" type="pres">
      <dgm:prSet presAssocID="{DEF00D5C-4A08-6643-972C-9FC292E0536F}" presName="hierRoot2" presStyleCnt="0">
        <dgm:presLayoutVars>
          <dgm:hierBranch val="init"/>
        </dgm:presLayoutVars>
      </dgm:prSet>
      <dgm:spPr/>
    </dgm:pt>
    <dgm:pt modelId="{1E09E234-EAE5-6742-B6B4-3FDB795A10FE}" type="pres">
      <dgm:prSet presAssocID="{DEF00D5C-4A08-6643-972C-9FC292E0536F}" presName="rootComposite" presStyleCnt="0"/>
      <dgm:spPr/>
    </dgm:pt>
    <dgm:pt modelId="{1A2FE2D8-3189-6B44-B231-18FF59EDF18A}" type="pres">
      <dgm:prSet presAssocID="{DEF00D5C-4A08-6643-972C-9FC292E0536F}" presName="rootText" presStyleLbl="node4" presStyleIdx="14" presStyleCnt="25">
        <dgm:presLayoutVars>
          <dgm:chPref val="3"/>
        </dgm:presLayoutVars>
      </dgm:prSet>
      <dgm:spPr/>
      <dgm:t>
        <a:bodyPr/>
        <a:lstStyle/>
        <a:p>
          <a:endParaRPr lang="en-US"/>
        </a:p>
      </dgm:t>
    </dgm:pt>
    <dgm:pt modelId="{83672D6B-2AEE-C549-9546-AB45A3229A06}" type="pres">
      <dgm:prSet presAssocID="{DEF00D5C-4A08-6643-972C-9FC292E0536F}" presName="rootConnector" presStyleLbl="node4" presStyleIdx="14" presStyleCnt="25"/>
      <dgm:spPr/>
      <dgm:t>
        <a:bodyPr/>
        <a:lstStyle/>
        <a:p>
          <a:endParaRPr lang="en-US"/>
        </a:p>
      </dgm:t>
    </dgm:pt>
    <dgm:pt modelId="{D9AD4952-B667-7F45-B0AD-BC809F2BA13C}" type="pres">
      <dgm:prSet presAssocID="{DEF00D5C-4A08-6643-972C-9FC292E0536F}" presName="hierChild4" presStyleCnt="0"/>
      <dgm:spPr/>
    </dgm:pt>
    <dgm:pt modelId="{76E5D166-4689-EF4A-BA92-4221ADF4EA0D}" type="pres">
      <dgm:prSet presAssocID="{DEF00D5C-4A08-6643-972C-9FC292E0536F}" presName="hierChild5" presStyleCnt="0"/>
      <dgm:spPr/>
    </dgm:pt>
    <dgm:pt modelId="{CE4CC25D-9B5E-024B-98AE-3B01B7E5BB39}" type="pres">
      <dgm:prSet presAssocID="{F70239EE-8A72-C84C-90D9-E1C5B55EEF2A}" presName="hierChild5" presStyleCnt="0"/>
      <dgm:spPr/>
    </dgm:pt>
    <dgm:pt modelId="{929382B1-818F-2F4B-A989-E58F0BA4402A}" type="pres">
      <dgm:prSet presAssocID="{58B560F5-931C-7741-891D-AA50E8E1B2C4}" presName="hierChild5" presStyleCnt="0"/>
      <dgm:spPr/>
    </dgm:pt>
    <dgm:pt modelId="{E986E9AD-BC27-5B47-90A0-76F3F949B5DD}" type="pres">
      <dgm:prSet presAssocID="{CFD43297-E06B-4D4F-8DF0-8B6FB9200058}" presName="Name37" presStyleLbl="parChTrans1D3" presStyleIdx="3" presStyleCnt="4"/>
      <dgm:spPr/>
      <dgm:t>
        <a:bodyPr/>
        <a:lstStyle/>
        <a:p>
          <a:endParaRPr lang="en-US"/>
        </a:p>
      </dgm:t>
    </dgm:pt>
    <dgm:pt modelId="{E21ED84B-B258-B046-99A6-187F1CC876FC}" type="pres">
      <dgm:prSet presAssocID="{6B42C3A7-995D-8B46-B498-662BE5220EFD}" presName="hierRoot2" presStyleCnt="0">
        <dgm:presLayoutVars>
          <dgm:hierBranch val="init"/>
        </dgm:presLayoutVars>
      </dgm:prSet>
      <dgm:spPr/>
    </dgm:pt>
    <dgm:pt modelId="{639C33B0-548B-4840-848F-07020B349408}" type="pres">
      <dgm:prSet presAssocID="{6B42C3A7-995D-8B46-B498-662BE5220EFD}" presName="rootComposite" presStyleCnt="0"/>
      <dgm:spPr/>
    </dgm:pt>
    <dgm:pt modelId="{6DEC7243-D786-9640-AC59-5B0BC405C867}" type="pres">
      <dgm:prSet presAssocID="{6B42C3A7-995D-8B46-B498-662BE5220EFD}" presName="rootText" presStyleLbl="node3" presStyleIdx="3" presStyleCnt="4">
        <dgm:presLayoutVars>
          <dgm:chPref val="3"/>
        </dgm:presLayoutVars>
      </dgm:prSet>
      <dgm:spPr/>
      <dgm:t>
        <a:bodyPr/>
        <a:lstStyle/>
        <a:p>
          <a:endParaRPr lang="en-US"/>
        </a:p>
      </dgm:t>
    </dgm:pt>
    <dgm:pt modelId="{BDB4CE53-D14F-E24A-BC2E-49F149B3AA37}" type="pres">
      <dgm:prSet presAssocID="{6B42C3A7-995D-8B46-B498-662BE5220EFD}" presName="rootConnector" presStyleLbl="node3" presStyleIdx="3" presStyleCnt="4"/>
      <dgm:spPr/>
      <dgm:t>
        <a:bodyPr/>
        <a:lstStyle/>
        <a:p>
          <a:endParaRPr lang="en-US"/>
        </a:p>
      </dgm:t>
    </dgm:pt>
    <dgm:pt modelId="{563D8133-06C4-E44B-807D-03F95B924931}" type="pres">
      <dgm:prSet presAssocID="{6B42C3A7-995D-8B46-B498-662BE5220EFD}" presName="hierChild4" presStyleCnt="0"/>
      <dgm:spPr/>
    </dgm:pt>
    <dgm:pt modelId="{A9A7EB3D-63AB-D44F-BE3D-7D54308CCE7D}" type="pres">
      <dgm:prSet presAssocID="{C813D678-F6AA-3743-99CB-07D5376C0A83}" presName="Name37" presStyleLbl="parChTrans1D4" presStyleIdx="15" presStyleCnt="25"/>
      <dgm:spPr/>
      <dgm:t>
        <a:bodyPr/>
        <a:lstStyle/>
        <a:p>
          <a:endParaRPr lang="en-US"/>
        </a:p>
      </dgm:t>
    </dgm:pt>
    <dgm:pt modelId="{5B7A92DB-D1B9-F04C-BFC4-31E8F197D68A}" type="pres">
      <dgm:prSet presAssocID="{3178F69F-C5FB-D845-B708-4B3B84436366}" presName="hierRoot2" presStyleCnt="0">
        <dgm:presLayoutVars>
          <dgm:hierBranch val="init"/>
        </dgm:presLayoutVars>
      </dgm:prSet>
      <dgm:spPr/>
    </dgm:pt>
    <dgm:pt modelId="{CB18148A-7626-4A4A-91D8-E8E7FA2ABD32}" type="pres">
      <dgm:prSet presAssocID="{3178F69F-C5FB-D845-B708-4B3B84436366}" presName="rootComposite" presStyleCnt="0"/>
      <dgm:spPr/>
    </dgm:pt>
    <dgm:pt modelId="{F6140122-19BC-234A-AA40-1ACA1B5C947B}" type="pres">
      <dgm:prSet presAssocID="{3178F69F-C5FB-D845-B708-4B3B84436366}" presName="rootText" presStyleLbl="node4" presStyleIdx="15" presStyleCnt="25">
        <dgm:presLayoutVars>
          <dgm:chPref val="3"/>
        </dgm:presLayoutVars>
      </dgm:prSet>
      <dgm:spPr/>
      <dgm:t>
        <a:bodyPr/>
        <a:lstStyle/>
        <a:p>
          <a:endParaRPr lang="en-US"/>
        </a:p>
      </dgm:t>
    </dgm:pt>
    <dgm:pt modelId="{E08B32B3-2946-E244-BF22-FB6A80025281}" type="pres">
      <dgm:prSet presAssocID="{3178F69F-C5FB-D845-B708-4B3B84436366}" presName="rootConnector" presStyleLbl="node4" presStyleIdx="15" presStyleCnt="25"/>
      <dgm:spPr/>
      <dgm:t>
        <a:bodyPr/>
        <a:lstStyle/>
        <a:p>
          <a:endParaRPr lang="en-US"/>
        </a:p>
      </dgm:t>
    </dgm:pt>
    <dgm:pt modelId="{81BE7F56-AE01-5A40-BA22-8C61DF34BD04}" type="pres">
      <dgm:prSet presAssocID="{3178F69F-C5FB-D845-B708-4B3B84436366}" presName="hierChild4" presStyleCnt="0"/>
      <dgm:spPr/>
    </dgm:pt>
    <dgm:pt modelId="{E81CD10B-55BD-0D46-BD98-9B5526E6E790}" type="pres">
      <dgm:prSet presAssocID="{B1CAF53A-F8A8-9B41-B90F-2E50CC4D604F}" presName="Name37" presStyleLbl="parChTrans1D4" presStyleIdx="16" presStyleCnt="25"/>
      <dgm:spPr/>
      <dgm:t>
        <a:bodyPr/>
        <a:lstStyle/>
        <a:p>
          <a:endParaRPr lang="en-US"/>
        </a:p>
      </dgm:t>
    </dgm:pt>
    <dgm:pt modelId="{A853542D-7E18-1748-BEEC-2E5D51F631FE}" type="pres">
      <dgm:prSet presAssocID="{66DA5F80-63D9-B643-9ABB-2C1FDDCD5486}" presName="hierRoot2" presStyleCnt="0">
        <dgm:presLayoutVars>
          <dgm:hierBranch val="init"/>
        </dgm:presLayoutVars>
      </dgm:prSet>
      <dgm:spPr/>
    </dgm:pt>
    <dgm:pt modelId="{4BC199B3-BF9B-734B-91D0-9574F2E40EBF}" type="pres">
      <dgm:prSet presAssocID="{66DA5F80-63D9-B643-9ABB-2C1FDDCD5486}" presName="rootComposite" presStyleCnt="0"/>
      <dgm:spPr/>
    </dgm:pt>
    <dgm:pt modelId="{7CC59954-365A-1743-867E-9F984B7E5920}" type="pres">
      <dgm:prSet presAssocID="{66DA5F80-63D9-B643-9ABB-2C1FDDCD5486}" presName="rootText" presStyleLbl="node4" presStyleIdx="16" presStyleCnt="25">
        <dgm:presLayoutVars>
          <dgm:chPref val="3"/>
        </dgm:presLayoutVars>
      </dgm:prSet>
      <dgm:spPr/>
      <dgm:t>
        <a:bodyPr/>
        <a:lstStyle/>
        <a:p>
          <a:endParaRPr lang="en-US"/>
        </a:p>
      </dgm:t>
    </dgm:pt>
    <dgm:pt modelId="{7075ADEC-40C3-3F41-9A09-96AF2BB9F833}" type="pres">
      <dgm:prSet presAssocID="{66DA5F80-63D9-B643-9ABB-2C1FDDCD5486}" presName="rootConnector" presStyleLbl="node4" presStyleIdx="16" presStyleCnt="25"/>
      <dgm:spPr/>
      <dgm:t>
        <a:bodyPr/>
        <a:lstStyle/>
        <a:p>
          <a:endParaRPr lang="en-US"/>
        </a:p>
      </dgm:t>
    </dgm:pt>
    <dgm:pt modelId="{53C34723-95E6-7A47-A77A-2620F4B257A0}" type="pres">
      <dgm:prSet presAssocID="{66DA5F80-63D9-B643-9ABB-2C1FDDCD5486}" presName="hierChild4" presStyleCnt="0"/>
      <dgm:spPr/>
    </dgm:pt>
    <dgm:pt modelId="{7A769630-0CE5-7945-A1FA-83589CAB27EC}" type="pres">
      <dgm:prSet presAssocID="{8A8D361F-626C-5F41-AE8B-87CC6978D92A}" presName="Name37" presStyleLbl="parChTrans1D4" presStyleIdx="17" presStyleCnt="25"/>
      <dgm:spPr/>
      <dgm:t>
        <a:bodyPr/>
        <a:lstStyle/>
        <a:p>
          <a:endParaRPr lang="en-US"/>
        </a:p>
      </dgm:t>
    </dgm:pt>
    <dgm:pt modelId="{B1A7BABD-EAE4-3C49-9BBB-7EBCE6F4F756}" type="pres">
      <dgm:prSet presAssocID="{DF822312-6D44-864C-A6A7-E048978F2F64}" presName="hierRoot2" presStyleCnt="0">
        <dgm:presLayoutVars>
          <dgm:hierBranch val="init"/>
        </dgm:presLayoutVars>
      </dgm:prSet>
      <dgm:spPr/>
    </dgm:pt>
    <dgm:pt modelId="{50E90DD3-EBDE-F549-8B82-2F3CA5495FD9}" type="pres">
      <dgm:prSet presAssocID="{DF822312-6D44-864C-A6A7-E048978F2F64}" presName="rootComposite" presStyleCnt="0"/>
      <dgm:spPr/>
    </dgm:pt>
    <dgm:pt modelId="{5D6E3E61-D5EA-AB49-855D-2A8C022E6AA2}" type="pres">
      <dgm:prSet presAssocID="{DF822312-6D44-864C-A6A7-E048978F2F64}" presName="rootText" presStyleLbl="node4" presStyleIdx="17" presStyleCnt="25">
        <dgm:presLayoutVars>
          <dgm:chPref val="3"/>
        </dgm:presLayoutVars>
      </dgm:prSet>
      <dgm:spPr/>
      <dgm:t>
        <a:bodyPr/>
        <a:lstStyle/>
        <a:p>
          <a:endParaRPr lang="en-US"/>
        </a:p>
      </dgm:t>
    </dgm:pt>
    <dgm:pt modelId="{6BBDE778-AEA1-704F-9654-E276E918A33B}" type="pres">
      <dgm:prSet presAssocID="{DF822312-6D44-864C-A6A7-E048978F2F64}" presName="rootConnector" presStyleLbl="node4" presStyleIdx="17" presStyleCnt="25"/>
      <dgm:spPr/>
      <dgm:t>
        <a:bodyPr/>
        <a:lstStyle/>
        <a:p>
          <a:endParaRPr lang="en-US"/>
        </a:p>
      </dgm:t>
    </dgm:pt>
    <dgm:pt modelId="{F337EBAD-2097-D94F-BA36-6AF2136ACFD3}" type="pres">
      <dgm:prSet presAssocID="{DF822312-6D44-864C-A6A7-E048978F2F64}" presName="hierChild4" presStyleCnt="0"/>
      <dgm:spPr/>
    </dgm:pt>
    <dgm:pt modelId="{5EE0B2B9-D394-C249-A80F-EB776381EA90}" type="pres">
      <dgm:prSet presAssocID="{DF822312-6D44-864C-A6A7-E048978F2F64}" presName="hierChild5" presStyleCnt="0"/>
      <dgm:spPr/>
    </dgm:pt>
    <dgm:pt modelId="{259E6DF3-02F1-FD41-BC9E-6651C87E4011}" type="pres">
      <dgm:prSet presAssocID="{5C89BDDD-EC02-D54F-90BF-77A6325ABDBC}" presName="Name37" presStyleLbl="parChTrans1D4" presStyleIdx="18" presStyleCnt="25"/>
      <dgm:spPr/>
      <dgm:t>
        <a:bodyPr/>
        <a:lstStyle/>
        <a:p>
          <a:endParaRPr lang="en-US"/>
        </a:p>
      </dgm:t>
    </dgm:pt>
    <dgm:pt modelId="{86F7CD2E-881F-F749-96BA-1FFCCAB37178}" type="pres">
      <dgm:prSet presAssocID="{5067D35D-8BC5-E84C-8555-4694F129BD8D}" presName="hierRoot2" presStyleCnt="0">
        <dgm:presLayoutVars>
          <dgm:hierBranch val="init"/>
        </dgm:presLayoutVars>
      </dgm:prSet>
      <dgm:spPr/>
    </dgm:pt>
    <dgm:pt modelId="{C6F9DF50-50B8-C549-8BC1-82035DC054CD}" type="pres">
      <dgm:prSet presAssocID="{5067D35D-8BC5-E84C-8555-4694F129BD8D}" presName="rootComposite" presStyleCnt="0"/>
      <dgm:spPr/>
    </dgm:pt>
    <dgm:pt modelId="{9F009D8D-069A-604F-A267-E987ECE85D46}" type="pres">
      <dgm:prSet presAssocID="{5067D35D-8BC5-E84C-8555-4694F129BD8D}" presName="rootText" presStyleLbl="node4" presStyleIdx="18" presStyleCnt="25">
        <dgm:presLayoutVars>
          <dgm:chPref val="3"/>
        </dgm:presLayoutVars>
      </dgm:prSet>
      <dgm:spPr/>
      <dgm:t>
        <a:bodyPr/>
        <a:lstStyle/>
        <a:p>
          <a:endParaRPr lang="en-US"/>
        </a:p>
      </dgm:t>
    </dgm:pt>
    <dgm:pt modelId="{825460B8-B490-F543-B1CD-629BC29AEED9}" type="pres">
      <dgm:prSet presAssocID="{5067D35D-8BC5-E84C-8555-4694F129BD8D}" presName="rootConnector" presStyleLbl="node4" presStyleIdx="18" presStyleCnt="25"/>
      <dgm:spPr/>
      <dgm:t>
        <a:bodyPr/>
        <a:lstStyle/>
        <a:p>
          <a:endParaRPr lang="en-US"/>
        </a:p>
      </dgm:t>
    </dgm:pt>
    <dgm:pt modelId="{8E52CDF6-BC36-F14E-B467-1D8B54C6B72B}" type="pres">
      <dgm:prSet presAssocID="{5067D35D-8BC5-E84C-8555-4694F129BD8D}" presName="hierChild4" presStyleCnt="0"/>
      <dgm:spPr/>
    </dgm:pt>
    <dgm:pt modelId="{2F29658C-82FA-F448-A045-593AA0A7B4B0}" type="pres">
      <dgm:prSet presAssocID="{5067D35D-8BC5-E84C-8555-4694F129BD8D}" presName="hierChild5" presStyleCnt="0"/>
      <dgm:spPr/>
    </dgm:pt>
    <dgm:pt modelId="{546FBA4A-3FC8-5842-8472-0C0DF989FD14}" type="pres">
      <dgm:prSet presAssocID="{40D9EE67-F250-CE41-A237-8E5A4264AFDE}" presName="Name37" presStyleLbl="parChTrans1D4" presStyleIdx="19" presStyleCnt="25"/>
      <dgm:spPr/>
      <dgm:t>
        <a:bodyPr/>
        <a:lstStyle/>
        <a:p>
          <a:endParaRPr lang="en-US"/>
        </a:p>
      </dgm:t>
    </dgm:pt>
    <dgm:pt modelId="{9FF7E777-790F-E245-8D7D-4C570B7251A0}" type="pres">
      <dgm:prSet presAssocID="{82E7D9AE-610F-8A40-BC23-1AC9EA323E51}" presName="hierRoot2" presStyleCnt="0">
        <dgm:presLayoutVars>
          <dgm:hierBranch val="init"/>
        </dgm:presLayoutVars>
      </dgm:prSet>
      <dgm:spPr/>
    </dgm:pt>
    <dgm:pt modelId="{F5A4F443-711F-BF42-9F22-D90DFBFDA420}" type="pres">
      <dgm:prSet presAssocID="{82E7D9AE-610F-8A40-BC23-1AC9EA323E51}" presName="rootComposite" presStyleCnt="0"/>
      <dgm:spPr/>
    </dgm:pt>
    <dgm:pt modelId="{AF24A238-DF52-C545-9701-4C030CC1BF73}" type="pres">
      <dgm:prSet presAssocID="{82E7D9AE-610F-8A40-BC23-1AC9EA323E51}" presName="rootText" presStyleLbl="node4" presStyleIdx="19" presStyleCnt="25">
        <dgm:presLayoutVars>
          <dgm:chPref val="3"/>
        </dgm:presLayoutVars>
      </dgm:prSet>
      <dgm:spPr/>
      <dgm:t>
        <a:bodyPr/>
        <a:lstStyle/>
        <a:p>
          <a:endParaRPr lang="en-US"/>
        </a:p>
      </dgm:t>
    </dgm:pt>
    <dgm:pt modelId="{B0789503-506B-B442-A4E4-676252CE02F6}" type="pres">
      <dgm:prSet presAssocID="{82E7D9AE-610F-8A40-BC23-1AC9EA323E51}" presName="rootConnector" presStyleLbl="node4" presStyleIdx="19" presStyleCnt="25"/>
      <dgm:spPr/>
      <dgm:t>
        <a:bodyPr/>
        <a:lstStyle/>
        <a:p>
          <a:endParaRPr lang="en-US"/>
        </a:p>
      </dgm:t>
    </dgm:pt>
    <dgm:pt modelId="{E139F9E4-B4F3-D943-AAE7-5BE1865DD88D}" type="pres">
      <dgm:prSet presAssocID="{82E7D9AE-610F-8A40-BC23-1AC9EA323E51}" presName="hierChild4" presStyleCnt="0"/>
      <dgm:spPr/>
    </dgm:pt>
    <dgm:pt modelId="{7F9893A6-B6AA-BF4A-9D1F-10D596778A2E}" type="pres">
      <dgm:prSet presAssocID="{82E7D9AE-610F-8A40-BC23-1AC9EA323E51}" presName="hierChild5" presStyleCnt="0"/>
      <dgm:spPr/>
    </dgm:pt>
    <dgm:pt modelId="{197E375B-3065-A74D-8F75-6761002CD6FE}" type="pres">
      <dgm:prSet presAssocID="{DF4F285A-4628-8148-B8B7-72203EEE7061}" presName="Name37" presStyleLbl="parChTrans1D4" presStyleIdx="20" presStyleCnt="25"/>
      <dgm:spPr/>
      <dgm:t>
        <a:bodyPr/>
        <a:lstStyle/>
        <a:p>
          <a:endParaRPr lang="en-US"/>
        </a:p>
      </dgm:t>
    </dgm:pt>
    <dgm:pt modelId="{CFF6C689-44F6-B04F-9B2B-3AB9E6B48523}" type="pres">
      <dgm:prSet presAssocID="{A0CBDA73-6525-AD47-BF80-549BDF10DE25}" presName="hierRoot2" presStyleCnt="0">
        <dgm:presLayoutVars>
          <dgm:hierBranch val="init"/>
        </dgm:presLayoutVars>
      </dgm:prSet>
      <dgm:spPr/>
    </dgm:pt>
    <dgm:pt modelId="{969B95D8-E07B-3846-87F3-1A24D41AC62C}" type="pres">
      <dgm:prSet presAssocID="{A0CBDA73-6525-AD47-BF80-549BDF10DE25}" presName="rootComposite" presStyleCnt="0"/>
      <dgm:spPr/>
    </dgm:pt>
    <dgm:pt modelId="{8FEF18B4-9232-424E-B3D0-C3FE4BC28DA4}" type="pres">
      <dgm:prSet presAssocID="{A0CBDA73-6525-AD47-BF80-549BDF10DE25}" presName="rootText" presStyleLbl="node4" presStyleIdx="20" presStyleCnt="25">
        <dgm:presLayoutVars>
          <dgm:chPref val="3"/>
        </dgm:presLayoutVars>
      </dgm:prSet>
      <dgm:spPr/>
      <dgm:t>
        <a:bodyPr/>
        <a:lstStyle/>
        <a:p>
          <a:endParaRPr lang="en-US"/>
        </a:p>
      </dgm:t>
    </dgm:pt>
    <dgm:pt modelId="{60EFE45D-5EF3-9046-81BF-AE9B7BE8E109}" type="pres">
      <dgm:prSet presAssocID="{A0CBDA73-6525-AD47-BF80-549BDF10DE25}" presName="rootConnector" presStyleLbl="node4" presStyleIdx="20" presStyleCnt="25"/>
      <dgm:spPr/>
      <dgm:t>
        <a:bodyPr/>
        <a:lstStyle/>
        <a:p>
          <a:endParaRPr lang="en-US"/>
        </a:p>
      </dgm:t>
    </dgm:pt>
    <dgm:pt modelId="{E5F045BF-9082-C94C-84A6-5DC78B8F01DD}" type="pres">
      <dgm:prSet presAssocID="{A0CBDA73-6525-AD47-BF80-549BDF10DE25}" presName="hierChild4" presStyleCnt="0"/>
      <dgm:spPr/>
    </dgm:pt>
    <dgm:pt modelId="{7A80D4EA-90E8-B144-B862-2B0FE9F978B1}" type="pres">
      <dgm:prSet presAssocID="{A0CBDA73-6525-AD47-BF80-549BDF10DE25}" presName="hierChild5" presStyleCnt="0"/>
      <dgm:spPr/>
    </dgm:pt>
    <dgm:pt modelId="{325CC049-E6AF-F940-ACEB-F8038D618880}" type="pres">
      <dgm:prSet presAssocID="{66DA5F80-63D9-B643-9ABB-2C1FDDCD5486}" presName="hierChild5" presStyleCnt="0"/>
      <dgm:spPr/>
    </dgm:pt>
    <dgm:pt modelId="{19E8013A-1458-E74E-A91F-7F8FBEAD3C71}" type="pres">
      <dgm:prSet presAssocID="{9411F708-80CB-C64E-AB59-AB2702CBEC72}" presName="Name37" presStyleLbl="parChTrans1D4" presStyleIdx="21" presStyleCnt="25"/>
      <dgm:spPr/>
      <dgm:t>
        <a:bodyPr/>
        <a:lstStyle/>
        <a:p>
          <a:endParaRPr lang="en-US"/>
        </a:p>
      </dgm:t>
    </dgm:pt>
    <dgm:pt modelId="{B4CB2795-66B5-4741-85F0-85FEF1BBB70A}" type="pres">
      <dgm:prSet presAssocID="{66EE0F72-250C-7649-B09A-8417CFB96F18}" presName="hierRoot2" presStyleCnt="0">
        <dgm:presLayoutVars>
          <dgm:hierBranch val="init"/>
        </dgm:presLayoutVars>
      </dgm:prSet>
      <dgm:spPr/>
    </dgm:pt>
    <dgm:pt modelId="{6800C16B-13F2-D949-8F58-8445C6122A4F}" type="pres">
      <dgm:prSet presAssocID="{66EE0F72-250C-7649-B09A-8417CFB96F18}" presName="rootComposite" presStyleCnt="0"/>
      <dgm:spPr/>
    </dgm:pt>
    <dgm:pt modelId="{6BA5E6D8-8D4E-BF4B-94C4-8A4F7D67E60B}" type="pres">
      <dgm:prSet presAssocID="{66EE0F72-250C-7649-B09A-8417CFB96F18}" presName="rootText" presStyleLbl="node4" presStyleIdx="21" presStyleCnt="25">
        <dgm:presLayoutVars>
          <dgm:chPref val="3"/>
        </dgm:presLayoutVars>
      </dgm:prSet>
      <dgm:spPr/>
      <dgm:t>
        <a:bodyPr/>
        <a:lstStyle/>
        <a:p>
          <a:endParaRPr lang="en-US"/>
        </a:p>
      </dgm:t>
    </dgm:pt>
    <dgm:pt modelId="{0BB9C5AA-5510-3348-BB4B-382975E30C7B}" type="pres">
      <dgm:prSet presAssocID="{66EE0F72-250C-7649-B09A-8417CFB96F18}" presName="rootConnector" presStyleLbl="node4" presStyleIdx="21" presStyleCnt="25"/>
      <dgm:spPr/>
      <dgm:t>
        <a:bodyPr/>
        <a:lstStyle/>
        <a:p>
          <a:endParaRPr lang="en-US"/>
        </a:p>
      </dgm:t>
    </dgm:pt>
    <dgm:pt modelId="{6CBA9366-21FC-0949-9002-E7EAF9441710}" type="pres">
      <dgm:prSet presAssocID="{66EE0F72-250C-7649-B09A-8417CFB96F18}" presName="hierChild4" presStyleCnt="0"/>
      <dgm:spPr/>
    </dgm:pt>
    <dgm:pt modelId="{E4337C99-7157-524B-89E1-6D1EE31D742A}" type="pres">
      <dgm:prSet presAssocID="{00C67AF2-F05D-A34F-993D-8F050BEA38BE}" presName="Name37" presStyleLbl="parChTrans1D4" presStyleIdx="22" presStyleCnt="25"/>
      <dgm:spPr/>
      <dgm:t>
        <a:bodyPr/>
        <a:lstStyle/>
        <a:p>
          <a:endParaRPr lang="en-US"/>
        </a:p>
      </dgm:t>
    </dgm:pt>
    <dgm:pt modelId="{D006B525-3C4D-3648-94CC-9319C20D27F6}" type="pres">
      <dgm:prSet presAssocID="{8EED8DE8-2E30-ED45-9EA0-B3B66FEB216C}" presName="hierRoot2" presStyleCnt="0">
        <dgm:presLayoutVars>
          <dgm:hierBranch val="init"/>
        </dgm:presLayoutVars>
      </dgm:prSet>
      <dgm:spPr/>
    </dgm:pt>
    <dgm:pt modelId="{6E8970AA-2FCA-8643-94AB-5E12F88E6CA4}" type="pres">
      <dgm:prSet presAssocID="{8EED8DE8-2E30-ED45-9EA0-B3B66FEB216C}" presName="rootComposite" presStyleCnt="0"/>
      <dgm:spPr/>
    </dgm:pt>
    <dgm:pt modelId="{CEF752D5-CC76-CB40-963D-DCB5DBF62169}" type="pres">
      <dgm:prSet presAssocID="{8EED8DE8-2E30-ED45-9EA0-B3B66FEB216C}" presName="rootText" presStyleLbl="node4" presStyleIdx="22" presStyleCnt="25">
        <dgm:presLayoutVars>
          <dgm:chPref val="3"/>
        </dgm:presLayoutVars>
      </dgm:prSet>
      <dgm:spPr/>
      <dgm:t>
        <a:bodyPr/>
        <a:lstStyle/>
        <a:p>
          <a:endParaRPr lang="en-US"/>
        </a:p>
      </dgm:t>
    </dgm:pt>
    <dgm:pt modelId="{C915B581-E67B-5343-9451-B41B0EE2AC29}" type="pres">
      <dgm:prSet presAssocID="{8EED8DE8-2E30-ED45-9EA0-B3B66FEB216C}" presName="rootConnector" presStyleLbl="node4" presStyleIdx="22" presStyleCnt="25"/>
      <dgm:spPr/>
      <dgm:t>
        <a:bodyPr/>
        <a:lstStyle/>
        <a:p>
          <a:endParaRPr lang="en-US"/>
        </a:p>
      </dgm:t>
    </dgm:pt>
    <dgm:pt modelId="{FFD45357-2305-8B48-A642-CE045CFF2A51}" type="pres">
      <dgm:prSet presAssocID="{8EED8DE8-2E30-ED45-9EA0-B3B66FEB216C}" presName="hierChild4" presStyleCnt="0"/>
      <dgm:spPr/>
    </dgm:pt>
    <dgm:pt modelId="{62EE06F9-7F21-A94E-9BD1-1F796EA41512}" type="pres">
      <dgm:prSet presAssocID="{8EED8DE8-2E30-ED45-9EA0-B3B66FEB216C}" presName="hierChild5" presStyleCnt="0"/>
      <dgm:spPr/>
    </dgm:pt>
    <dgm:pt modelId="{BA69D858-FF09-4841-9750-20D3029FBA45}" type="pres">
      <dgm:prSet presAssocID="{66EE0F72-250C-7649-B09A-8417CFB96F18}" presName="hierChild5" presStyleCnt="0"/>
      <dgm:spPr/>
    </dgm:pt>
    <dgm:pt modelId="{BAFF144B-2128-F247-AAA3-0E541441BBEB}" type="pres">
      <dgm:prSet presAssocID="{3178F69F-C5FB-D845-B708-4B3B84436366}" presName="hierChild5" presStyleCnt="0"/>
      <dgm:spPr/>
    </dgm:pt>
    <dgm:pt modelId="{696C5B34-01DA-A643-96C0-4DEF4216A125}" type="pres">
      <dgm:prSet presAssocID="{7C3A218A-9314-AA42-A5A5-DBC09790B20A}" presName="Name37" presStyleLbl="parChTrans1D4" presStyleIdx="23" presStyleCnt="25"/>
      <dgm:spPr/>
      <dgm:t>
        <a:bodyPr/>
        <a:lstStyle/>
        <a:p>
          <a:endParaRPr lang="en-US"/>
        </a:p>
      </dgm:t>
    </dgm:pt>
    <dgm:pt modelId="{21DD03D2-15E7-F749-A70D-6948ACA238C6}" type="pres">
      <dgm:prSet presAssocID="{A400AB77-88A2-444F-B471-D7BA0DD033DA}" presName="hierRoot2" presStyleCnt="0">
        <dgm:presLayoutVars>
          <dgm:hierBranch val="init"/>
        </dgm:presLayoutVars>
      </dgm:prSet>
      <dgm:spPr/>
    </dgm:pt>
    <dgm:pt modelId="{C1CF2254-751F-8F4F-B879-F71E2AE08F1F}" type="pres">
      <dgm:prSet presAssocID="{A400AB77-88A2-444F-B471-D7BA0DD033DA}" presName="rootComposite" presStyleCnt="0"/>
      <dgm:spPr/>
    </dgm:pt>
    <dgm:pt modelId="{5736F5AE-76A0-1943-B168-C68F8D3B8446}" type="pres">
      <dgm:prSet presAssocID="{A400AB77-88A2-444F-B471-D7BA0DD033DA}" presName="rootText" presStyleLbl="node4" presStyleIdx="23" presStyleCnt="25">
        <dgm:presLayoutVars>
          <dgm:chPref val="3"/>
        </dgm:presLayoutVars>
      </dgm:prSet>
      <dgm:spPr/>
      <dgm:t>
        <a:bodyPr/>
        <a:lstStyle/>
        <a:p>
          <a:endParaRPr lang="en-US"/>
        </a:p>
      </dgm:t>
    </dgm:pt>
    <dgm:pt modelId="{EB80E8AA-AAEA-164B-8710-F63620A903B9}" type="pres">
      <dgm:prSet presAssocID="{A400AB77-88A2-444F-B471-D7BA0DD033DA}" presName="rootConnector" presStyleLbl="node4" presStyleIdx="23" presStyleCnt="25"/>
      <dgm:spPr/>
      <dgm:t>
        <a:bodyPr/>
        <a:lstStyle/>
        <a:p>
          <a:endParaRPr lang="en-US"/>
        </a:p>
      </dgm:t>
    </dgm:pt>
    <dgm:pt modelId="{8FCE5250-AF36-A04A-8CD6-04863F5E86FC}" type="pres">
      <dgm:prSet presAssocID="{A400AB77-88A2-444F-B471-D7BA0DD033DA}" presName="hierChild4" presStyleCnt="0"/>
      <dgm:spPr/>
    </dgm:pt>
    <dgm:pt modelId="{66503FBE-120A-4B44-9461-797458EC3286}" type="pres">
      <dgm:prSet presAssocID="{F68F0280-1917-9E41-A923-579095A9C531}" presName="Name37" presStyleLbl="parChTrans1D4" presStyleIdx="24" presStyleCnt="25"/>
      <dgm:spPr/>
      <dgm:t>
        <a:bodyPr/>
        <a:lstStyle/>
        <a:p>
          <a:endParaRPr lang="en-US"/>
        </a:p>
      </dgm:t>
    </dgm:pt>
    <dgm:pt modelId="{B21CDB37-E5C7-D944-A1B2-DAD55EE3FC3A}" type="pres">
      <dgm:prSet presAssocID="{84BD48AD-A0EF-D04B-91EA-770F27AF42BC}" presName="hierRoot2" presStyleCnt="0">
        <dgm:presLayoutVars>
          <dgm:hierBranch val="init"/>
        </dgm:presLayoutVars>
      </dgm:prSet>
      <dgm:spPr/>
    </dgm:pt>
    <dgm:pt modelId="{362395F4-58D8-E146-A107-DF13A244B1EE}" type="pres">
      <dgm:prSet presAssocID="{84BD48AD-A0EF-D04B-91EA-770F27AF42BC}" presName="rootComposite" presStyleCnt="0"/>
      <dgm:spPr/>
    </dgm:pt>
    <dgm:pt modelId="{3DE332A5-2FE8-764A-A42F-A362DFEACC7E}" type="pres">
      <dgm:prSet presAssocID="{84BD48AD-A0EF-D04B-91EA-770F27AF42BC}" presName="rootText" presStyleLbl="node4" presStyleIdx="24" presStyleCnt="25">
        <dgm:presLayoutVars>
          <dgm:chPref val="3"/>
        </dgm:presLayoutVars>
      </dgm:prSet>
      <dgm:spPr/>
      <dgm:t>
        <a:bodyPr/>
        <a:lstStyle/>
        <a:p>
          <a:endParaRPr lang="en-US"/>
        </a:p>
      </dgm:t>
    </dgm:pt>
    <dgm:pt modelId="{89DFBD81-5BD1-184C-A76B-9089304CE97B}" type="pres">
      <dgm:prSet presAssocID="{84BD48AD-A0EF-D04B-91EA-770F27AF42BC}" presName="rootConnector" presStyleLbl="node4" presStyleIdx="24" presStyleCnt="25"/>
      <dgm:spPr/>
      <dgm:t>
        <a:bodyPr/>
        <a:lstStyle/>
        <a:p>
          <a:endParaRPr lang="en-US"/>
        </a:p>
      </dgm:t>
    </dgm:pt>
    <dgm:pt modelId="{118AC590-B323-9D4D-965B-8748F255E43A}" type="pres">
      <dgm:prSet presAssocID="{84BD48AD-A0EF-D04B-91EA-770F27AF42BC}" presName="hierChild4" presStyleCnt="0"/>
      <dgm:spPr/>
    </dgm:pt>
    <dgm:pt modelId="{EF456DB1-6833-1A45-845B-79F548D423A8}" type="pres">
      <dgm:prSet presAssocID="{84BD48AD-A0EF-D04B-91EA-770F27AF42BC}" presName="hierChild5" presStyleCnt="0"/>
      <dgm:spPr/>
    </dgm:pt>
    <dgm:pt modelId="{8B138551-C712-5045-A727-1070BD4830B9}" type="pres">
      <dgm:prSet presAssocID="{A400AB77-88A2-444F-B471-D7BA0DD033DA}" presName="hierChild5" presStyleCnt="0"/>
      <dgm:spPr/>
    </dgm:pt>
    <dgm:pt modelId="{59958BC8-6A3A-7A4C-A40F-5079C790D4F6}" type="pres">
      <dgm:prSet presAssocID="{6B42C3A7-995D-8B46-B498-662BE5220EFD}" presName="hierChild5" presStyleCnt="0"/>
      <dgm:spPr/>
    </dgm:pt>
    <dgm:pt modelId="{8C8F00D5-4DD7-F643-8F85-3749D7215D62}" type="pres">
      <dgm:prSet presAssocID="{FD83FCDF-2D8D-4B44-858D-432B12A1C1F7}" presName="hierChild5" presStyleCnt="0"/>
      <dgm:spPr/>
    </dgm:pt>
    <dgm:pt modelId="{94764C7C-FFF7-1A4E-A04C-EDA9D4EF4697}" type="pres">
      <dgm:prSet presAssocID="{2AD0FDF4-C944-EE40-BDAB-F1B011567F57}" presName="hierChild3" presStyleCnt="0"/>
      <dgm:spPr/>
    </dgm:pt>
  </dgm:ptLst>
  <dgm:cxnLst>
    <dgm:cxn modelId="{B5D5632C-903D-494A-99D0-4ECF841378E1}" type="presOf" srcId="{0AD93D97-2B9F-AA42-8631-F6D1A7F6EECD}" destId="{6A09E474-CF74-464B-A636-F67C1A88DBD6}" srcOrd="0" destOrd="0" presId="urn:microsoft.com/office/officeart/2005/8/layout/orgChart1"/>
    <dgm:cxn modelId="{9945EB6D-9570-1741-AB48-C8E6BF8E085E}" srcId="{66DA5F80-63D9-B643-9ABB-2C1FDDCD5486}" destId="{DF822312-6D44-864C-A6A7-E048978F2F64}" srcOrd="0" destOrd="0" parTransId="{8A8D361F-626C-5F41-AE8B-87CC6978D92A}" sibTransId="{CEDF1DD0-FE5D-3E48-99EE-4059F5CB97D4}"/>
    <dgm:cxn modelId="{C592B533-BE19-A342-B7E4-3AA03F4434A5}" type="presOf" srcId="{BE223DAC-A72B-8242-B10A-9ABF9AD7A585}" destId="{C793F3C5-105E-0543-9DBA-EDB5A0410ED9}" srcOrd="0" destOrd="0" presId="urn:microsoft.com/office/officeart/2005/8/layout/orgChart1"/>
    <dgm:cxn modelId="{68BC6F71-381E-5044-8906-D56944FE7F0E}" type="presOf" srcId="{DF4F285A-4628-8148-B8B7-72203EEE7061}" destId="{197E375B-3065-A74D-8F75-6761002CD6FE}" srcOrd="0" destOrd="0" presId="urn:microsoft.com/office/officeart/2005/8/layout/orgChart1"/>
    <dgm:cxn modelId="{7E8CD63C-2A5B-B94C-B38D-778CEC7120D2}" type="presOf" srcId="{CE0F29C4-05AB-094E-AB25-6223DBBE891E}" destId="{1077B6C5-85DF-DF44-85A4-D9EA640F60FE}" srcOrd="0" destOrd="0" presId="urn:microsoft.com/office/officeart/2005/8/layout/orgChart1"/>
    <dgm:cxn modelId="{D98EDBE0-27B6-794A-A4C5-F164C9FD3DFC}" type="presOf" srcId="{A10F6DE9-F880-1D41-9C76-B8F97A3112BC}" destId="{73105FE3-9F61-AE4E-9E2D-D51A605656E3}" srcOrd="0" destOrd="0" presId="urn:microsoft.com/office/officeart/2005/8/layout/orgChart1"/>
    <dgm:cxn modelId="{780B0977-6C33-0A4B-A91C-1B397DAE77FE}" type="presOf" srcId="{FC3D9112-6F24-5947-B633-18A57B3E1972}" destId="{3ADB6E68-1B31-BC4C-8924-5E5FE6FD9863}" srcOrd="0" destOrd="0" presId="urn:microsoft.com/office/officeart/2005/8/layout/orgChart1"/>
    <dgm:cxn modelId="{41096D06-9014-204E-860D-73A26B791610}" srcId="{66EE0F72-250C-7649-B09A-8417CFB96F18}" destId="{8EED8DE8-2E30-ED45-9EA0-B3B66FEB216C}" srcOrd="0" destOrd="0" parTransId="{00C67AF2-F05D-A34F-993D-8F050BEA38BE}" sibTransId="{DD7F8C1E-3889-AC49-9B9A-DDB81F6394FE}"/>
    <dgm:cxn modelId="{9F82F22C-B66B-7546-91AA-2E53E0BA6B9E}" type="presOf" srcId="{F057DFBA-55BF-5D4F-A5EC-F56FAA86A720}" destId="{4AF3059D-8F8D-F045-AF10-B0F9BBAD7792}" srcOrd="0" destOrd="0" presId="urn:microsoft.com/office/officeart/2005/8/layout/orgChart1"/>
    <dgm:cxn modelId="{7359732A-05BF-B84C-B768-60486C4B643F}" type="presOf" srcId="{F68F0280-1917-9E41-A923-579095A9C531}" destId="{66503FBE-120A-4B44-9461-797458EC3286}" srcOrd="0" destOrd="0" presId="urn:microsoft.com/office/officeart/2005/8/layout/orgChart1"/>
    <dgm:cxn modelId="{07DD5DA2-6827-E54D-9250-7C4FCA3D470D}" type="presOf" srcId="{DF822312-6D44-864C-A6A7-E048978F2F64}" destId="{5D6E3E61-D5EA-AB49-855D-2A8C022E6AA2}" srcOrd="0" destOrd="0" presId="urn:microsoft.com/office/officeart/2005/8/layout/orgChart1"/>
    <dgm:cxn modelId="{9DD51207-B024-4D40-A53F-56C7515E0EF6}" type="presOf" srcId="{E51E4BDD-D780-774E-A58A-F878DF15B4F6}" destId="{AA5B4EF5-82CE-6642-8297-CAB6086C656E}" srcOrd="0" destOrd="0" presId="urn:microsoft.com/office/officeart/2005/8/layout/orgChart1"/>
    <dgm:cxn modelId="{6669988F-B5CA-5543-98D0-F59B6302284E}" type="presOf" srcId="{2AD0FDF4-C944-EE40-BDAB-F1B011567F57}" destId="{A06AA394-D72D-3048-ACAE-44D36B60B7EB}" srcOrd="0" destOrd="0" presId="urn:microsoft.com/office/officeart/2005/8/layout/orgChart1"/>
    <dgm:cxn modelId="{BA635BE1-FA80-5E42-8FFC-1AAF8F97B9D0}" type="presOf" srcId="{8EED8DE8-2E30-ED45-9EA0-B3B66FEB216C}" destId="{C915B581-E67B-5343-9451-B41B0EE2AC29}" srcOrd="1" destOrd="0" presId="urn:microsoft.com/office/officeart/2005/8/layout/orgChart1"/>
    <dgm:cxn modelId="{173568E4-E79F-AE47-9D9F-2013B0091EB7}" type="presOf" srcId="{89300E72-B369-B446-A9CC-82F625B9DD4E}" destId="{12899E96-2E62-2149-A662-EB9B20854AB6}" srcOrd="0" destOrd="0" presId="urn:microsoft.com/office/officeart/2005/8/layout/orgChart1"/>
    <dgm:cxn modelId="{488384AE-ED99-704C-8029-0B2328142DDB}" type="presOf" srcId="{66DA5F80-63D9-B643-9ABB-2C1FDDCD5486}" destId="{7CC59954-365A-1743-867E-9F984B7E5920}" srcOrd="0" destOrd="0" presId="urn:microsoft.com/office/officeart/2005/8/layout/orgChart1"/>
    <dgm:cxn modelId="{2FB89F7D-5BB8-D74C-B3C4-BE5D42D8F59C}" type="presOf" srcId="{5E74B20E-1CF9-3B4A-8B23-6D28A17AF466}" destId="{2F7A5789-0D90-354F-A6E0-B1B942FCC303}" srcOrd="0" destOrd="0" presId="urn:microsoft.com/office/officeart/2005/8/layout/orgChart1"/>
    <dgm:cxn modelId="{607121E0-D4CD-3143-A154-610B08C8352A}" type="presOf" srcId="{AF849C8E-FDA2-1E41-9F0D-22906814D3F3}" destId="{CB4AD81E-C986-034C-B159-9DA08F2B77D3}" srcOrd="0" destOrd="0" presId="urn:microsoft.com/office/officeart/2005/8/layout/orgChart1"/>
    <dgm:cxn modelId="{31F365F9-5D00-6240-86A7-4C0F3845F599}" type="presOf" srcId="{C813D678-F6AA-3743-99CB-07D5376C0A83}" destId="{A9A7EB3D-63AB-D44F-BE3D-7D54308CCE7D}" srcOrd="0" destOrd="0" presId="urn:microsoft.com/office/officeart/2005/8/layout/orgChart1"/>
    <dgm:cxn modelId="{4252C31E-4277-2A4E-A596-64189699A427}" type="presOf" srcId="{1E1A4311-1330-4747-8265-4D8556E7CE96}" destId="{A49C142C-734A-DF4E-9C34-558333294F54}" srcOrd="0" destOrd="0" presId="urn:microsoft.com/office/officeart/2005/8/layout/orgChart1"/>
    <dgm:cxn modelId="{5FB1F019-2961-E242-B253-0D9B778981B1}" type="presOf" srcId="{82E7D9AE-610F-8A40-BC23-1AC9EA323E51}" destId="{B0789503-506B-B442-A4E4-676252CE02F6}" srcOrd="1" destOrd="0" presId="urn:microsoft.com/office/officeart/2005/8/layout/orgChart1"/>
    <dgm:cxn modelId="{7184EB45-0A53-4944-A96C-2F0784FF77C3}" type="presOf" srcId="{01DEE587-EA75-9049-95F2-38FF181A71F4}" destId="{4E0376FA-7376-214C-B149-4F554D4229D7}" srcOrd="1" destOrd="0" presId="urn:microsoft.com/office/officeart/2005/8/layout/orgChart1"/>
    <dgm:cxn modelId="{7FB76E57-5515-C64B-BEF4-23E828ED1036}" type="presOf" srcId="{0AD93D97-2B9F-AA42-8631-F6D1A7F6EECD}" destId="{B1B453BB-22E0-F94E-A1F6-635937FEC3AB}" srcOrd="1" destOrd="0" presId="urn:microsoft.com/office/officeart/2005/8/layout/orgChart1"/>
    <dgm:cxn modelId="{A575237C-DDEF-234B-BC86-741D595C0910}" srcId="{58B560F5-931C-7741-891D-AA50E8E1B2C4}" destId="{F70239EE-8A72-C84C-90D9-E1C5B55EEF2A}" srcOrd="0" destOrd="0" parTransId="{BE223DAC-A72B-8242-B10A-9ABF9AD7A585}" sibTransId="{E441D5C7-96F6-354C-A370-A5EBF7AA1AA9}"/>
    <dgm:cxn modelId="{81647071-CAE4-CC42-84C8-E0F57EF8B947}" type="presOf" srcId="{E1339FE7-A04B-C84F-8B61-7B915235C798}" destId="{0E5EAB5A-815B-A14E-B39B-EF6CAB49C34D}" srcOrd="1" destOrd="0" presId="urn:microsoft.com/office/officeart/2005/8/layout/orgChart1"/>
    <dgm:cxn modelId="{B5925649-B17D-F940-BC9B-8D291E6E8F21}" type="presOf" srcId="{84BD48AD-A0EF-D04B-91EA-770F27AF42BC}" destId="{3DE332A5-2FE8-764A-A42F-A362DFEACC7E}" srcOrd="0" destOrd="0" presId="urn:microsoft.com/office/officeart/2005/8/layout/orgChart1"/>
    <dgm:cxn modelId="{86C0FE96-DEF1-B549-B5E7-E7B43491B2AA}" type="presOf" srcId="{37943474-0CBB-B64D-82C6-612C10340DA8}" destId="{7F335A71-EB4B-BC4B-92D7-4F138EC662C4}" srcOrd="0" destOrd="0" presId="urn:microsoft.com/office/officeart/2005/8/layout/orgChart1"/>
    <dgm:cxn modelId="{FFB101F4-F07E-8346-A98F-E1D2F1B7D89A}" type="presOf" srcId="{E1339FE7-A04B-C84F-8B61-7B915235C798}" destId="{25F31EEC-AE36-FD49-8863-59C81780FA3A}" srcOrd="0" destOrd="0" presId="urn:microsoft.com/office/officeart/2005/8/layout/orgChart1"/>
    <dgm:cxn modelId="{26E677A7-C6A9-6246-BFBF-1D21BFFA47E4}" srcId="{3178F69F-C5FB-D845-B708-4B3B84436366}" destId="{66EE0F72-250C-7649-B09A-8417CFB96F18}" srcOrd="1" destOrd="0" parTransId="{9411F708-80CB-C64E-AB59-AB2702CBEC72}" sibTransId="{09B828E3-1E38-6748-9D74-67E5C99C6472}"/>
    <dgm:cxn modelId="{CD73237D-D87F-9C4A-AD9E-19E769CA826B}" type="presOf" srcId="{A0D3C052-2B25-DF45-8BE6-4C7659E81C2C}" destId="{6AD15B58-8F70-9747-A4C8-430F0FCA319A}" srcOrd="1" destOrd="0" presId="urn:microsoft.com/office/officeart/2005/8/layout/orgChart1"/>
    <dgm:cxn modelId="{9DDC0FA7-84B1-5E40-8655-DF38CA988E22}" type="presOf" srcId="{8EED8DE8-2E30-ED45-9EA0-B3B66FEB216C}" destId="{CEF752D5-CC76-CB40-963D-DCB5DBF62169}" srcOrd="0" destOrd="0" presId="urn:microsoft.com/office/officeart/2005/8/layout/orgChart1"/>
    <dgm:cxn modelId="{429C8127-2F13-E34C-A7CC-A41EDC3F9D3D}" type="presOf" srcId="{5F7405AA-7BF5-C842-9C7C-630D0FCBC0F3}" destId="{6C2DDF24-191A-8F46-931A-21D071B814D6}" srcOrd="0" destOrd="0" presId="urn:microsoft.com/office/officeart/2005/8/layout/orgChart1"/>
    <dgm:cxn modelId="{2D839F10-54DD-0D40-A946-BC4A3B736434}" type="presOf" srcId="{3178F69F-C5FB-D845-B708-4B3B84436366}" destId="{F6140122-19BC-234A-AA40-1ACA1B5C947B}" srcOrd="0" destOrd="0" presId="urn:microsoft.com/office/officeart/2005/8/layout/orgChart1"/>
    <dgm:cxn modelId="{D811F811-F30A-C64C-9F0E-47F87299B395}" type="presOf" srcId="{8BFA4F4D-C716-0341-A573-770BE49C9A9F}" destId="{27BD855A-1092-C840-ACE8-70046BB6752B}" srcOrd="0" destOrd="0" presId="urn:microsoft.com/office/officeart/2005/8/layout/orgChart1"/>
    <dgm:cxn modelId="{CAB63C59-AC2A-804C-A4F5-3799C1723BD3}" type="presOf" srcId="{1469D8D4-F1CB-8647-BFF6-0F8AFD7F425D}" destId="{96FA458B-9686-4340-80B7-92A035DA5D26}" srcOrd="0" destOrd="0" presId="urn:microsoft.com/office/officeart/2005/8/layout/orgChart1"/>
    <dgm:cxn modelId="{07487775-0539-394D-AE36-645D58CFE100}" srcId="{2A84C5A8-A9DF-BB4D-BB47-9418B9958B82}" destId="{CE0F29C4-05AB-094E-AB25-6223DBBE891E}" srcOrd="0" destOrd="0" parTransId="{D8509F24-20FF-4E4C-B192-171718459EDB}" sibTransId="{DEFD353A-1EBD-9746-A0F3-A7C480A3548C}"/>
    <dgm:cxn modelId="{54DF48C6-9864-D540-8709-AE7FB082AD55}" type="presOf" srcId="{7658B88D-A029-1B40-9498-14FF1EB259F4}" destId="{8BF34250-934A-0944-825C-FECF015FF77D}" srcOrd="1" destOrd="0" presId="urn:microsoft.com/office/officeart/2005/8/layout/orgChart1"/>
    <dgm:cxn modelId="{65DD25A4-247A-A74D-9E62-107CEFC7A5D5}" type="presOf" srcId="{5067D35D-8BC5-E84C-8555-4694F129BD8D}" destId="{9F009D8D-069A-604F-A267-E987ECE85D46}" srcOrd="0" destOrd="0" presId="urn:microsoft.com/office/officeart/2005/8/layout/orgChart1"/>
    <dgm:cxn modelId="{7C4913A0-666C-474B-908C-68A47944F250}" type="presOf" srcId="{F70239EE-8A72-C84C-90D9-E1C5B55EEF2A}" destId="{84A506AF-0AB5-6E42-A559-DF2F195DF71A}" srcOrd="1" destOrd="0" presId="urn:microsoft.com/office/officeart/2005/8/layout/orgChart1"/>
    <dgm:cxn modelId="{255FEF50-86CC-F745-8FEA-B75197A2D65D}" type="presOf" srcId="{00C67AF2-F05D-A34F-993D-8F050BEA38BE}" destId="{E4337C99-7157-524B-89E1-6D1EE31D742A}" srcOrd="0" destOrd="0" presId="urn:microsoft.com/office/officeart/2005/8/layout/orgChart1"/>
    <dgm:cxn modelId="{D792CE5F-69EE-064D-AE13-257476B8C88C}" srcId="{1784C61B-BF23-7245-AFA8-0734AC7CA911}" destId="{01DEE587-EA75-9049-95F2-38FF181A71F4}" srcOrd="2" destOrd="0" parTransId="{1E1A4311-1330-4747-8265-4D8556E7CE96}" sibTransId="{78FE7955-8B18-F84F-ACC0-08B6BA15C44E}"/>
    <dgm:cxn modelId="{114EFBBC-18F9-DA4F-9A47-2BA2B75BD9F7}" type="presOf" srcId="{1784C61B-BF23-7245-AFA8-0734AC7CA911}" destId="{3A7B2DC7-E49F-8449-AB7B-86275E8E523F}" srcOrd="1" destOrd="0" presId="urn:microsoft.com/office/officeart/2005/8/layout/orgChart1"/>
    <dgm:cxn modelId="{2B71BCA0-85A9-FF4E-90D3-310090FCAFD5}" type="presOf" srcId="{6B42C3A7-995D-8B46-B498-662BE5220EFD}" destId="{6DEC7243-D786-9640-AC59-5B0BC405C867}" srcOrd="0" destOrd="0" presId="urn:microsoft.com/office/officeart/2005/8/layout/orgChart1"/>
    <dgm:cxn modelId="{9A3EA1CB-2485-0340-BF6E-46B4BC9C9E9F}" srcId="{88103660-3A44-664C-9B23-A218EC3BA58B}" destId="{1784C61B-BF23-7245-AFA8-0734AC7CA911}" srcOrd="0" destOrd="0" parTransId="{89300E72-B369-B446-A9CC-82F625B9DD4E}" sibTransId="{1C162711-64B1-B440-9B69-C2C4DF0F08CA}"/>
    <dgm:cxn modelId="{F2760D64-DAF8-B44D-9907-27583133C6EF}" type="presOf" srcId="{84BD48AD-A0EF-D04B-91EA-770F27AF42BC}" destId="{89DFBD81-5BD1-184C-A76B-9089304CE97B}" srcOrd="1" destOrd="0" presId="urn:microsoft.com/office/officeart/2005/8/layout/orgChart1"/>
    <dgm:cxn modelId="{78C6E50F-E393-5740-8FCF-DEC9AEBEF4B7}" type="presOf" srcId="{DEF00D5C-4A08-6643-972C-9FC292E0536F}" destId="{83672D6B-2AEE-C549-9546-AB45A3229A06}" srcOrd="1" destOrd="0" presId="urn:microsoft.com/office/officeart/2005/8/layout/orgChart1"/>
    <dgm:cxn modelId="{1A52D77C-B44D-3649-9C7F-54DCB5D4875B}" srcId="{FD83FCDF-2D8D-4B44-858D-432B12A1C1F7}" destId="{2A84C5A8-A9DF-BB4D-BB47-9418B9958B82}" srcOrd="1" destOrd="0" parTransId="{A10F6DE9-F880-1D41-9C76-B8F97A3112BC}" sibTransId="{F0A64638-DCD7-A44A-8599-0A580D85BC54}"/>
    <dgm:cxn modelId="{F6F627F9-897E-A843-AD60-441D75FCE7C8}" type="presOf" srcId="{53C45A6E-D9AE-784F-BDFA-8A2FFEC09F8D}" destId="{DC62DD83-15A5-0F4E-9024-CD3904756AA3}" srcOrd="1" destOrd="0" presId="urn:microsoft.com/office/officeart/2005/8/layout/orgChart1"/>
    <dgm:cxn modelId="{2283E0C1-1B85-394B-A552-ED2E704FDF0A}" srcId="{FD83FCDF-2D8D-4B44-858D-432B12A1C1F7}" destId="{58B560F5-931C-7741-891D-AA50E8E1B2C4}" srcOrd="2" destOrd="0" parTransId="{B831C2C1-BDC4-A147-9DFA-09C8A296009A}" sibTransId="{90BD8E4C-AACD-C340-8BE8-39162930F2EE}"/>
    <dgm:cxn modelId="{DF4A754F-F68A-5F41-BFAD-32995DE797A9}" srcId="{FD83FCDF-2D8D-4B44-858D-432B12A1C1F7}" destId="{88103660-3A44-664C-9B23-A218EC3BA58B}" srcOrd="0" destOrd="0" parTransId="{796AF0AE-7E0F-A147-91B6-9FEC2CCE9871}" sibTransId="{BD55D804-09AF-3741-848A-674FBC66A304}"/>
    <dgm:cxn modelId="{62ACC203-3534-FC49-9495-C8F1861DAB73}" srcId="{CE0F29C4-05AB-094E-AB25-6223DBBE891E}" destId="{F057DFBA-55BF-5D4F-A5EC-F56FAA86A720}" srcOrd="0" destOrd="0" parTransId="{AE02A9DA-63A1-B340-BF2B-5153324B7859}" sibTransId="{B1CD7640-53BE-3441-9D5D-DD8B6B856715}"/>
    <dgm:cxn modelId="{6904F80B-3665-4A42-B6A9-EA906C7833DE}" type="presOf" srcId="{58B560F5-931C-7741-891D-AA50E8E1B2C4}" destId="{0AB6D44D-D897-544D-A134-BFFAD85F6508}" srcOrd="1" destOrd="0" presId="urn:microsoft.com/office/officeart/2005/8/layout/orgChart1"/>
    <dgm:cxn modelId="{DB29DBC0-10D0-DB49-BB3B-C1B57C21C212}" srcId="{1469D8D4-F1CB-8647-BFF6-0F8AFD7F425D}" destId="{0AD93D97-2B9F-AA42-8631-F6D1A7F6EECD}" srcOrd="0" destOrd="0" parTransId="{5F7405AA-7BF5-C842-9C7C-630D0FCBC0F3}" sibTransId="{5222F7CF-3E38-BA4F-B75A-C4C9E5071105}"/>
    <dgm:cxn modelId="{83C81B21-E7C6-FB44-BA2F-5DE90CBFBF16}" type="presOf" srcId="{8A8D361F-626C-5F41-AE8B-87CC6978D92A}" destId="{7A769630-0CE5-7945-A1FA-83589CAB27EC}" srcOrd="0" destOrd="0" presId="urn:microsoft.com/office/officeart/2005/8/layout/orgChart1"/>
    <dgm:cxn modelId="{B9170607-6015-1441-8AE2-4651898ACD90}" type="presOf" srcId="{A400AB77-88A2-444F-B471-D7BA0DD033DA}" destId="{EB80E8AA-AAEA-164B-8710-F63620A903B9}" srcOrd="1" destOrd="0" presId="urn:microsoft.com/office/officeart/2005/8/layout/orgChart1"/>
    <dgm:cxn modelId="{07BC1782-B4C8-CB49-AD35-60E020E6A147}" type="presOf" srcId="{501518A7-1724-3C40-8DB7-E77BD0DB181B}" destId="{71A12E3C-DE5D-F746-852B-9E2C946A4510}" srcOrd="0" destOrd="0" presId="urn:microsoft.com/office/officeart/2005/8/layout/orgChart1"/>
    <dgm:cxn modelId="{AC7766E4-8531-8547-811C-99D23889A67E}" type="presOf" srcId="{40D9EE67-F250-CE41-A237-8E5A4264AFDE}" destId="{546FBA4A-3FC8-5842-8472-0C0DF989FD14}" srcOrd="0" destOrd="0" presId="urn:microsoft.com/office/officeart/2005/8/layout/orgChart1"/>
    <dgm:cxn modelId="{869C1348-3C2F-074D-8C87-50138D53F249}" type="presOf" srcId="{AF849C8E-FDA2-1E41-9F0D-22906814D3F3}" destId="{2C1F4AA1-1FA1-DA4D-86F5-6C54D53259E8}" srcOrd="1" destOrd="0" presId="urn:microsoft.com/office/officeart/2005/8/layout/orgChart1"/>
    <dgm:cxn modelId="{FF3D6104-0401-484C-8289-00B324E55250}" type="presOf" srcId="{B831C2C1-BDC4-A147-9DFA-09C8A296009A}" destId="{102EA93F-51A2-5941-80F8-5290495D4714}" srcOrd="0" destOrd="0" presId="urn:microsoft.com/office/officeart/2005/8/layout/orgChart1"/>
    <dgm:cxn modelId="{CA5B852D-4DBD-A043-9E7A-82BF81F1E220}" srcId="{CE0F29C4-05AB-094E-AB25-6223DBBE891E}" destId="{AD34F760-BD9F-0F48-8631-4005E5D70C13}" srcOrd="2" destOrd="0" parTransId="{2DD21775-11C8-1849-820A-2BCDAAB2F85A}" sibTransId="{8EE51E3C-F4D5-8848-8696-C4BF49393D82}"/>
    <dgm:cxn modelId="{1F827371-2D82-124A-BF8D-43202EEE69A6}" type="presOf" srcId="{A0CBDA73-6525-AD47-BF80-549BDF10DE25}" destId="{60EFE45D-5EF3-9046-81BF-AE9B7BE8E109}" srcOrd="1" destOrd="0" presId="urn:microsoft.com/office/officeart/2005/8/layout/orgChart1"/>
    <dgm:cxn modelId="{2DDE4D67-C844-494F-8D9E-84FE663B380D}" srcId="{1784C61B-BF23-7245-AFA8-0734AC7CA911}" destId="{53C45A6E-D9AE-784F-BDFA-8A2FFEC09F8D}" srcOrd="0" destOrd="0" parTransId="{9CA8235F-0CD6-3344-90AD-87F5474111AD}" sibTransId="{79CBBC71-3D2B-EE42-84E7-910715A4822A}"/>
    <dgm:cxn modelId="{E2EFED4D-D3D9-A644-BF90-3B9100E29151}" type="presOf" srcId="{3178F69F-C5FB-D845-B708-4B3B84436366}" destId="{E08B32B3-2946-E244-BF22-FB6A80025281}" srcOrd="1" destOrd="0" presId="urn:microsoft.com/office/officeart/2005/8/layout/orgChart1"/>
    <dgm:cxn modelId="{030E37E6-813B-EA48-A56E-45259F788355}" type="presOf" srcId="{D8509F24-20FF-4E4C-B192-171718459EDB}" destId="{0F0709F8-BFC4-BA47-989A-C4DDC5C0CCC7}" srcOrd="0" destOrd="0" presId="urn:microsoft.com/office/officeart/2005/8/layout/orgChart1"/>
    <dgm:cxn modelId="{728D18A2-DA44-3846-ABF3-DED056F784F2}" type="presOf" srcId="{2A84C5A8-A9DF-BB4D-BB47-9418B9958B82}" destId="{A39878D1-1EF2-7046-8CF5-5FB766EB64A9}" srcOrd="1" destOrd="0" presId="urn:microsoft.com/office/officeart/2005/8/layout/orgChart1"/>
    <dgm:cxn modelId="{E6A5C8A2-34CC-A04E-AB1F-88865FE225F2}" type="presOf" srcId="{1784C61B-BF23-7245-AFA8-0734AC7CA911}" destId="{4D47FE84-2428-AB48-BEB9-612C3EA51601}" srcOrd="0" destOrd="0" presId="urn:microsoft.com/office/officeart/2005/8/layout/orgChart1"/>
    <dgm:cxn modelId="{47AB7683-C538-1649-AF26-FDA6B8328B43}" type="presOf" srcId="{1469D8D4-F1CB-8647-BFF6-0F8AFD7F425D}" destId="{6001A292-5CDD-8E4C-9C6F-6FFE2AD31133}" srcOrd="1" destOrd="0" presId="urn:microsoft.com/office/officeart/2005/8/layout/orgChart1"/>
    <dgm:cxn modelId="{60F6EEA7-F7B2-9844-8685-F5DD1C78BEE3}" type="presOf" srcId="{35DB8560-E5B9-4B46-87DF-408C4F899567}" destId="{1520C6A7-6D02-7B44-814D-807365F0F7C8}" srcOrd="0" destOrd="0" presId="urn:microsoft.com/office/officeart/2005/8/layout/orgChart1"/>
    <dgm:cxn modelId="{0004BBF7-9F46-3D46-8A04-AFC3EA80D319}" srcId="{F70239EE-8A72-C84C-90D9-E1C5B55EEF2A}" destId="{7658B88D-A029-1B40-9498-14FF1EB259F4}" srcOrd="1" destOrd="0" parTransId="{FC3D9112-6F24-5947-B633-18A57B3E1972}" sibTransId="{AD918E51-396D-4F42-A668-C51209B6860E}"/>
    <dgm:cxn modelId="{AFDC05AE-2D04-0640-978D-6110729F1978}" type="presOf" srcId="{6B42C3A7-995D-8B46-B498-662BE5220EFD}" destId="{BDB4CE53-D14F-E24A-BC2E-49F149B3AA37}" srcOrd="1" destOrd="0" presId="urn:microsoft.com/office/officeart/2005/8/layout/orgChart1"/>
    <dgm:cxn modelId="{25E2E9BC-B7AA-CE4C-AA01-7591A37E9EF9}" type="presOf" srcId="{9CA8235F-0CD6-3344-90AD-87F5474111AD}" destId="{00646F96-41DB-FC4C-81E7-559096735C79}" srcOrd="0" destOrd="0" presId="urn:microsoft.com/office/officeart/2005/8/layout/orgChart1"/>
    <dgm:cxn modelId="{0B453571-A2A0-874F-B04E-10F0249345A6}" srcId="{F70239EE-8A72-C84C-90D9-E1C5B55EEF2A}" destId="{E1339FE7-A04B-C84F-8B61-7B915235C798}" srcOrd="0" destOrd="0" parTransId="{5E74B20E-1CF9-3B4A-8B23-6D28A17AF466}" sibTransId="{BEA416EF-99F1-7044-86E9-003D579EE3D0}"/>
    <dgm:cxn modelId="{5D2F023E-BA29-D648-A711-F7941817851E}" srcId="{37943474-0CBB-B64D-82C6-612C10340DA8}" destId="{2AD0FDF4-C944-EE40-BDAB-F1B011567F57}" srcOrd="0" destOrd="0" parTransId="{4B9D799E-058F-E64A-8D43-6A14A80D09AE}" sibTransId="{A4F5A63B-E183-E042-929C-19AF16E5B609}"/>
    <dgm:cxn modelId="{0129960A-B7EA-D54A-8AFE-17F95885D25B}" type="presOf" srcId="{A400AB77-88A2-444F-B471-D7BA0DD033DA}" destId="{5736F5AE-76A0-1943-B168-C68F8D3B8446}" srcOrd="0" destOrd="0" presId="urn:microsoft.com/office/officeart/2005/8/layout/orgChart1"/>
    <dgm:cxn modelId="{759D03F9-CB14-5E40-8A87-75CC5B7FF5D5}" type="presOf" srcId="{AD34F760-BD9F-0F48-8631-4005E5D70C13}" destId="{E3FE4CC9-8BEE-3142-A8C9-7A810295ACA7}" srcOrd="1" destOrd="0" presId="urn:microsoft.com/office/officeart/2005/8/layout/orgChart1"/>
    <dgm:cxn modelId="{729BA1C4-E91F-844B-8CE2-ADFC046BA93A}" type="presOf" srcId="{AD34F760-BD9F-0F48-8631-4005E5D70C13}" destId="{2E27B2ED-6924-ED46-A75E-714EC3520E3D}" srcOrd="0" destOrd="0" presId="urn:microsoft.com/office/officeart/2005/8/layout/orgChart1"/>
    <dgm:cxn modelId="{AC335263-3BB8-5C41-8792-B37D20225879}" type="presOf" srcId="{2AD0FDF4-C944-EE40-BDAB-F1B011567F57}" destId="{28B43E60-6E27-4745-95F9-6FBDD91280A0}" srcOrd="1" destOrd="0" presId="urn:microsoft.com/office/officeart/2005/8/layout/orgChart1"/>
    <dgm:cxn modelId="{2B4D778B-F1A4-C14B-9FAE-72B729CC4CBD}" type="presOf" srcId="{7C3A218A-9314-AA42-A5A5-DBC09790B20A}" destId="{696C5B34-01DA-A643-96C0-4DEF4216A125}" srcOrd="0" destOrd="0" presId="urn:microsoft.com/office/officeart/2005/8/layout/orgChart1"/>
    <dgm:cxn modelId="{C48A133F-FDD9-7D41-8360-619D87DF363F}" type="presOf" srcId="{FD83FCDF-2D8D-4B44-858D-432B12A1C1F7}" destId="{EF6BD756-3534-E442-B3F5-8C0180237C94}" srcOrd="0" destOrd="0" presId="urn:microsoft.com/office/officeart/2005/8/layout/orgChart1"/>
    <dgm:cxn modelId="{2C365CE6-1FD9-204A-B701-39601A0805B4}" srcId="{F70239EE-8A72-C84C-90D9-E1C5B55EEF2A}" destId="{DEF00D5C-4A08-6643-972C-9FC292E0536F}" srcOrd="3" destOrd="0" parTransId="{35DB8560-E5B9-4B46-87DF-408C4F899567}" sibTransId="{997D1E41-178D-B641-A924-04B1A0A7D041}"/>
    <dgm:cxn modelId="{CC8D2C2A-863F-6143-9B5C-27AF22DBEA25}" type="presOf" srcId="{88103660-3A44-664C-9B23-A218EC3BA58B}" destId="{EB31A5A6-3720-4241-A439-996073541FFD}" srcOrd="1" destOrd="0" presId="urn:microsoft.com/office/officeart/2005/8/layout/orgChart1"/>
    <dgm:cxn modelId="{26A0E428-CA02-9941-BEF3-581A9680A9B1}" type="presOf" srcId="{A0CBDA73-6525-AD47-BF80-549BDF10DE25}" destId="{8FEF18B4-9232-424E-B3D0-C3FE4BC28DA4}" srcOrd="0" destOrd="0" presId="urn:microsoft.com/office/officeart/2005/8/layout/orgChart1"/>
    <dgm:cxn modelId="{D20780C5-A8B5-DE48-A26C-C4E301059C2D}" srcId="{2A84C5A8-A9DF-BB4D-BB47-9418B9958B82}" destId="{1469D8D4-F1CB-8647-BFF6-0F8AFD7F425D}" srcOrd="1" destOrd="0" parTransId="{5A8C1B5A-73D2-5140-8CC6-EA0E0D624C61}" sibTransId="{B433C907-B73C-3F4A-9068-334B1DCC0551}"/>
    <dgm:cxn modelId="{6B35A78E-AAC7-4E47-A351-37D2EB495E71}" type="presOf" srcId="{CFD43297-E06B-4D4F-8DF0-8B6FB9200058}" destId="{E986E9AD-BC27-5B47-90A0-76F3F949B5DD}" srcOrd="0" destOrd="0" presId="urn:microsoft.com/office/officeart/2005/8/layout/orgChart1"/>
    <dgm:cxn modelId="{1D8685C7-BC43-7448-AF67-77D6F5164D43}" type="presOf" srcId="{53C45A6E-D9AE-784F-BDFA-8A2FFEC09F8D}" destId="{372C0775-C566-1B49-8711-FA1CF09729BD}" srcOrd="0" destOrd="0" presId="urn:microsoft.com/office/officeart/2005/8/layout/orgChart1"/>
    <dgm:cxn modelId="{5C2AB431-1535-E14C-9CAB-214D1D5D0D88}" srcId="{66DA5F80-63D9-B643-9ABB-2C1FDDCD5486}" destId="{A0CBDA73-6525-AD47-BF80-549BDF10DE25}" srcOrd="3" destOrd="0" parTransId="{DF4F285A-4628-8148-B8B7-72203EEE7061}" sibTransId="{B1973B95-526E-A549-B1AF-FA366E662E22}"/>
    <dgm:cxn modelId="{50D13A93-0956-D347-9D98-976BDF0C1DCD}" srcId="{F70239EE-8A72-C84C-90D9-E1C5B55EEF2A}" destId="{A0D3C052-2B25-DF45-8BE6-4C7659E81C2C}" srcOrd="2" destOrd="0" parTransId="{E51E4BDD-D780-774E-A58A-F878DF15B4F6}" sibTransId="{B38D5A52-152C-3C41-BB05-A1C4AAA2510B}"/>
    <dgm:cxn modelId="{51BC68AA-F5CA-9E4A-8CB1-7FC3B69D2CCF}" srcId="{1784C61B-BF23-7245-AFA8-0734AC7CA911}" destId="{02C7D928-610E-E34C-9AA3-BE7AB536C728}" srcOrd="1" destOrd="0" parTransId="{501518A7-1724-3C40-8DB7-E77BD0DB181B}" sibTransId="{E1BF5B12-571B-144E-A1D8-EDDFEED9109B}"/>
    <dgm:cxn modelId="{1A96F9AE-AFF9-CB43-9EA6-A9299405382A}" srcId="{66DA5F80-63D9-B643-9ABB-2C1FDDCD5486}" destId="{5067D35D-8BC5-E84C-8555-4694F129BD8D}" srcOrd="1" destOrd="0" parTransId="{5C89BDDD-EC02-D54F-90BF-77A6325ABDBC}" sibTransId="{0B0C2099-5E9E-8441-823D-8272A6EB510F}"/>
    <dgm:cxn modelId="{5706CC0E-E335-B04B-AE5C-2A30175882A8}" type="presOf" srcId="{66DA5F80-63D9-B643-9ABB-2C1FDDCD5486}" destId="{7075ADEC-40C3-3F41-9A09-96AF2BB9F833}" srcOrd="1" destOrd="0" presId="urn:microsoft.com/office/officeart/2005/8/layout/orgChart1"/>
    <dgm:cxn modelId="{913C695A-C20B-C249-9B39-924150F3B057}" type="presOf" srcId="{2DD21775-11C8-1849-820A-2BCDAAB2F85A}" destId="{51B2456A-A049-034B-AE7E-6E52290A61B7}" srcOrd="0" destOrd="0" presId="urn:microsoft.com/office/officeart/2005/8/layout/orgChart1"/>
    <dgm:cxn modelId="{2AAEA829-4793-274C-BC3B-368EA821CCB6}" type="presOf" srcId="{DEF00D5C-4A08-6643-972C-9FC292E0536F}" destId="{1A2FE2D8-3189-6B44-B231-18FF59EDF18A}" srcOrd="0" destOrd="0" presId="urn:microsoft.com/office/officeart/2005/8/layout/orgChart1"/>
    <dgm:cxn modelId="{49628D33-2D73-FC43-A41B-80E81BE0AA82}" type="presOf" srcId="{60083895-E20D-FF4D-A32F-BEBE7BE3ACBB}" destId="{C37CAD85-66E6-874B-B009-437626A0B4A4}" srcOrd="0" destOrd="0" presId="urn:microsoft.com/office/officeart/2005/8/layout/orgChart1"/>
    <dgm:cxn modelId="{07D89561-105C-5C40-8ACD-D678EB1D82D9}" srcId="{A400AB77-88A2-444F-B471-D7BA0DD033DA}" destId="{84BD48AD-A0EF-D04B-91EA-770F27AF42BC}" srcOrd="0" destOrd="0" parTransId="{F68F0280-1917-9E41-A923-579095A9C531}" sibTransId="{EA254E7C-9264-6A4F-8F29-5F73EAA60E0D}"/>
    <dgm:cxn modelId="{1CA5B256-328C-BB48-A143-E160A6C898FC}" type="presOf" srcId="{88103660-3A44-664C-9B23-A218EC3BA58B}" destId="{E76F316F-4D57-2A44-B7F2-F3EA37900465}" srcOrd="0" destOrd="0" presId="urn:microsoft.com/office/officeart/2005/8/layout/orgChart1"/>
    <dgm:cxn modelId="{A93284F0-5A03-F84C-B39E-28D8FF7EC8F8}" type="presOf" srcId="{01DEE587-EA75-9049-95F2-38FF181A71F4}" destId="{99B45212-A11F-5A4C-8B38-060A64187CE1}" srcOrd="0" destOrd="0" presId="urn:microsoft.com/office/officeart/2005/8/layout/orgChart1"/>
    <dgm:cxn modelId="{482BCD23-ECB0-7A47-9C8F-A146F9EF4B75}" srcId="{FD83FCDF-2D8D-4B44-858D-432B12A1C1F7}" destId="{6B42C3A7-995D-8B46-B498-662BE5220EFD}" srcOrd="3" destOrd="0" parTransId="{CFD43297-E06B-4D4F-8DF0-8B6FB9200058}" sibTransId="{5736A25C-AEC8-FA41-BC4D-F4505EC4B414}"/>
    <dgm:cxn modelId="{CBB0ABFD-0CA3-004D-A3E2-207E822B1F72}" srcId="{2AD0FDF4-C944-EE40-BDAB-F1B011567F57}" destId="{FD83FCDF-2D8D-4B44-858D-432B12A1C1F7}" srcOrd="0" destOrd="0" parTransId="{60083895-E20D-FF4D-A32F-BEBE7BE3ACBB}" sibTransId="{D423032A-9405-DA4D-AA4A-27F5FB3A4032}"/>
    <dgm:cxn modelId="{AD32FC38-E078-CD43-8697-041C3B4BFC5B}" type="presOf" srcId="{DF822312-6D44-864C-A6A7-E048978F2F64}" destId="{6BBDE778-AEA1-704F-9654-E276E918A33B}" srcOrd="1" destOrd="0" presId="urn:microsoft.com/office/officeart/2005/8/layout/orgChart1"/>
    <dgm:cxn modelId="{7997D8DE-4561-C344-B273-4AD8C950002C}" type="presOf" srcId="{2A84C5A8-A9DF-BB4D-BB47-9418B9958B82}" destId="{A66F410C-BB25-AE4F-A7F2-370DD2E6B4CF}" srcOrd="0" destOrd="0" presId="urn:microsoft.com/office/officeart/2005/8/layout/orgChart1"/>
    <dgm:cxn modelId="{F6D7F8C9-B6AF-1A4B-BDC5-642EEE6091FC}" srcId="{6B42C3A7-995D-8B46-B498-662BE5220EFD}" destId="{3178F69F-C5FB-D845-B708-4B3B84436366}" srcOrd="0" destOrd="0" parTransId="{C813D678-F6AA-3743-99CB-07D5376C0A83}" sibTransId="{30EA697B-BA04-5142-B663-FA263536C328}"/>
    <dgm:cxn modelId="{4B68EA95-AAFE-594D-9087-0BA4D542771E}" type="presOf" srcId="{FD83FCDF-2D8D-4B44-858D-432B12A1C1F7}" destId="{DA870144-194C-2446-8A0B-716A505CB313}" srcOrd="1" destOrd="0" presId="urn:microsoft.com/office/officeart/2005/8/layout/orgChart1"/>
    <dgm:cxn modelId="{35E32164-7030-A943-8F9F-E13E05377205}" type="presOf" srcId="{02C7D928-610E-E34C-9AA3-BE7AB536C728}" destId="{E551E85C-F92A-794A-8026-01E0EF06B73E}" srcOrd="1" destOrd="0" presId="urn:microsoft.com/office/officeart/2005/8/layout/orgChart1"/>
    <dgm:cxn modelId="{D1844D73-0533-EF48-BA2E-83C35F717B9E}" type="presOf" srcId="{9411F708-80CB-C64E-AB59-AB2702CBEC72}" destId="{19E8013A-1458-E74E-A91F-7F8FBEAD3C71}" srcOrd="0" destOrd="0" presId="urn:microsoft.com/office/officeart/2005/8/layout/orgChart1"/>
    <dgm:cxn modelId="{E63AF7A2-0758-794D-8F99-06C9202382D4}" type="presOf" srcId="{F057DFBA-55BF-5D4F-A5EC-F56FAA86A720}" destId="{1CE09A8F-175E-5441-8FC6-388B0002CF91}" srcOrd="1" destOrd="0" presId="urn:microsoft.com/office/officeart/2005/8/layout/orgChart1"/>
    <dgm:cxn modelId="{BE74B466-312C-254E-8023-BB9D619DAFA7}" srcId="{6B42C3A7-995D-8B46-B498-662BE5220EFD}" destId="{A400AB77-88A2-444F-B471-D7BA0DD033DA}" srcOrd="1" destOrd="0" parTransId="{7C3A218A-9314-AA42-A5A5-DBC09790B20A}" sibTransId="{60C3E6A5-0C44-9E41-B45A-CDF9660B5B57}"/>
    <dgm:cxn modelId="{BD7C8B34-CA27-EA4D-AFE4-63C6F7737A4F}" type="presOf" srcId="{F70239EE-8A72-C84C-90D9-E1C5B55EEF2A}" destId="{7C2472FB-01D4-9540-943E-82F27A8FBE5F}" srcOrd="0" destOrd="0" presId="urn:microsoft.com/office/officeart/2005/8/layout/orgChart1"/>
    <dgm:cxn modelId="{05F3521D-A721-9048-922F-3042E521E8B1}" type="presOf" srcId="{66EE0F72-250C-7649-B09A-8417CFB96F18}" destId="{6BA5E6D8-8D4E-BF4B-94C4-8A4F7D67E60B}" srcOrd="0" destOrd="0" presId="urn:microsoft.com/office/officeart/2005/8/layout/orgChart1"/>
    <dgm:cxn modelId="{E3163F7D-134D-0142-8F23-7EDEE5A31CAF}" type="presOf" srcId="{02C7D928-610E-E34C-9AA3-BE7AB536C728}" destId="{CA424796-3CBD-3045-90BD-8CA210959A9F}" srcOrd="0" destOrd="0" presId="urn:microsoft.com/office/officeart/2005/8/layout/orgChart1"/>
    <dgm:cxn modelId="{6C52F646-293B-5648-9555-86D66E693D0D}" type="presOf" srcId="{66EE0F72-250C-7649-B09A-8417CFB96F18}" destId="{0BB9C5AA-5510-3348-BB4B-382975E30C7B}" srcOrd="1" destOrd="0" presId="urn:microsoft.com/office/officeart/2005/8/layout/orgChart1"/>
    <dgm:cxn modelId="{2BAA536E-E982-754F-8964-0C813B5F8D27}" type="presOf" srcId="{82E7D9AE-610F-8A40-BC23-1AC9EA323E51}" destId="{AF24A238-DF52-C545-9701-4C030CC1BF73}" srcOrd="0" destOrd="0" presId="urn:microsoft.com/office/officeart/2005/8/layout/orgChart1"/>
    <dgm:cxn modelId="{B9D8316A-8F26-8544-B1EE-EDDBAF02F48F}" type="presOf" srcId="{A0D3C052-2B25-DF45-8BE6-4C7659E81C2C}" destId="{07E93A23-1FE4-204C-B6DA-EB5DE44944DE}" srcOrd="0" destOrd="0" presId="urn:microsoft.com/office/officeart/2005/8/layout/orgChart1"/>
    <dgm:cxn modelId="{39CF6B8A-3984-7847-ABB7-30881A2E45FC}" type="presOf" srcId="{58B560F5-931C-7741-891D-AA50E8E1B2C4}" destId="{5DB29291-1093-864E-BF57-E6B060AAF767}" srcOrd="0" destOrd="0" presId="urn:microsoft.com/office/officeart/2005/8/layout/orgChart1"/>
    <dgm:cxn modelId="{3580C1A6-59C3-CA41-A10F-202D3D8240A1}" type="presOf" srcId="{5067D35D-8BC5-E84C-8555-4694F129BD8D}" destId="{825460B8-B490-F543-B1CD-629BC29AEED9}" srcOrd="1" destOrd="0" presId="urn:microsoft.com/office/officeart/2005/8/layout/orgChart1"/>
    <dgm:cxn modelId="{74EA0FA3-C4B5-2A4E-A854-89A8599DE139}" type="presOf" srcId="{5A8C1B5A-73D2-5140-8CC6-EA0E0D624C61}" destId="{078F4D62-56C4-724B-AB88-BC09A24A453D}" srcOrd="0" destOrd="0" presId="urn:microsoft.com/office/officeart/2005/8/layout/orgChart1"/>
    <dgm:cxn modelId="{016B4AAB-9345-8046-B676-C30CC192FBB3}" type="presOf" srcId="{B1CAF53A-F8A8-9B41-B90F-2E50CC4D604F}" destId="{E81CD10B-55BD-0D46-BD98-9B5526E6E790}" srcOrd="0" destOrd="0" presId="urn:microsoft.com/office/officeart/2005/8/layout/orgChart1"/>
    <dgm:cxn modelId="{EA08F6C9-86AF-0A43-8785-9EB152FE7723}" srcId="{CE0F29C4-05AB-094E-AB25-6223DBBE891E}" destId="{AF849C8E-FDA2-1E41-9F0D-22906814D3F3}" srcOrd="1" destOrd="0" parTransId="{8BFA4F4D-C716-0341-A573-770BE49C9A9F}" sibTransId="{E1C04655-72DF-9544-AA92-8E231BDF5A15}"/>
    <dgm:cxn modelId="{B553DD52-A574-604E-8465-417D0D05E75C}" type="presOf" srcId="{CE0F29C4-05AB-094E-AB25-6223DBBE891E}" destId="{BBB80CA6-06AD-9743-A5BF-E834DD461B09}" srcOrd="1" destOrd="0" presId="urn:microsoft.com/office/officeart/2005/8/layout/orgChart1"/>
    <dgm:cxn modelId="{780C7F20-464A-8548-BDB3-B6B969CE7D72}" srcId="{66DA5F80-63D9-B643-9ABB-2C1FDDCD5486}" destId="{82E7D9AE-610F-8A40-BC23-1AC9EA323E51}" srcOrd="2" destOrd="0" parTransId="{40D9EE67-F250-CE41-A237-8E5A4264AFDE}" sibTransId="{720794F9-FAE4-044E-9E54-B69AB9799FEA}"/>
    <dgm:cxn modelId="{0B6B77A2-0ECC-774A-9561-41013A0001F2}" type="presOf" srcId="{AE02A9DA-63A1-B340-BF2B-5153324B7859}" destId="{13A7B8B6-D8A0-3B49-B482-87ECED64DC63}" srcOrd="0" destOrd="0" presId="urn:microsoft.com/office/officeart/2005/8/layout/orgChart1"/>
    <dgm:cxn modelId="{B7EFB0F5-696E-B141-86FB-62EAA56F4D1D}" type="presOf" srcId="{5C89BDDD-EC02-D54F-90BF-77A6325ABDBC}" destId="{259E6DF3-02F1-FD41-BC9E-6651C87E4011}" srcOrd="0" destOrd="0" presId="urn:microsoft.com/office/officeart/2005/8/layout/orgChart1"/>
    <dgm:cxn modelId="{5B58FE82-59F7-334B-8532-1EDAD9D0094F}" srcId="{3178F69F-C5FB-D845-B708-4B3B84436366}" destId="{66DA5F80-63D9-B643-9ABB-2C1FDDCD5486}" srcOrd="0" destOrd="0" parTransId="{B1CAF53A-F8A8-9B41-B90F-2E50CC4D604F}" sibTransId="{CE63D619-9BBA-CC44-B547-F6294CBF45CB}"/>
    <dgm:cxn modelId="{2AAB003C-D521-E143-9556-E119F86875C5}" type="presOf" srcId="{796AF0AE-7E0F-A147-91B6-9FEC2CCE9871}" destId="{507123C9-7CBE-224E-A541-4151D81F97CC}" srcOrd="0" destOrd="0" presId="urn:microsoft.com/office/officeart/2005/8/layout/orgChart1"/>
    <dgm:cxn modelId="{AF679D3D-6288-7840-B961-710DB98BFE38}" type="presOf" srcId="{7658B88D-A029-1B40-9498-14FF1EB259F4}" destId="{4F88D249-47B1-D546-A728-DF66F4ECB361}" srcOrd="0" destOrd="0" presId="urn:microsoft.com/office/officeart/2005/8/layout/orgChart1"/>
    <dgm:cxn modelId="{CF3E89A9-B578-A449-8430-3E4D2D4FA86C}" type="presParOf" srcId="{7F335A71-EB4B-BC4B-92D7-4F138EC662C4}" destId="{E3AE0E4F-30F1-5849-B73F-7F30AFEABCF1}" srcOrd="0" destOrd="0" presId="urn:microsoft.com/office/officeart/2005/8/layout/orgChart1"/>
    <dgm:cxn modelId="{94067EF7-0A65-3149-A11E-7463530786FC}" type="presParOf" srcId="{E3AE0E4F-30F1-5849-B73F-7F30AFEABCF1}" destId="{605EAB7D-1202-3840-9264-95136352C946}" srcOrd="0" destOrd="0" presId="urn:microsoft.com/office/officeart/2005/8/layout/orgChart1"/>
    <dgm:cxn modelId="{26E49C6D-39F5-9C41-B473-07E500B04CE1}" type="presParOf" srcId="{605EAB7D-1202-3840-9264-95136352C946}" destId="{A06AA394-D72D-3048-ACAE-44D36B60B7EB}" srcOrd="0" destOrd="0" presId="urn:microsoft.com/office/officeart/2005/8/layout/orgChart1"/>
    <dgm:cxn modelId="{CA6DE27C-EB7B-B94A-B9DC-0DAB0BEAAF87}" type="presParOf" srcId="{605EAB7D-1202-3840-9264-95136352C946}" destId="{28B43E60-6E27-4745-95F9-6FBDD91280A0}" srcOrd="1" destOrd="0" presId="urn:microsoft.com/office/officeart/2005/8/layout/orgChart1"/>
    <dgm:cxn modelId="{DABA8042-A3AC-D847-BE81-68F5E9004B64}" type="presParOf" srcId="{E3AE0E4F-30F1-5849-B73F-7F30AFEABCF1}" destId="{EFE65074-F0C8-AF4E-A69C-2038365137EE}" srcOrd="1" destOrd="0" presId="urn:microsoft.com/office/officeart/2005/8/layout/orgChart1"/>
    <dgm:cxn modelId="{891C4E52-4065-634C-85BA-890A2731FD20}" type="presParOf" srcId="{EFE65074-F0C8-AF4E-A69C-2038365137EE}" destId="{C37CAD85-66E6-874B-B009-437626A0B4A4}" srcOrd="0" destOrd="0" presId="urn:microsoft.com/office/officeart/2005/8/layout/orgChart1"/>
    <dgm:cxn modelId="{34110366-D585-6243-955E-F2465773F3E2}" type="presParOf" srcId="{EFE65074-F0C8-AF4E-A69C-2038365137EE}" destId="{01C30168-F5B1-1641-BADE-27CB37609FA2}" srcOrd="1" destOrd="0" presId="urn:microsoft.com/office/officeart/2005/8/layout/orgChart1"/>
    <dgm:cxn modelId="{2D57BB5A-DD66-9A45-86F9-A5F76E988CAC}" type="presParOf" srcId="{01C30168-F5B1-1641-BADE-27CB37609FA2}" destId="{91D126C8-8CC1-0342-A507-C32A23C6E1D9}" srcOrd="0" destOrd="0" presId="urn:microsoft.com/office/officeart/2005/8/layout/orgChart1"/>
    <dgm:cxn modelId="{F3839D3E-8C5B-9A4F-9CCB-12461E57E191}" type="presParOf" srcId="{91D126C8-8CC1-0342-A507-C32A23C6E1D9}" destId="{EF6BD756-3534-E442-B3F5-8C0180237C94}" srcOrd="0" destOrd="0" presId="urn:microsoft.com/office/officeart/2005/8/layout/orgChart1"/>
    <dgm:cxn modelId="{54029957-864E-BA4C-994F-CB85B2CC0175}" type="presParOf" srcId="{91D126C8-8CC1-0342-A507-C32A23C6E1D9}" destId="{DA870144-194C-2446-8A0B-716A505CB313}" srcOrd="1" destOrd="0" presId="urn:microsoft.com/office/officeart/2005/8/layout/orgChart1"/>
    <dgm:cxn modelId="{353F97C5-5082-C34F-B99C-72A0146A4CA0}" type="presParOf" srcId="{01C30168-F5B1-1641-BADE-27CB37609FA2}" destId="{5C404274-309F-4C4E-9A65-1F1AB6D05B64}" srcOrd="1" destOrd="0" presId="urn:microsoft.com/office/officeart/2005/8/layout/orgChart1"/>
    <dgm:cxn modelId="{30549C20-1AE2-7641-8E23-9EA9088F192C}" type="presParOf" srcId="{5C404274-309F-4C4E-9A65-1F1AB6D05B64}" destId="{507123C9-7CBE-224E-A541-4151D81F97CC}" srcOrd="0" destOrd="0" presId="urn:microsoft.com/office/officeart/2005/8/layout/orgChart1"/>
    <dgm:cxn modelId="{48C9B78A-B1B0-D74D-8898-A10558417203}" type="presParOf" srcId="{5C404274-309F-4C4E-9A65-1F1AB6D05B64}" destId="{9E8E4073-B82B-4D41-9468-457DE62AB280}" srcOrd="1" destOrd="0" presId="urn:microsoft.com/office/officeart/2005/8/layout/orgChart1"/>
    <dgm:cxn modelId="{C81BC925-FA10-BB48-816F-AB832FAF86D6}" type="presParOf" srcId="{9E8E4073-B82B-4D41-9468-457DE62AB280}" destId="{2997C39B-607D-2349-9F90-16C31F7477E7}" srcOrd="0" destOrd="0" presId="urn:microsoft.com/office/officeart/2005/8/layout/orgChart1"/>
    <dgm:cxn modelId="{863CE4E4-9ACE-9548-AD63-271C3BBF1C61}" type="presParOf" srcId="{2997C39B-607D-2349-9F90-16C31F7477E7}" destId="{E76F316F-4D57-2A44-B7F2-F3EA37900465}" srcOrd="0" destOrd="0" presId="urn:microsoft.com/office/officeart/2005/8/layout/orgChart1"/>
    <dgm:cxn modelId="{A231B4FF-FB60-3040-B5C3-C5FC77DBCA10}" type="presParOf" srcId="{2997C39B-607D-2349-9F90-16C31F7477E7}" destId="{EB31A5A6-3720-4241-A439-996073541FFD}" srcOrd="1" destOrd="0" presId="urn:microsoft.com/office/officeart/2005/8/layout/orgChart1"/>
    <dgm:cxn modelId="{2C5DD752-E72D-284D-9CDF-75E2F49D271A}" type="presParOf" srcId="{9E8E4073-B82B-4D41-9468-457DE62AB280}" destId="{87F227AE-A8DF-2444-9AB3-3461615F0B6E}" srcOrd="1" destOrd="0" presId="urn:microsoft.com/office/officeart/2005/8/layout/orgChart1"/>
    <dgm:cxn modelId="{C712D966-3287-2645-B5F0-5CEDA547E57F}" type="presParOf" srcId="{87F227AE-A8DF-2444-9AB3-3461615F0B6E}" destId="{12899E96-2E62-2149-A662-EB9B20854AB6}" srcOrd="0" destOrd="0" presId="urn:microsoft.com/office/officeart/2005/8/layout/orgChart1"/>
    <dgm:cxn modelId="{DDCD6762-9429-7146-B359-BD9170EBE2E4}" type="presParOf" srcId="{87F227AE-A8DF-2444-9AB3-3461615F0B6E}" destId="{131A0D61-CF16-2F44-B7E5-96FE7A10D712}" srcOrd="1" destOrd="0" presId="urn:microsoft.com/office/officeart/2005/8/layout/orgChart1"/>
    <dgm:cxn modelId="{2BC461F1-AA23-8140-AA44-4AE8FC717A4D}" type="presParOf" srcId="{131A0D61-CF16-2F44-B7E5-96FE7A10D712}" destId="{86BC16A8-DA48-D546-B2D5-38DADD39643D}" srcOrd="0" destOrd="0" presId="urn:microsoft.com/office/officeart/2005/8/layout/orgChart1"/>
    <dgm:cxn modelId="{2C59CFCF-5EB8-8343-8D63-EABACD56CD95}" type="presParOf" srcId="{86BC16A8-DA48-D546-B2D5-38DADD39643D}" destId="{4D47FE84-2428-AB48-BEB9-612C3EA51601}" srcOrd="0" destOrd="0" presId="urn:microsoft.com/office/officeart/2005/8/layout/orgChart1"/>
    <dgm:cxn modelId="{97A54465-5672-7349-B78C-B2C4B3849766}" type="presParOf" srcId="{86BC16A8-DA48-D546-B2D5-38DADD39643D}" destId="{3A7B2DC7-E49F-8449-AB7B-86275E8E523F}" srcOrd="1" destOrd="0" presId="urn:microsoft.com/office/officeart/2005/8/layout/orgChart1"/>
    <dgm:cxn modelId="{5B0CFD67-5E51-444C-AE83-9DC37B8E7DFD}" type="presParOf" srcId="{131A0D61-CF16-2F44-B7E5-96FE7A10D712}" destId="{8622E1AC-6ECD-1A4F-9614-8853516C1280}" srcOrd="1" destOrd="0" presId="urn:microsoft.com/office/officeart/2005/8/layout/orgChart1"/>
    <dgm:cxn modelId="{D73790D0-0EF1-464C-8BDD-98093347986F}" type="presParOf" srcId="{8622E1AC-6ECD-1A4F-9614-8853516C1280}" destId="{00646F96-41DB-FC4C-81E7-559096735C79}" srcOrd="0" destOrd="0" presId="urn:microsoft.com/office/officeart/2005/8/layout/orgChart1"/>
    <dgm:cxn modelId="{205782FF-16DE-984C-98FE-29AF6136E45D}" type="presParOf" srcId="{8622E1AC-6ECD-1A4F-9614-8853516C1280}" destId="{F6ED4A37-8ABA-8449-A46D-AC86CC58B42C}" srcOrd="1" destOrd="0" presId="urn:microsoft.com/office/officeart/2005/8/layout/orgChart1"/>
    <dgm:cxn modelId="{F7B42C54-3D61-0342-8B3A-A227F671627A}" type="presParOf" srcId="{F6ED4A37-8ABA-8449-A46D-AC86CC58B42C}" destId="{644119BD-2A40-4540-AD2B-30AE7001D301}" srcOrd="0" destOrd="0" presId="urn:microsoft.com/office/officeart/2005/8/layout/orgChart1"/>
    <dgm:cxn modelId="{8575C42F-D4B2-4E4C-81DA-5DEDFA611DA3}" type="presParOf" srcId="{644119BD-2A40-4540-AD2B-30AE7001D301}" destId="{372C0775-C566-1B49-8711-FA1CF09729BD}" srcOrd="0" destOrd="0" presId="urn:microsoft.com/office/officeart/2005/8/layout/orgChart1"/>
    <dgm:cxn modelId="{D6FAE4B4-C938-2E44-8133-5BCCD2DA6EDC}" type="presParOf" srcId="{644119BD-2A40-4540-AD2B-30AE7001D301}" destId="{DC62DD83-15A5-0F4E-9024-CD3904756AA3}" srcOrd="1" destOrd="0" presId="urn:microsoft.com/office/officeart/2005/8/layout/orgChart1"/>
    <dgm:cxn modelId="{775F623B-8863-6E4E-B19C-2254E895519C}" type="presParOf" srcId="{F6ED4A37-8ABA-8449-A46D-AC86CC58B42C}" destId="{C5B861F6-6CDB-9C4D-BA64-04FED465CC4C}" srcOrd="1" destOrd="0" presId="urn:microsoft.com/office/officeart/2005/8/layout/orgChart1"/>
    <dgm:cxn modelId="{DF4D79CE-AEF7-3D43-A4D1-8B3A8BB8CBAB}" type="presParOf" srcId="{F6ED4A37-8ABA-8449-A46D-AC86CC58B42C}" destId="{93CFD056-BD2D-D94A-B779-14566C554139}" srcOrd="2" destOrd="0" presId="urn:microsoft.com/office/officeart/2005/8/layout/orgChart1"/>
    <dgm:cxn modelId="{ED3F6E03-078C-634E-A55A-1E145E74D33C}" type="presParOf" srcId="{8622E1AC-6ECD-1A4F-9614-8853516C1280}" destId="{71A12E3C-DE5D-F746-852B-9E2C946A4510}" srcOrd="2" destOrd="0" presId="urn:microsoft.com/office/officeart/2005/8/layout/orgChart1"/>
    <dgm:cxn modelId="{54E19E22-BDB8-6E4D-A05B-37FC21131D17}" type="presParOf" srcId="{8622E1AC-6ECD-1A4F-9614-8853516C1280}" destId="{0339DBFB-8332-7545-9885-B4D3600ECC11}" srcOrd="3" destOrd="0" presId="urn:microsoft.com/office/officeart/2005/8/layout/orgChart1"/>
    <dgm:cxn modelId="{48C9B5F9-62C5-224A-9D04-C3D86B271C4D}" type="presParOf" srcId="{0339DBFB-8332-7545-9885-B4D3600ECC11}" destId="{0D72C867-E887-A847-BDEF-8884ED0B2013}" srcOrd="0" destOrd="0" presId="urn:microsoft.com/office/officeart/2005/8/layout/orgChart1"/>
    <dgm:cxn modelId="{E148D369-DFC7-2845-AAAC-A5C32BAF4697}" type="presParOf" srcId="{0D72C867-E887-A847-BDEF-8884ED0B2013}" destId="{CA424796-3CBD-3045-90BD-8CA210959A9F}" srcOrd="0" destOrd="0" presId="urn:microsoft.com/office/officeart/2005/8/layout/orgChart1"/>
    <dgm:cxn modelId="{F10D9C43-5DEA-3E44-AE45-EBA852C26E7C}" type="presParOf" srcId="{0D72C867-E887-A847-BDEF-8884ED0B2013}" destId="{E551E85C-F92A-794A-8026-01E0EF06B73E}" srcOrd="1" destOrd="0" presId="urn:microsoft.com/office/officeart/2005/8/layout/orgChart1"/>
    <dgm:cxn modelId="{95DBD046-3E9E-2E49-8AB5-468D63DA548B}" type="presParOf" srcId="{0339DBFB-8332-7545-9885-B4D3600ECC11}" destId="{97BA31C4-0A71-B446-A145-2450AC88C774}" srcOrd="1" destOrd="0" presId="urn:microsoft.com/office/officeart/2005/8/layout/orgChart1"/>
    <dgm:cxn modelId="{2458BE65-CD28-8040-B0AC-A77832606B3C}" type="presParOf" srcId="{0339DBFB-8332-7545-9885-B4D3600ECC11}" destId="{2DADF196-6366-9E45-A8B5-7C2BDAAA83E5}" srcOrd="2" destOrd="0" presId="urn:microsoft.com/office/officeart/2005/8/layout/orgChart1"/>
    <dgm:cxn modelId="{3FD442BE-D9F1-F243-918B-CC150AC5597B}" type="presParOf" srcId="{8622E1AC-6ECD-1A4F-9614-8853516C1280}" destId="{A49C142C-734A-DF4E-9C34-558333294F54}" srcOrd="4" destOrd="0" presId="urn:microsoft.com/office/officeart/2005/8/layout/orgChart1"/>
    <dgm:cxn modelId="{A43D2A07-6248-FA41-A9AC-587A34289DBF}" type="presParOf" srcId="{8622E1AC-6ECD-1A4F-9614-8853516C1280}" destId="{A502B99F-EFC5-F44B-90F7-E953D7D91DCE}" srcOrd="5" destOrd="0" presId="urn:microsoft.com/office/officeart/2005/8/layout/orgChart1"/>
    <dgm:cxn modelId="{EAE78242-AA03-0E4A-8C56-D3C4D1F26A53}" type="presParOf" srcId="{A502B99F-EFC5-F44B-90F7-E953D7D91DCE}" destId="{E6D418EF-BE32-164F-83C4-926AF86038D7}" srcOrd="0" destOrd="0" presId="urn:microsoft.com/office/officeart/2005/8/layout/orgChart1"/>
    <dgm:cxn modelId="{C80A97D2-639C-FC48-9CE3-2435EE22B8C9}" type="presParOf" srcId="{E6D418EF-BE32-164F-83C4-926AF86038D7}" destId="{99B45212-A11F-5A4C-8B38-060A64187CE1}" srcOrd="0" destOrd="0" presId="urn:microsoft.com/office/officeart/2005/8/layout/orgChart1"/>
    <dgm:cxn modelId="{BD50C434-8F2F-024C-BB3E-67DEF6750E72}" type="presParOf" srcId="{E6D418EF-BE32-164F-83C4-926AF86038D7}" destId="{4E0376FA-7376-214C-B149-4F554D4229D7}" srcOrd="1" destOrd="0" presId="urn:microsoft.com/office/officeart/2005/8/layout/orgChart1"/>
    <dgm:cxn modelId="{A6BC580B-FEA7-4949-BD0E-CBC4DFD180C8}" type="presParOf" srcId="{A502B99F-EFC5-F44B-90F7-E953D7D91DCE}" destId="{ACF9BD76-804A-B545-81BF-CF704EFE5E9D}" srcOrd="1" destOrd="0" presId="urn:microsoft.com/office/officeart/2005/8/layout/orgChart1"/>
    <dgm:cxn modelId="{EC2AF9DC-72F1-2246-B17B-84BE9F2F264E}" type="presParOf" srcId="{A502B99F-EFC5-F44B-90F7-E953D7D91DCE}" destId="{63CE1BB6-4E92-E043-A5A8-DD1F066C648B}" srcOrd="2" destOrd="0" presId="urn:microsoft.com/office/officeart/2005/8/layout/orgChart1"/>
    <dgm:cxn modelId="{CCC7769E-C367-9E45-BD06-1AE349EF77F5}" type="presParOf" srcId="{131A0D61-CF16-2F44-B7E5-96FE7A10D712}" destId="{3EB8AE80-1B37-A848-A4A5-1F003DFF5A11}" srcOrd="2" destOrd="0" presId="urn:microsoft.com/office/officeart/2005/8/layout/orgChart1"/>
    <dgm:cxn modelId="{24A4AB28-01CC-A24A-BFD2-533A046787B8}" type="presParOf" srcId="{9E8E4073-B82B-4D41-9468-457DE62AB280}" destId="{B9FCCAFA-CB40-1348-BB01-4D613B2ACB60}" srcOrd="2" destOrd="0" presId="urn:microsoft.com/office/officeart/2005/8/layout/orgChart1"/>
    <dgm:cxn modelId="{E3F684DD-8FFF-504F-A1E7-B6F9A1322416}" type="presParOf" srcId="{5C404274-309F-4C4E-9A65-1F1AB6D05B64}" destId="{73105FE3-9F61-AE4E-9E2D-D51A605656E3}" srcOrd="2" destOrd="0" presId="urn:microsoft.com/office/officeart/2005/8/layout/orgChart1"/>
    <dgm:cxn modelId="{9A5900A9-7405-4447-B572-A8BBAE648D1E}" type="presParOf" srcId="{5C404274-309F-4C4E-9A65-1F1AB6D05B64}" destId="{3C0E76F5-0BB0-2948-9C65-6B69832E192E}" srcOrd="3" destOrd="0" presId="urn:microsoft.com/office/officeart/2005/8/layout/orgChart1"/>
    <dgm:cxn modelId="{C391CE37-133E-FC4F-B1DC-98484ABC1A29}" type="presParOf" srcId="{3C0E76F5-0BB0-2948-9C65-6B69832E192E}" destId="{AB9C44E5-97E1-CF4D-A124-472F4473A211}" srcOrd="0" destOrd="0" presId="urn:microsoft.com/office/officeart/2005/8/layout/orgChart1"/>
    <dgm:cxn modelId="{E1C45E05-563E-F646-8E4B-613229025193}" type="presParOf" srcId="{AB9C44E5-97E1-CF4D-A124-472F4473A211}" destId="{A66F410C-BB25-AE4F-A7F2-370DD2E6B4CF}" srcOrd="0" destOrd="0" presId="urn:microsoft.com/office/officeart/2005/8/layout/orgChart1"/>
    <dgm:cxn modelId="{6868A236-BCF1-8A4B-983C-E8B60027BCBD}" type="presParOf" srcId="{AB9C44E5-97E1-CF4D-A124-472F4473A211}" destId="{A39878D1-1EF2-7046-8CF5-5FB766EB64A9}" srcOrd="1" destOrd="0" presId="urn:microsoft.com/office/officeart/2005/8/layout/orgChart1"/>
    <dgm:cxn modelId="{5684CC77-4943-3146-ADA2-6803430AC789}" type="presParOf" srcId="{3C0E76F5-0BB0-2948-9C65-6B69832E192E}" destId="{DCA00AFC-FADA-8042-A9AE-F13936464028}" srcOrd="1" destOrd="0" presId="urn:microsoft.com/office/officeart/2005/8/layout/orgChart1"/>
    <dgm:cxn modelId="{1C45B3A9-788C-5548-BE38-371F278EAD73}" type="presParOf" srcId="{DCA00AFC-FADA-8042-A9AE-F13936464028}" destId="{0F0709F8-BFC4-BA47-989A-C4DDC5C0CCC7}" srcOrd="0" destOrd="0" presId="urn:microsoft.com/office/officeart/2005/8/layout/orgChart1"/>
    <dgm:cxn modelId="{684C207E-9A7B-5F44-B728-1AE3A28FF453}" type="presParOf" srcId="{DCA00AFC-FADA-8042-A9AE-F13936464028}" destId="{5D37C7D2-C2D4-224B-BCCD-99E0E638E669}" srcOrd="1" destOrd="0" presId="urn:microsoft.com/office/officeart/2005/8/layout/orgChart1"/>
    <dgm:cxn modelId="{12A5152F-2FA3-0241-8791-24BE2F6EFF9B}" type="presParOf" srcId="{5D37C7D2-C2D4-224B-BCCD-99E0E638E669}" destId="{52BEB3C5-33D3-2545-A3F8-3D0F2141ABAC}" srcOrd="0" destOrd="0" presId="urn:microsoft.com/office/officeart/2005/8/layout/orgChart1"/>
    <dgm:cxn modelId="{BBB208C9-23D9-8446-9814-9C844B520253}" type="presParOf" srcId="{52BEB3C5-33D3-2545-A3F8-3D0F2141ABAC}" destId="{1077B6C5-85DF-DF44-85A4-D9EA640F60FE}" srcOrd="0" destOrd="0" presId="urn:microsoft.com/office/officeart/2005/8/layout/orgChart1"/>
    <dgm:cxn modelId="{0C99F850-2C7A-A844-8E0E-C72FDC7498D3}" type="presParOf" srcId="{52BEB3C5-33D3-2545-A3F8-3D0F2141ABAC}" destId="{BBB80CA6-06AD-9743-A5BF-E834DD461B09}" srcOrd="1" destOrd="0" presId="urn:microsoft.com/office/officeart/2005/8/layout/orgChart1"/>
    <dgm:cxn modelId="{88E6C662-A861-BB49-B076-913ADE64EBA1}" type="presParOf" srcId="{5D37C7D2-C2D4-224B-BCCD-99E0E638E669}" destId="{A271F88B-B397-F141-BDF7-B3B3E969C190}" srcOrd="1" destOrd="0" presId="urn:microsoft.com/office/officeart/2005/8/layout/orgChart1"/>
    <dgm:cxn modelId="{0CFF95BC-0FFD-8A48-8BF0-69CF162F1576}" type="presParOf" srcId="{A271F88B-B397-F141-BDF7-B3B3E969C190}" destId="{13A7B8B6-D8A0-3B49-B482-87ECED64DC63}" srcOrd="0" destOrd="0" presId="urn:microsoft.com/office/officeart/2005/8/layout/orgChart1"/>
    <dgm:cxn modelId="{B2F964C5-C614-634D-A8B3-4168C8AA5423}" type="presParOf" srcId="{A271F88B-B397-F141-BDF7-B3B3E969C190}" destId="{E0A4452D-71E2-6348-9E30-D223A46BD4D8}" srcOrd="1" destOrd="0" presId="urn:microsoft.com/office/officeart/2005/8/layout/orgChart1"/>
    <dgm:cxn modelId="{614B4C65-87AD-C34A-B594-9950C95F0B97}" type="presParOf" srcId="{E0A4452D-71E2-6348-9E30-D223A46BD4D8}" destId="{4D3736A1-5AAB-A846-8423-F276E0F2B398}" srcOrd="0" destOrd="0" presId="urn:microsoft.com/office/officeart/2005/8/layout/orgChart1"/>
    <dgm:cxn modelId="{6EE4B819-B9DC-EC41-B76A-EE02B1D35ECC}" type="presParOf" srcId="{4D3736A1-5AAB-A846-8423-F276E0F2B398}" destId="{4AF3059D-8F8D-F045-AF10-B0F9BBAD7792}" srcOrd="0" destOrd="0" presId="urn:microsoft.com/office/officeart/2005/8/layout/orgChart1"/>
    <dgm:cxn modelId="{F18312F6-0CA2-ED4B-95DE-EB704332E754}" type="presParOf" srcId="{4D3736A1-5AAB-A846-8423-F276E0F2B398}" destId="{1CE09A8F-175E-5441-8FC6-388B0002CF91}" srcOrd="1" destOrd="0" presId="urn:microsoft.com/office/officeart/2005/8/layout/orgChart1"/>
    <dgm:cxn modelId="{A0C04579-216F-4B43-8EA2-D5FF59068FEA}" type="presParOf" srcId="{E0A4452D-71E2-6348-9E30-D223A46BD4D8}" destId="{11BEAFB3-5B2A-2748-BB59-5BFF7E0F30D4}" srcOrd="1" destOrd="0" presId="urn:microsoft.com/office/officeart/2005/8/layout/orgChart1"/>
    <dgm:cxn modelId="{A6D07E06-0ED7-D040-B6DA-CED9BD6CE17B}" type="presParOf" srcId="{E0A4452D-71E2-6348-9E30-D223A46BD4D8}" destId="{279B0F2F-AECA-264D-94B5-50F0741F456B}" srcOrd="2" destOrd="0" presId="urn:microsoft.com/office/officeart/2005/8/layout/orgChart1"/>
    <dgm:cxn modelId="{D960F9D8-E06F-5443-83B7-B30B8AC54A9B}" type="presParOf" srcId="{A271F88B-B397-F141-BDF7-B3B3E969C190}" destId="{27BD855A-1092-C840-ACE8-70046BB6752B}" srcOrd="2" destOrd="0" presId="urn:microsoft.com/office/officeart/2005/8/layout/orgChart1"/>
    <dgm:cxn modelId="{671C0FD1-A6EE-8142-B285-6AAE7052B41E}" type="presParOf" srcId="{A271F88B-B397-F141-BDF7-B3B3E969C190}" destId="{67DE6E61-E5A7-9247-ACD5-DB2F5E6DB8F7}" srcOrd="3" destOrd="0" presId="urn:microsoft.com/office/officeart/2005/8/layout/orgChart1"/>
    <dgm:cxn modelId="{12797BA9-B689-7148-9293-2EE673D4E562}" type="presParOf" srcId="{67DE6E61-E5A7-9247-ACD5-DB2F5E6DB8F7}" destId="{40856137-38FD-3746-AD53-D4D257CF20C0}" srcOrd="0" destOrd="0" presId="urn:microsoft.com/office/officeart/2005/8/layout/orgChart1"/>
    <dgm:cxn modelId="{6FFACBFE-42F2-C24D-B10D-C73E6A01CD8B}" type="presParOf" srcId="{40856137-38FD-3746-AD53-D4D257CF20C0}" destId="{CB4AD81E-C986-034C-B159-9DA08F2B77D3}" srcOrd="0" destOrd="0" presId="urn:microsoft.com/office/officeart/2005/8/layout/orgChart1"/>
    <dgm:cxn modelId="{1B2EA6D3-CD20-294F-BE57-73CA884AC83C}" type="presParOf" srcId="{40856137-38FD-3746-AD53-D4D257CF20C0}" destId="{2C1F4AA1-1FA1-DA4D-86F5-6C54D53259E8}" srcOrd="1" destOrd="0" presId="urn:microsoft.com/office/officeart/2005/8/layout/orgChart1"/>
    <dgm:cxn modelId="{99F2713B-6D50-6749-A826-9C51329B333A}" type="presParOf" srcId="{67DE6E61-E5A7-9247-ACD5-DB2F5E6DB8F7}" destId="{3278EB56-44AC-EB49-842E-EDA71B07CA16}" srcOrd="1" destOrd="0" presId="urn:microsoft.com/office/officeart/2005/8/layout/orgChart1"/>
    <dgm:cxn modelId="{F1F22C62-8814-DB4B-B42E-43F5BE1D4309}" type="presParOf" srcId="{67DE6E61-E5A7-9247-ACD5-DB2F5E6DB8F7}" destId="{312FA9C3-CAF8-A64C-940B-F29DC5972289}" srcOrd="2" destOrd="0" presId="urn:microsoft.com/office/officeart/2005/8/layout/orgChart1"/>
    <dgm:cxn modelId="{4DC830AA-98FE-9945-815E-9D6310F01778}" type="presParOf" srcId="{A271F88B-B397-F141-BDF7-B3B3E969C190}" destId="{51B2456A-A049-034B-AE7E-6E52290A61B7}" srcOrd="4" destOrd="0" presId="urn:microsoft.com/office/officeart/2005/8/layout/orgChart1"/>
    <dgm:cxn modelId="{E76BA1AC-334A-EC46-BA53-F67F11D9B00D}" type="presParOf" srcId="{A271F88B-B397-F141-BDF7-B3B3E969C190}" destId="{7201BB72-82C0-6A4F-AE94-CA49265D6699}" srcOrd="5" destOrd="0" presId="urn:microsoft.com/office/officeart/2005/8/layout/orgChart1"/>
    <dgm:cxn modelId="{5B503C3A-3F66-4346-AAD9-65EE8D7BB637}" type="presParOf" srcId="{7201BB72-82C0-6A4F-AE94-CA49265D6699}" destId="{5BDE7A44-ED37-3942-94A9-B68623A5EDBC}" srcOrd="0" destOrd="0" presId="urn:microsoft.com/office/officeart/2005/8/layout/orgChart1"/>
    <dgm:cxn modelId="{6D2636E2-E019-2245-BB18-CEA0608B41CD}" type="presParOf" srcId="{5BDE7A44-ED37-3942-94A9-B68623A5EDBC}" destId="{2E27B2ED-6924-ED46-A75E-714EC3520E3D}" srcOrd="0" destOrd="0" presId="urn:microsoft.com/office/officeart/2005/8/layout/orgChart1"/>
    <dgm:cxn modelId="{BE854F7E-92F7-0248-A213-F4A3D83416F6}" type="presParOf" srcId="{5BDE7A44-ED37-3942-94A9-B68623A5EDBC}" destId="{E3FE4CC9-8BEE-3142-A8C9-7A810295ACA7}" srcOrd="1" destOrd="0" presId="urn:microsoft.com/office/officeart/2005/8/layout/orgChart1"/>
    <dgm:cxn modelId="{192B7B7E-20E4-F04D-9428-D0378A32CB3D}" type="presParOf" srcId="{7201BB72-82C0-6A4F-AE94-CA49265D6699}" destId="{CBE8335C-FC23-1A47-A373-2E454682A604}" srcOrd="1" destOrd="0" presId="urn:microsoft.com/office/officeart/2005/8/layout/orgChart1"/>
    <dgm:cxn modelId="{04DEDCEF-57D2-4E4B-8733-74769B64316B}" type="presParOf" srcId="{7201BB72-82C0-6A4F-AE94-CA49265D6699}" destId="{04EDD85E-41DD-FB45-8F4F-F305D3631FB8}" srcOrd="2" destOrd="0" presId="urn:microsoft.com/office/officeart/2005/8/layout/orgChart1"/>
    <dgm:cxn modelId="{911DBB3C-1073-0042-9975-D4BC650F8224}" type="presParOf" srcId="{5D37C7D2-C2D4-224B-BCCD-99E0E638E669}" destId="{7DAD71A7-6E67-1848-9BC9-6F298F7018FF}" srcOrd="2" destOrd="0" presId="urn:microsoft.com/office/officeart/2005/8/layout/orgChart1"/>
    <dgm:cxn modelId="{487D0735-C6B6-9948-95AC-BF8F3FE26B19}" type="presParOf" srcId="{DCA00AFC-FADA-8042-A9AE-F13936464028}" destId="{078F4D62-56C4-724B-AB88-BC09A24A453D}" srcOrd="2" destOrd="0" presId="urn:microsoft.com/office/officeart/2005/8/layout/orgChart1"/>
    <dgm:cxn modelId="{4C96E767-AD66-7E4B-9191-02B5C0251BAE}" type="presParOf" srcId="{DCA00AFC-FADA-8042-A9AE-F13936464028}" destId="{E060285E-6756-7D46-BB26-4B8D6DA57F53}" srcOrd="3" destOrd="0" presId="urn:microsoft.com/office/officeart/2005/8/layout/orgChart1"/>
    <dgm:cxn modelId="{80402FD0-B4F8-0E41-9174-2B53C56A4F98}" type="presParOf" srcId="{E060285E-6756-7D46-BB26-4B8D6DA57F53}" destId="{66D6BC10-56B9-AD42-B802-1444CC20AA96}" srcOrd="0" destOrd="0" presId="urn:microsoft.com/office/officeart/2005/8/layout/orgChart1"/>
    <dgm:cxn modelId="{71FBDB2D-64B1-E04E-8E50-E5B2427D1EAC}" type="presParOf" srcId="{66D6BC10-56B9-AD42-B802-1444CC20AA96}" destId="{96FA458B-9686-4340-80B7-92A035DA5D26}" srcOrd="0" destOrd="0" presId="urn:microsoft.com/office/officeart/2005/8/layout/orgChart1"/>
    <dgm:cxn modelId="{9DA5EA96-A96C-DF46-B9E7-4A43A62C29C0}" type="presParOf" srcId="{66D6BC10-56B9-AD42-B802-1444CC20AA96}" destId="{6001A292-5CDD-8E4C-9C6F-6FFE2AD31133}" srcOrd="1" destOrd="0" presId="urn:microsoft.com/office/officeart/2005/8/layout/orgChart1"/>
    <dgm:cxn modelId="{E2C20AB9-65EF-C44F-BB59-E108BE5A6D0E}" type="presParOf" srcId="{E060285E-6756-7D46-BB26-4B8D6DA57F53}" destId="{CCBDB2D7-A58F-F245-8063-CEE7947C4384}" srcOrd="1" destOrd="0" presId="urn:microsoft.com/office/officeart/2005/8/layout/orgChart1"/>
    <dgm:cxn modelId="{ADBEC96F-85B8-9A45-BC3F-B237BA2EB7B7}" type="presParOf" srcId="{CCBDB2D7-A58F-F245-8063-CEE7947C4384}" destId="{6C2DDF24-191A-8F46-931A-21D071B814D6}" srcOrd="0" destOrd="0" presId="urn:microsoft.com/office/officeart/2005/8/layout/orgChart1"/>
    <dgm:cxn modelId="{EEF27571-688F-5248-AB1D-E2FDF13CBFE9}" type="presParOf" srcId="{CCBDB2D7-A58F-F245-8063-CEE7947C4384}" destId="{26D2368E-F377-EB4B-AC32-BD78F015906C}" srcOrd="1" destOrd="0" presId="urn:microsoft.com/office/officeart/2005/8/layout/orgChart1"/>
    <dgm:cxn modelId="{36E154BB-F54A-EA43-B4B6-20E7034BD1B9}" type="presParOf" srcId="{26D2368E-F377-EB4B-AC32-BD78F015906C}" destId="{46A3A61D-3422-9940-9EA8-86121EA8C041}" srcOrd="0" destOrd="0" presId="urn:microsoft.com/office/officeart/2005/8/layout/orgChart1"/>
    <dgm:cxn modelId="{2A89C6BE-5BC0-7540-8145-39896B309F99}" type="presParOf" srcId="{46A3A61D-3422-9940-9EA8-86121EA8C041}" destId="{6A09E474-CF74-464B-A636-F67C1A88DBD6}" srcOrd="0" destOrd="0" presId="urn:microsoft.com/office/officeart/2005/8/layout/orgChart1"/>
    <dgm:cxn modelId="{C270D693-CC3E-C046-B869-22E2D811EDB8}" type="presParOf" srcId="{46A3A61D-3422-9940-9EA8-86121EA8C041}" destId="{B1B453BB-22E0-F94E-A1F6-635937FEC3AB}" srcOrd="1" destOrd="0" presId="urn:microsoft.com/office/officeart/2005/8/layout/orgChart1"/>
    <dgm:cxn modelId="{A8BE7B84-0346-7F40-AB8D-BCCFDBEC6014}" type="presParOf" srcId="{26D2368E-F377-EB4B-AC32-BD78F015906C}" destId="{DA8D7293-9E8B-6548-8AA6-6EFC7394DF8B}" srcOrd="1" destOrd="0" presId="urn:microsoft.com/office/officeart/2005/8/layout/orgChart1"/>
    <dgm:cxn modelId="{700E53AC-E95F-C14D-A5E5-3C2E4FB73CED}" type="presParOf" srcId="{26D2368E-F377-EB4B-AC32-BD78F015906C}" destId="{8E1205B3-142F-F243-9245-EC6033227763}" srcOrd="2" destOrd="0" presId="urn:microsoft.com/office/officeart/2005/8/layout/orgChart1"/>
    <dgm:cxn modelId="{0EC88428-F254-D44B-B42E-AB027F0A997B}" type="presParOf" srcId="{E060285E-6756-7D46-BB26-4B8D6DA57F53}" destId="{2FBDBC97-B034-AD48-9214-067BC7592470}" srcOrd="2" destOrd="0" presId="urn:microsoft.com/office/officeart/2005/8/layout/orgChart1"/>
    <dgm:cxn modelId="{FA39B2D1-6E82-7D47-B689-8EC4C60AF71C}" type="presParOf" srcId="{3C0E76F5-0BB0-2948-9C65-6B69832E192E}" destId="{B707CAF6-A488-014A-9AE9-6B04137FEA6C}" srcOrd="2" destOrd="0" presId="urn:microsoft.com/office/officeart/2005/8/layout/orgChart1"/>
    <dgm:cxn modelId="{4C1571EB-CD1B-F846-91AC-96E8EA69BC0D}" type="presParOf" srcId="{5C404274-309F-4C4E-9A65-1F1AB6D05B64}" destId="{102EA93F-51A2-5941-80F8-5290495D4714}" srcOrd="4" destOrd="0" presId="urn:microsoft.com/office/officeart/2005/8/layout/orgChart1"/>
    <dgm:cxn modelId="{FA5A3D38-55A8-CD4E-959A-507DD6036040}" type="presParOf" srcId="{5C404274-309F-4C4E-9A65-1F1AB6D05B64}" destId="{355AC3F2-6B16-5D46-ACE2-F301A3F4C1E8}" srcOrd="5" destOrd="0" presId="urn:microsoft.com/office/officeart/2005/8/layout/orgChart1"/>
    <dgm:cxn modelId="{6BC83959-0913-254C-BE17-69A7ECF58EC6}" type="presParOf" srcId="{355AC3F2-6B16-5D46-ACE2-F301A3F4C1E8}" destId="{15AD94EE-ADDD-C843-929B-7E5D3144B707}" srcOrd="0" destOrd="0" presId="urn:microsoft.com/office/officeart/2005/8/layout/orgChart1"/>
    <dgm:cxn modelId="{C06A95CC-D55E-C944-87F1-A123AC57EF07}" type="presParOf" srcId="{15AD94EE-ADDD-C843-929B-7E5D3144B707}" destId="{5DB29291-1093-864E-BF57-E6B060AAF767}" srcOrd="0" destOrd="0" presId="urn:microsoft.com/office/officeart/2005/8/layout/orgChart1"/>
    <dgm:cxn modelId="{2FEED7EB-2A6F-6A43-8309-D4560BB5C1C0}" type="presParOf" srcId="{15AD94EE-ADDD-C843-929B-7E5D3144B707}" destId="{0AB6D44D-D897-544D-A134-BFFAD85F6508}" srcOrd="1" destOrd="0" presId="urn:microsoft.com/office/officeart/2005/8/layout/orgChart1"/>
    <dgm:cxn modelId="{61C63B0F-BC41-0147-8D4F-13112EAE4A05}" type="presParOf" srcId="{355AC3F2-6B16-5D46-ACE2-F301A3F4C1E8}" destId="{A4A81095-3243-2E4C-ADBF-82958FBA5AC3}" srcOrd="1" destOrd="0" presId="urn:microsoft.com/office/officeart/2005/8/layout/orgChart1"/>
    <dgm:cxn modelId="{1C286D47-C26B-1247-BC74-0EF119EEE088}" type="presParOf" srcId="{A4A81095-3243-2E4C-ADBF-82958FBA5AC3}" destId="{C793F3C5-105E-0543-9DBA-EDB5A0410ED9}" srcOrd="0" destOrd="0" presId="urn:microsoft.com/office/officeart/2005/8/layout/orgChart1"/>
    <dgm:cxn modelId="{5F4E761F-296A-2D46-8B84-8155F7919EDF}" type="presParOf" srcId="{A4A81095-3243-2E4C-ADBF-82958FBA5AC3}" destId="{4EF1D01F-2C0C-0540-980C-00D62D3646FD}" srcOrd="1" destOrd="0" presId="urn:microsoft.com/office/officeart/2005/8/layout/orgChart1"/>
    <dgm:cxn modelId="{D7FE3DBA-5675-BC45-B1DE-7E45BA56A8BF}" type="presParOf" srcId="{4EF1D01F-2C0C-0540-980C-00D62D3646FD}" destId="{94887681-7879-F74E-BF3F-914E5FFAED04}" srcOrd="0" destOrd="0" presId="urn:microsoft.com/office/officeart/2005/8/layout/orgChart1"/>
    <dgm:cxn modelId="{05A3423B-18F4-0545-866A-FA2759DF8BC9}" type="presParOf" srcId="{94887681-7879-F74E-BF3F-914E5FFAED04}" destId="{7C2472FB-01D4-9540-943E-82F27A8FBE5F}" srcOrd="0" destOrd="0" presId="urn:microsoft.com/office/officeart/2005/8/layout/orgChart1"/>
    <dgm:cxn modelId="{52147E9C-7C11-3447-ABB5-3A2258067EF8}" type="presParOf" srcId="{94887681-7879-F74E-BF3F-914E5FFAED04}" destId="{84A506AF-0AB5-6E42-A559-DF2F195DF71A}" srcOrd="1" destOrd="0" presId="urn:microsoft.com/office/officeart/2005/8/layout/orgChart1"/>
    <dgm:cxn modelId="{910D8479-DCB5-FF47-8C03-EB4B830385CE}" type="presParOf" srcId="{4EF1D01F-2C0C-0540-980C-00D62D3646FD}" destId="{3E588934-97AC-E74E-B07A-47AC436F1EB0}" srcOrd="1" destOrd="0" presId="urn:microsoft.com/office/officeart/2005/8/layout/orgChart1"/>
    <dgm:cxn modelId="{BF125A18-B96F-FA4D-8B26-05D5FB507B50}" type="presParOf" srcId="{3E588934-97AC-E74E-B07A-47AC436F1EB0}" destId="{2F7A5789-0D90-354F-A6E0-B1B942FCC303}" srcOrd="0" destOrd="0" presId="urn:microsoft.com/office/officeart/2005/8/layout/orgChart1"/>
    <dgm:cxn modelId="{45964E3F-B716-CD4C-A2CD-3227D96C4F9E}" type="presParOf" srcId="{3E588934-97AC-E74E-B07A-47AC436F1EB0}" destId="{EBD19B0C-6165-C946-98E0-430898026CD7}" srcOrd="1" destOrd="0" presId="urn:microsoft.com/office/officeart/2005/8/layout/orgChart1"/>
    <dgm:cxn modelId="{1906CB51-D0F8-E640-AAB4-7B32C38DB465}" type="presParOf" srcId="{EBD19B0C-6165-C946-98E0-430898026CD7}" destId="{CF7FAA64-D34C-CE49-BCD0-030A2A95C717}" srcOrd="0" destOrd="0" presId="urn:microsoft.com/office/officeart/2005/8/layout/orgChart1"/>
    <dgm:cxn modelId="{7BB2BCA1-8839-2F47-9FBA-569A7054F896}" type="presParOf" srcId="{CF7FAA64-D34C-CE49-BCD0-030A2A95C717}" destId="{25F31EEC-AE36-FD49-8863-59C81780FA3A}" srcOrd="0" destOrd="0" presId="urn:microsoft.com/office/officeart/2005/8/layout/orgChart1"/>
    <dgm:cxn modelId="{68524C14-7632-CA47-B182-FA1A58EB9A93}" type="presParOf" srcId="{CF7FAA64-D34C-CE49-BCD0-030A2A95C717}" destId="{0E5EAB5A-815B-A14E-B39B-EF6CAB49C34D}" srcOrd="1" destOrd="0" presId="urn:microsoft.com/office/officeart/2005/8/layout/orgChart1"/>
    <dgm:cxn modelId="{26C24892-0AC7-EE4F-BF9D-3E0C226376D1}" type="presParOf" srcId="{EBD19B0C-6165-C946-98E0-430898026CD7}" destId="{825A69B1-85A1-034B-ADEC-F7C84E5751DE}" srcOrd="1" destOrd="0" presId="urn:microsoft.com/office/officeart/2005/8/layout/orgChart1"/>
    <dgm:cxn modelId="{8EA51811-1A16-DB4A-8D2D-7E6D9D56A37C}" type="presParOf" srcId="{EBD19B0C-6165-C946-98E0-430898026CD7}" destId="{D877EDAF-E512-DA40-8E44-E56C9E56E9AC}" srcOrd="2" destOrd="0" presId="urn:microsoft.com/office/officeart/2005/8/layout/orgChart1"/>
    <dgm:cxn modelId="{364FE1F8-A27D-2C46-8A33-156E92B66CF3}" type="presParOf" srcId="{3E588934-97AC-E74E-B07A-47AC436F1EB0}" destId="{3ADB6E68-1B31-BC4C-8924-5E5FE6FD9863}" srcOrd="2" destOrd="0" presId="urn:microsoft.com/office/officeart/2005/8/layout/orgChart1"/>
    <dgm:cxn modelId="{0A0FA6CE-3F8F-E243-B853-73B8E9586114}" type="presParOf" srcId="{3E588934-97AC-E74E-B07A-47AC436F1EB0}" destId="{9641728E-24F5-6649-B808-E9D9F177751A}" srcOrd="3" destOrd="0" presId="urn:microsoft.com/office/officeart/2005/8/layout/orgChart1"/>
    <dgm:cxn modelId="{D3A3AF3D-A05C-C343-BC73-849FA386765B}" type="presParOf" srcId="{9641728E-24F5-6649-B808-E9D9F177751A}" destId="{ECBF9C34-29CB-5B49-AAD3-A5E39164A78C}" srcOrd="0" destOrd="0" presId="urn:microsoft.com/office/officeart/2005/8/layout/orgChart1"/>
    <dgm:cxn modelId="{6A6B2927-8E04-AB40-9442-9282ABB35295}" type="presParOf" srcId="{ECBF9C34-29CB-5B49-AAD3-A5E39164A78C}" destId="{4F88D249-47B1-D546-A728-DF66F4ECB361}" srcOrd="0" destOrd="0" presId="urn:microsoft.com/office/officeart/2005/8/layout/orgChart1"/>
    <dgm:cxn modelId="{1C488E31-09B5-1544-A718-F876A7D46514}" type="presParOf" srcId="{ECBF9C34-29CB-5B49-AAD3-A5E39164A78C}" destId="{8BF34250-934A-0944-825C-FECF015FF77D}" srcOrd="1" destOrd="0" presId="urn:microsoft.com/office/officeart/2005/8/layout/orgChart1"/>
    <dgm:cxn modelId="{7F08D900-BDD3-7649-A662-40ADB0910ABD}" type="presParOf" srcId="{9641728E-24F5-6649-B808-E9D9F177751A}" destId="{14CEB1A3-9B5F-9B41-9F46-2EB2659A61A4}" srcOrd="1" destOrd="0" presId="urn:microsoft.com/office/officeart/2005/8/layout/orgChart1"/>
    <dgm:cxn modelId="{99763DB2-B79D-9641-8EC7-76510841327B}" type="presParOf" srcId="{9641728E-24F5-6649-B808-E9D9F177751A}" destId="{5AE6B31B-3136-624D-AB87-A283F513F82D}" srcOrd="2" destOrd="0" presId="urn:microsoft.com/office/officeart/2005/8/layout/orgChart1"/>
    <dgm:cxn modelId="{FD3B1496-F51E-E949-A775-B930E2BFD9B0}" type="presParOf" srcId="{3E588934-97AC-E74E-B07A-47AC436F1EB0}" destId="{AA5B4EF5-82CE-6642-8297-CAB6086C656E}" srcOrd="4" destOrd="0" presId="urn:microsoft.com/office/officeart/2005/8/layout/orgChart1"/>
    <dgm:cxn modelId="{C8AE0195-1084-FE44-A91A-F30E89AF11DE}" type="presParOf" srcId="{3E588934-97AC-E74E-B07A-47AC436F1EB0}" destId="{3990C149-F481-5D45-963D-EFC7AB60F9ED}" srcOrd="5" destOrd="0" presId="urn:microsoft.com/office/officeart/2005/8/layout/orgChart1"/>
    <dgm:cxn modelId="{F452A9F2-BDB8-E14A-8308-DAA6E3A4AFB3}" type="presParOf" srcId="{3990C149-F481-5D45-963D-EFC7AB60F9ED}" destId="{151804D5-1296-634B-83D4-B93C103CDA51}" srcOrd="0" destOrd="0" presId="urn:microsoft.com/office/officeart/2005/8/layout/orgChart1"/>
    <dgm:cxn modelId="{C8A2CA8D-A9ED-2C41-8C07-EF7BEE6D7881}" type="presParOf" srcId="{151804D5-1296-634B-83D4-B93C103CDA51}" destId="{07E93A23-1FE4-204C-B6DA-EB5DE44944DE}" srcOrd="0" destOrd="0" presId="urn:microsoft.com/office/officeart/2005/8/layout/orgChart1"/>
    <dgm:cxn modelId="{8B36E63B-6F0E-3541-AA3F-DE42ABA21550}" type="presParOf" srcId="{151804D5-1296-634B-83D4-B93C103CDA51}" destId="{6AD15B58-8F70-9747-A4C8-430F0FCA319A}" srcOrd="1" destOrd="0" presId="urn:microsoft.com/office/officeart/2005/8/layout/orgChart1"/>
    <dgm:cxn modelId="{E9D61209-5CD8-D34E-9B38-F96B36F7553B}" type="presParOf" srcId="{3990C149-F481-5D45-963D-EFC7AB60F9ED}" destId="{BAA3FA66-CF56-4342-ABA6-FF855C8ABE12}" srcOrd="1" destOrd="0" presId="urn:microsoft.com/office/officeart/2005/8/layout/orgChart1"/>
    <dgm:cxn modelId="{94B2E07B-0C0F-CE4A-AA5D-383B68727D62}" type="presParOf" srcId="{3990C149-F481-5D45-963D-EFC7AB60F9ED}" destId="{4D6BF3B4-18F2-8D47-ADFF-9D2938C6D438}" srcOrd="2" destOrd="0" presId="urn:microsoft.com/office/officeart/2005/8/layout/orgChart1"/>
    <dgm:cxn modelId="{6BC2FA88-05D9-8C46-B0D9-B72DCC67FC16}" type="presParOf" srcId="{3E588934-97AC-E74E-B07A-47AC436F1EB0}" destId="{1520C6A7-6D02-7B44-814D-807365F0F7C8}" srcOrd="6" destOrd="0" presId="urn:microsoft.com/office/officeart/2005/8/layout/orgChart1"/>
    <dgm:cxn modelId="{47BCFA2B-9A20-5C40-8516-B8F1614E0E88}" type="presParOf" srcId="{3E588934-97AC-E74E-B07A-47AC436F1EB0}" destId="{ABB302D6-51A3-A74F-B30A-84DC0CAD7A30}" srcOrd="7" destOrd="0" presId="urn:microsoft.com/office/officeart/2005/8/layout/orgChart1"/>
    <dgm:cxn modelId="{5F2D2C8A-1FBE-2A45-8022-3E40DB059450}" type="presParOf" srcId="{ABB302D6-51A3-A74F-B30A-84DC0CAD7A30}" destId="{1E09E234-EAE5-6742-B6B4-3FDB795A10FE}" srcOrd="0" destOrd="0" presId="urn:microsoft.com/office/officeart/2005/8/layout/orgChart1"/>
    <dgm:cxn modelId="{F40EE8C2-CDE6-E045-8461-EDA2C2D90B1A}" type="presParOf" srcId="{1E09E234-EAE5-6742-B6B4-3FDB795A10FE}" destId="{1A2FE2D8-3189-6B44-B231-18FF59EDF18A}" srcOrd="0" destOrd="0" presId="urn:microsoft.com/office/officeart/2005/8/layout/orgChart1"/>
    <dgm:cxn modelId="{4F5BA92F-CE9B-6842-AA44-A905F797BDF8}" type="presParOf" srcId="{1E09E234-EAE5-6742-B6B4-3FDB795A10FE}" destId="{83672D6B-2AEE-C549-9546-AB45A3229A06}" srcOrd="1" destOrd="0" presId="urn:microsoft.com/office/officeart/2005/8/layout/orgChart1"/>
    <dgm:cxn modelId="{5D4982D8-0A19-554F-BF4F-BCB11EAAD34F}" type="presParOf" srcId="{ABB302D6-51A3-A74F-B30A-84DC0CAD7A30}" destId="{D9AD4952-B667-7F45-B0AD-BC809F2BA13C}" srcOrd="1" destOrd="0" presId="urn:microsoft.com/office/officeart/2005/8/layout/orgChart1"/>
    <dgm:cxn modelId="{FEED9D4A-021D-5A46-8208-22D2E2914407}" type="presParOf" srcId="{ABB302D6-51A3-A74F-B30A-84DC0CAD7A30}" destId="{76E5D166-4689-EF4A-BA92-4221ADF4EA0D}" srcOrd="2" destOrd="0" presId="urn:microsoft.com/office/officeart/2005/8/layout/orgChart1"/>
    <dgm:cxn modelId="{C25050E9-0D6D-F542-A891-F5753E2D4DB7}" type="presParOf" srcId="{4EF1D01F-2C0C-0540-980C-00D62D3646FD}" destId="{CE4CC25D-9B5E-024B-98AE-3B01B7E5BB39}" srcOrd="2" destOrd="0" presId="urn:microsoft.com/office/officeart/2005/8/layout/orgChart1"/>
    <dgm:cxn modelId="{E45EDAAA-0649-B24D-B150-2EB96B2B5BEF}" type="presParOf" srcId="{355AC3F2-6B16-5D46-ACE2-F301A3F4C1E8}" destId="{929382B1-818F-2F4B-A989-E58F0BA4402A}" srcOrd="2" destOrd="0" presId="urn:microsoft.com/office/officeart/2005/8/layout/orgChart1"/>
    <dgm:cxn modelId="{AEC0BC59-FF16-AA42-9963-C3F9EB5D4362}" type="presParOf" srcId="{5C404274-309F-4C4E-9A65-1F1AB6D05B64}" destId="{E986E9AD-BC27-5B47-90A0-76F3F949B5DD}" srcOrd="6" destOrd="0" presId="urn:microsoft.com/office/officeart/2005/8/layout/orgChart1"/>
    <dgm:cxn modelId="{71BCD550-536C-844A-B349-EBFE8286C31E}" type="presParOf" srcId="{5C404274-309F-4C4E-9A65-1F1AB6D05B64}" destId="{E21ED84B-B258-B046-99A6-187F1CC876FC}" srcOrd="7" destOrd="0" presId="urn:microsoft.com/office/officeart/2005/8/layout/orgChart1"/>
    <dgm:cxn modelId="{508C39C8-9430-8E47-A98E-AA06A399CDEC}" type="presParOf" srcId="{E21ED84B-B258-B046-99A6-187F1CC876FC}" destId="{639C33B0-548B-4840-848F-07020B349408}" srcOrd="0" destOrd="0" presId="urn:microsoft.com/office/officeart/2005/8/layout/orgChart1"/>
    <dgm:cxn modelId="{8936559F-81ED-734D-831F-E4986976E15E}" type="presParOf" srcId="{639C33B0-548B-4840-848F-07020B349408}" destId="{6DEC7243-D786-9640-AC59-5B0BC405C867}" srcOrd="0" destOrd="0" presId="urn:microsoft.com/office/officeart/2005/8/layout/orgChart1"/>
    <dgm:cxn modelId="{E8F6C123-330C-7A49-B03F-C85009D17066}" type="presParOf" srcId="{639C33B0-548B-4840-848F-07020B349408}" destId="{BDB4CE53-D14F-E24A-BC2E-49F149B3AA37}" srcOrd="1" destOrd="0" presId="urn:microsoft.com/office/officeart/2005/8/layout/orgChart1"/>
    <dgm:cxn modelId="{42DF63D7-C666-E241-A92D-332D0EC264CC}" type="presParOf" srcId="{E21ED84B-B258-B046-99A6-187F1CC876FC}" destId="{563D8133-06C4-E44B-807D-03F95B924931}" srcOrd="1" destOrd="0" presId="urn:microsoft.com/office/officeart/2005/8/layout/orgChart1"/>
    <dgm:cxn modelId="{909B5F1F-AA73-094F-AA60-6C3B5CED918D}" type="presParOf" srcId="{563D8133-06C4-E44B-807D-03F95B924931}" destId="{A9A7EB3D-63AB-D44F-BE3D-7D54308CCE7D}" srcOrd="0" destOrd="0" presId="urn:microsoft.com/office/officeart/2005/8/layout/orgChart1"/>
    <dgm:cxn modelId="{2ED0BEFA-36DC-3E48-9F26-3C8935144FEB}" type="presParOf" srcId="{563D8133-06C4-E44B-807D-03F95B924931}" destId="{5B7A92DB-D1B9-F04C-BFC4-31E8F197D68A}" srcOrd="1" destOrd="0" presId="urn:microsoft.com/office/officeart/2005/8/layout/orgChart1"/>
    <dgm:cxn modelId="{94E8F0BE-1824-844B-B525-B1A36EEF3EB7}" type="presParOf" srcId="{5B7A92DB-D1B9-F04C-BFC4-31E8F197D68A}" destId="{CB18148A-7626-4A4A-91D8-E8E7FA2ABD32}" srcOrd="0" destOrd="0" presId="urn:microsoft.com/office/officeart/2005/8/layout/orgChart1"/>
    <dgm:cxn modelId="{1EDCBB82-B79E-AF48-AC69-00BE47A08D84}" type="presParOf" srcId="{CB18148A-7626-4A4A-91D8-E8E7FA2ABD32}" destId="{F6140122-19BC-234A-AA40-1ACA1B5C947B}" srcOrd="0" destOrd="0" presId="urn:microsoft.com/office/officeart/2005/8/layout/orgChart1"/>
    <dgm:cxn modelId="{757AC87F-CDCB-424A-B18B-6210C6997461}" type="presParOf" srcId="{CB18148A-7626-4A4A-91D8-E8E7FA2ABD32}" destId="{E08B32B3-2946-E244-BF22-FB6A80025281}" srcOrd="1" destOrd="0" presId="urn:microsoft.com/office/officeart/2005/8/layout/orgChart1"/>
    <dgm:cxn modelId="{F56BE091-9C78-1847-855A-4120AC8DAFAE}" type="presParOf" srcId="{5B7A92DB-D1B9-F04C-BFC4-31E8F197D68A}" destId="{81BE7F56-AE01-5A40-BA22-8C61DF34BD04}" srcOrd="1" destOrd="0" presId="urn:microsoft.com/office/officeart/2005/8/layout/orgChart1"/>
    <dgm:cxn modelId="{0664AEEE-A7DA-914C-A1B4-3C0C8D1B6481}" type="presParOf" srcId="{81BE7F56-AE01-5A40-BA22-8C61DF34BD04}" destId="{E81CD10B-55BD-0D46-BD98-9B5526E6E790}" srcOrd="0" destOrd="0" presId="urn:microsoft.com/office/officeart/2005/8/layout/orgChart1"/>
    <dgm:cxn modelId="{F9FDD9D2-BA71-7B46-9113-D069441C3A22}" type="presParOf" srcId="{81BE7F56-AE01-5A40-BA22-8C61DF34BD04}" destId="{A853542D-7E18-1748-BEEC-2E5D51F631FE}" srcOrd="1" destOrd="0" presId="urn:microsoft.com/office/officeart/2005/8/layout/orgChart1"/>
    <dgm:cxn modelId="{7149ED23-2CEC-E646-B986-51273047A69F}" type="presParOf" srcId="{A853542D-7E18-1748-BEEC-2E5D51F631FE}" destId="{4BC199B3-BF9B-734B-91D0-9574F2E40EBF}" srcOrd="0" destOrd="0" presId="urn:microsoft.com/office/officeart/2005/8/layout/orgChart1"/>
    <dgm:cxn modelId="{AF8C19EA-E469-164B-A182-C8A4BDC39971}" type="presParOf" srcId="{4BC199B3-BF9B-734B-91D0-9574F2E40EBF}" destId="{7CC59954-365A-1743-867E-9F984B7E5920}" srcOrd="0" destOrd="0" presId="urn:microsoft.com/office/officeart/2005/8/layout/orgChart1"/>
    <dgm:cxn modelId="{D298E655-47E7-F34D-A57A-35C587EBF686}" type="presParOf" srcId="{4BC199B3-BF9B-734B-91D0-9574F2E40EBF}" destId="{7075ADEC-40C3-3F41-9A09-96AF2BB9F833}" srcOrd="1" destOrd="0" presId="urn:microsoft.com/office/officeart/2005/8/layout/orgChart1"/>
    <dgm:cxn modelId="{9082C252-1E34-2443-9E83-F59BD7E0E897}" type="presParOf" srcId="{A853542D-7E18-1748-BEEC-2E5D51F631FE}" destId="{53C34723-95E6-7A47-A77A-2620F4B257A0}" srcOrd="1" destOrd="0" presId="urn:microsoft.com/office/officeart/2005/8/layout/orgChart1"/>
    <dgm:cxn modelId="{2C5494EA-0545-1E4B-A6CB-87BE9296C113}" type="presParOf" srcId="{53C34723-95E6-7A47-A77A-2620F4B257A0}" destId="{7A769630-0CE5-7945-A1FA-83589CAB27EC}" srcOrd="0" destOrd="0" presId="urn:microsoft.com/office/officeart/2005/8/layout/orgChart1"/>
    <dgm:cxn modelId="{EDB2385C-43F7-3344-A7E1-A7B904B4000C}" type="presParOf" srcId="{53C34723-95E6-7A47-A77A-2620F4B257A0}" destId="{B1A7BABD-EAE4-3C49-9BBB-7EBCE6F4F756}" srcOrd="1" destOrd="0" presId="urn:microsoft.com/office/officeart/2005/8/layout/orgChart1"/>
    <dgm:cxn modelId="{D4AE1E86-D23C-3A41-8E8E-AB486D6C3DDB}" type="presParOf" srcId="{B1A7BABD-EAE4-3C49-9BBB-7EBCE6F4F756}" destId="{50E90DD3-EBDE-F549-8B82-2F3CA5495FD9}" srcOrd="0" destOrd="0" presId="urn:microsoft.com/office/officeart/2005/8/layout/orgChart1"/>
    <dgm:cxn modelId="{C0ADEC48-4927-374B-8B9B-7811DB46C963}" type="presParOf" srcId="{50E90DD3-EBDE-F549-8B82-2F3CA5495FD9}" destId="{5D6E3E61-D5EA-AB49-855D-2A8C022E6AA2}" srcOrd="0" destOrd="0" presId="urn:microsoft.com/office/officeart/2005/8/layout/orgChart1"/>
    <dgm:cxn modelId="{688628E8-1F88-CB40-B7D2-D13D13185ED3}" type="presParOf" srcId="{50E90DD3-EBDE-F549-8B82-2F3CA5495FD9}" destId="{6BBDE778-AEA1-704F-9654-E276E918A33B}" srcOrd="1" destOrd="0" presId="urn:microsoft.com/office/officeart/2005/8/layout/orgChart1"/>
    <dgm:cxn modelId="{F03D3766-6378-FE4E-BBED-077BC44901CD}" type="presParOf" srcId="{B1A7BABD-EAE4-3C49-9BBB-7EBCE6F4F756}" destId="{F337EBAD-2097-D94F-BA36-6AF2136ACFD3}" srcOrd="1" destOrd="0" presId="urn:microsoft.com/office/officeart/2005/8/layout/orgChart1"/>
    <dgm:cxn modelId="{29FE73EA-91F2-1148-8616-45F69D66FBA5}" type="presParOf" srcId="{B1A7BABD-EAE4-3C49-9BBB-7EBCE6F4F756}" destId="{5EE0B2B9-D394-C249-A80F-EB776381EA90}" srcOrd="2" destOrd="0" presId="urn:microsoft.com/office/officeart/2005/8/layout/orgChart1"/>
    <dgm:cxn modelId="{678B17FB-57F9-A84C-ABB0-7D6E488576F1}" type="presParOf" srcId="{53C34723-95E6-7A47-A77A-2620F4B257A0}" destId="{259E6DF3-02F1-FD41-BC9E-6651C87E4011}" srcOrd="2" destOrd="0" presId="urn:microsoft.com/office/officeart/2005/8/layout/orgChart1"/>
    <dgm:cxn modelId="{420D1741-2197-7045-A807-1D93A54A5B7C}" type="presParOf" srcId="{53C34723-95E6-7A47-A77A-2620F4B257A0}" destId="{86F7CD2E-881F-F749-96BA-1FFCCAB37178}" srcOrd="3" destOrd="0" presId="urn:microsoft.com/office/officeart/2005/8/layout/orgChart1"/>
    <dgm:cxn modelId="{46E1EBEB-D566-3A4E-912B-1DD4C8A57C0F}" type="presParOf" srcId="{86F7CD2E-881F-F749-96BA-1FFCCAB37178}" destId="{C6F9DF50-50B8-C549-8BC1-82035DC054CD}" srcOrd="0" destOrd="0" presId="urn:microsoft.com/office/officeart/2005/8/layout/orgChart1"/>
    <dgm:cxn modelId="{12AA5303-4968-7545-9142-ED004F43D5D7}" type="presParOf" srcId="{C6F9DF50-50B8-C549-8BC1-82035DC054CD}" destId="{9F009D8D-069A-604F-A267-E987ECE85D46}" srcOrd="0" destOrd="0" presId="urn:microsoft.com/office/officeart/2005/8/layout/orgChart1"/>
    <dgm:cxn modelId="{C980343B-45ED-9F43-B309-5B3CDA33B5FC}" type="presParOf" srcId="{C6F9DF50-50B8-C549-8BC1-82035DC054CD}" destId="{825460B8-B490-F543-B1CD-629BC29AEED9}" srcOrd="1" destOrd="0" presId="urn:microsoft.com/office/officeart/2005/8/layout/orgChart1"/>
    <dgm:cxn modelId="{76DBAE82-8477-1946-87F3-AEB40433FE42}" type="presParOf" srcId="{86F7CD2E-881F-F749-96BA-1FFCCAB37178}" destId="{8E52CDF6-BC36-F14E-B467-1D8B54C6B72B}" srcOrd="1" destOrd="0" presId="urn:microsoft.com/office/officeart/2005/8/layout/orgChart1"/>
    <dgm:cxn modelId="{5D3EE52B-0D7A-7047-88F0-98E61D625296}" type="presParOf" srcId="{86F7CD2E-881F-F749-96BA-1FFCCAB37178}" destId="{2F29658C-82FA-F448-A045-593AA0A7B4B0}" srcOrd="2" destOrd="0" presId="urn:microsoft.com/office/officeart/2005/8/layout/orgChart1"/>
    <dgm:cxn modelId="{0DCD9C4D-6EB9-3E47-AD64-D603E029B0C6}" type="presParOf" srcId="{53C34723-95E6-7A47-A77A-2620F4B257A0}" destId="{546FBA4A-3FC8-5842-8472-0C0DF989FD14}" srcOrd="4" destOrd="0" presId="urn:microsoft.com/office/officeart/2005/8/layout/orgChart1"/>
    <dgm:cxn modelId="{182254B2-5113-9C4A-A83C-0D19837EC7D0}" type="presParOf" srcId="{53C34723-95E6-7A47-A77A-2620F4B257A0}" destId="{9FF7E777-790F-E245-8D7D-4C570B7251A0}" srcOrd="5" destOrd="0" presId="urn:microsoft.com/office/officeart/2005/8/layout/orgChart1"/>
    <dgm:cxn modelId="{660D3490-959F-1A47-BFB7-637D3160798B}" type="presParOf" srcId="{9FF7E777-790F-E245-8D7D-4C570B7251A0}" destId="{F5A4F443-711F-BF42-9F22-D90DFBFDA420}" srcOrd="0" destOrd="0" presId="urn:microsoft.com/office/officeart/2005/8/layout/orgChart1"/>
    <dgm:cxn modelId="{9C3338ED-D344-7D44-B3E9-8EB27C75450F}" type="presParOf" srcId="{F5A4F443-711F-BF42-9F22-D90DFBFDA420}" destId="{AF24A238-DF52-C545-9701-4C030CC1BF73}" srcOrd="0" destOrd="0" presId="urn:microsoft.com/office/officeart/2005/8/layout/orgChart1"/>
    <dgm:cxn modelId="{25C9B842-3195-3545-9FA8-A3FF68F793D3}" type="presParOf" srcId="{F5A4F443-711F-BF42-9F22-D90DFBFDA420}" destId="{B0789503-506B-B442-A4E4-676252CE02F6}" srcOrd="1" destOrd="0" presId="urn:microsoft.com/office/officeart/2005/8/layout/orgChart1"/>
    <dgm:cxn modelId="{0F7585E2-36EE-7E4E-8F03-171606F9CE94}" type="presParOf" srcId="{9FF7E777-790F-E245-8D7D-4C570B7251A0}" destId="{E139F9E4-B4F3-D943-AAE7-5BE1865DD88D}" srcOrd="1" destOrd="0" presId="urn:microsoft.com/office/officeart/2005/8/layout/orgChart1"/>
    <dgm:cxn modelId="{B8C23951-97F3-1F41-B86D-8CA00EE1547E}" type="presParOf" srcId="{9FF7E777-790F-E245-8D7D-4C570B7251A0}" destId="{7F9893A6-B6AA-BF4A-9D1F-10D596778A2E}" srcOrd="2" destOrd="0" presId="urn:microsoft.com/office/officeart/2005/8/layout/orgChart1"/>
    <dgm:cxn modelId="{8FB4A7E9-90EF-AC4A-B091-70BE0666DA07}" type="presParOf" srcId="{53C34723-95E6-7A47-A77A-2620F4B257A0}" destId="{197E375B-3065-A74D-8F75-6761002CD6FE}" srcOrd="6" destOrd="0" presId="urn:microsoft.com/office/officeart/2005/8/layout/orgChart1"/>
    <dgm:cxn modelId="{E23F70B4-F3CB-8D43-8E68-1C13B26D9C7B}" type="presParOf" srcId="{53C34723-95E6-7A47-A77A-2620F4B257A0}" destId="{CFF6C689-44F6-B04F-9B2B-3AB9E6B48523}" srcOrd="7" destOrd="0" presId="urn:microsoft.com/office/officeart/2005/8/layout/orgChart1"/>
    <dgm:cxn modelId="{F1379DEE-0F3C-DE48-825F-9D7B4798F132}" type="presParOf" srcId="{CFF6C689-44F6-B04F-9B2B-3AB9E6B48523}" destId="{969B95D8-E07B-3846-87F3-1A24D41AC62C}" srcOrd="0" destOrd="0" presId="urn:microsoft.com/office/officeart/2005/8/layout/orgChart1"/>
    <dgm:cxn modelId="{73B95AF2-9CB4-2447-BC71-73B236779BB2}" type="presParOf" srcId="{969B95D8-E07B-3846-87F3-1A24D41AC62C}" destId="{8FEF18B4-9232-424E-B3D0-C3FE4BC28DA4}" srcOrd="0" destOrd="0" presId="urn:microsoft.com/office/officeart/2005/8/layout/orgChart1"/>
    <dgm:cxn modelId="{E7C7BEC6-0AEC-7640-AB00-21B7D2703721}" type="presParOf" srcId="{969B95D8-E07B-3846-87F3-1A24D41AC62C}" destId="{60EFE45D-5EF3-9046-81BF-AE9B7BE8E109}" srcOrd="1" destOrd="0" presId="urn:microsoft.com/office/officeart/2005/8/layout/orgChart1"/>
    <dgm:cxn modelId="{E7BBD077-ED2E-B642-AC90-E366ECFA6556}" type="presParOf" srcId="{CFF6C689-44F6-B04F-9B2B-3AB9E6B48523}" destId="{E5F045BF-9082-C94C-84A6-5DC78B8F01DD}" srcOrd="1" destOrd="0" presId="urn:microsoft.com/office/officeart/2005/8/layout/orgChart1"/>
    <dgm:cxn modelId="{74E9F202-2307-6042-9165-6DEB3D811D4D}" type="presParOf" srcId="{CFF6C689-44F6-B04F-9B2B-3AB9E6B48523}" destId="{7A80D4EA-90E8-B144-B862-2B0FE9F978B1}" srcOrd="2" destOrd="0" presId="urn:microsoft.com/office/officeart/2005/8/layout/orgChart1"/>
    <dgm:cxn modelId="{A0C32045-2A7F-0E4F-99A2-576E0C86FB79}" type="presParOf" srcId="{A853542D-7E18-1748-BEEC-2E5D51F631FE}" destId="{325CC049-E6AF-F940-ACEB-F8038D618880}" srcOrd="2" destOrd="0" presId="urn:microsoft.com/office/officeart/2005/8/layout/orgChart1"/>
    <dgm:cxn modelId="{9C4B3EF5-28F4-3E40-951A-4D7B24801B95}" type="presParOf" srcId="{81BE7F56-AE01-5A40-BA22-8C61DF34BD04}" destId="{19E8013A-1458-E74E-A91F-7F8FBEAD3C71}" srcOrd="2" destOrd="0" presId="urn:microsoft.com/office/officeart/2005/8/layout/orgChart1"/>
    <dgm:cxn modelId="{1B82D997-EF43-F047-9AAC-6AF9AAC91149}" type="presParOf" srcId="{81BE7F56-AE01-5A40-BA22-8C61DF34BD04}" destId="{B4CB2795-66B5-4741-85F0-85FEF1BBB70A}" srcOrd="3" destOrd="0" presId="urn:microsoft.com/office/officeart/2005/8/layout/orgChart1"/>
    <dgm:cxn modelId="{28A16C83-3A9C-774B-839F-0D769EBE2C58}" type="presParOf" srcId="{B4CB2795-66B5-4741-85F0-85FEF1BBB70A}" destId="{6800C16B-13F2-D949-8F58-8445C6122A4F}" srcOrd="0" destOrd="0" presId="urn:microsoft.com/office/officeart/2005/8/layout/orgChart1"/>
    <dgm:cxn modelId="{A2932E37-66F7-2741-A265-38E85FFF8C83}" type="presParOf" srcId="{6800C16B-13F2-D949-8F58-8445C6122A4F}" destId="{6BA5E6D8-8D4E-BF4B-94C4-8A4F7D67E60B}" srcOrd="0" destOrd="0" presId="urn:microsoft.com/office/officeart/2005/8/layout/orgChart1"/>
    <dgm:cxn modelId="{CC814134-3FD8-164B-B574-51FF3F8CBC7A}" type="presParOf" srcId="{6800C16B-13F2-D949-8F58-8445C6122A4F}" destId="{0BB9C5AA-5510-3348-BB4B-382975E30C7B}" srcOrd="1" destOrd="0" presId="urn:microsoft.com/office/officeart/2005/8/layout/orgChart1"/>
    <dgm:cxn modelId="{F8CB6537-9833-0D4A-A2BF-FAC4F9CFB2AD}" type="presParOf" srcId="{B4CB2795-66B5-4741-85F0-85FEF1BBB70A}" destId="{6CBA9366-21FC-0949-9002-E7EAF9441710}" srcOrd="1" destOrd="0" presId="urn:microsoft.com/office/officeart/2005/8/layout/orgChart1"/>
    <dgm:cxn modelId="{40D8D477-B098-F646-BB5F-05ECBDEFF173}" type="presParOf" srcId="{6CBA9366-21FC-0949-9002-E7EAF9441710}" destId="{E4337C99-7157-524B-89E1-6D1EE31D742A}" srcOrd="0" destOrd="0" presId="urn:microsoft.com/office/officeart/2005/8/layout/orgChart1"/>
    <dgm:cxn modelId="{232F9951-3D4F-6A46-AB92-254BCEEC6880}" type="presParOf" srcId="{6CBA9366-21FC-0949-9002-E7EAF9441710}" destId="{D006B525-3C4D-3648-94CC-9319C20D27F6}" srcOrd="1" destOrd="0" presId="urn:microsoft.com/office/officeart/2005/8/layout/orgChart1"/>
    <dgm:cxn modelId="{C3287152-BEBE-4B46-BF39-D3F573BC2F2A}" type="presParOf" srcId="{D006B525-3C4D-3648-94CC-9319C20D27F6}" destId="{6E8970AA-2FCA-8643-94AB-5E12F88E6CA4}" srcOrd="0" destOrd="0" presId="urn:microsoft.com/office/officeart/2005/8/layout/orgChart1"/>
    <dgm:cxn modelId="{FC6C040E-5877-9B44-96F7-BB04D1D63AA9}" type="presParOf" srcId="{6E8970AA-2FCA-8643-94AB-5E12F88E6CA4}" destId="{CEF752D5-CC76-CB40-963D-DCB5DBF62169}" srcOrd="0" destOrd="0" presId="urn:microsoft.com/office/officeart/2005/8/layout/orgChart1"/>
    <dgm:cxn modelId="{58D2DDE1-F7DF-0643-BE18-431EEFCB5DFA}" type="presParOf" srcId="{6E8970AA-2FCA-8643-94AB-5E12F88E6CA4}" destId="{C915B581-E67B-5343-9451-B41B0EE2AC29}" srcOrd="1" destOrd="0" presId="urn:microsoft.com/office/officeart/2005/8/layout/orgChart1"/>
    <dgm:cxn modelId="{831699D8-9FFF-DD45-8399-517118A84E9A}" type="presParOf" srcId="{D006B525-3C4D-3648-94CC-9319C20D27F6}" destId="{FFD45357-2305-8B48-A642-CE045CFF2A51}" srcOrd="1" destOrd="0" presId="urn:microsoft.com/office/officeart/2005/8/layout/orgChart1"/>
    <dgm:cxn modelId="{AF230722-E662-E341-9C69-9056A59493D7}" type="presParOf" srcId="{D006B525-3C4D-3648-94CC-9319C20D27F6}" destId="{62EE06F9-7F21-A94E-9BD1-1F796EA41512}" srcOrd="2" destOrd="0" presId="urn:microsoft.com/office/officeart/2005/8/layout/orgChart1"/>
    <dgm:cxn modelId="{02917EB8-1AE8-9742-A480-55C6C7668D25}" type="presParOf" srcId="{B4CB2795-66B5-4741-85F0-85FEF1BBB70A}" destId="{BA69D858-FF09-4841-9750-20D3029FBA45}" srcOrd="2" destOrd="0" presId="urn:microsoft.com/office/officeart/2005/8/layout/orgChart1"/>
    <dgm:cxn modelId="{564BBBF7-762C-CE4E-8DE9-6CC5FBA7C3BC}" type="presParOf" srcId="{5B7A92DB-D1B9-F04C-BFC4-31E8F197D68A}" destId="{BAFF144B-2128-F247-AAA3-0E541441BBEB}" srcOrd="2" destOrd="0" presId="urn:microsoft.com/office/officeart/2005/8/layout/orgChart1"/>
    <dgm:cxn modelId="{D5E27E3C-DE64-A74C-8B0F-A4BC3365CA21}" type="presParOf" srcId="{563D8133-06C4-E44B-807D-03F95B924931}" destId="{696C5B34-01DA-A643-96C0-4DEF4216A125}" srcOrd="2" destOrd="0" presId="urn:microsoft.com/office/officeart/2005/8/layout/orgChart1"/>
    <dgm:cxn modelId="{1416DAF1-EA08-054C-8E0C-7BCE515700F4}" type="presParOf" srcId="{563D8133-06C4-E44B-807D-03F95B924931}" destId="{21DD03D2-15E7-F749-A70D-6948ACA238C6}" srcOrd="3" destOrd="0" presId="urn:microsoft.com/office/officeart/2005/8/layout/orgChart1"/>
    <dgm:cxn modelId="{42DC337A-5408-284C-AD9C-360535A64605}" type="presParOf" srcId="{21DD03D2-15E7-F749-A70D-6948ACA238C6}" destId="{C1CF2254-751F-8F4F-B879-F71E2AE08F1F}" srcOrd="0" destOrd="0" presId="urn:microsoft.com/office/officeart/2005/8/layout/orgChart1"/>
    <dgm:cxn modelId="{A6A69726-C19D-4746-9941-C5EA730389DB}" type="presParOf" srcId="{C1CF2254-751F-8F4F-B879-F71E2AE08F1F}" destId="{5736F5AE-76A0-1943-B168-C68F8D3B8446}" srcOrd="0" destOrd="0" presId="urn:microsoft.com/office/officeart/2005/8/layout/orgChart1"/>
    <dgm:cxn modelId="{3371CD24-1F7F-9348-B844-44A8FFFE5278}" type="presParOf" srcId="{C1CF2254-751F-8F4F-B879-F71E2AE08F1F}" destId="{EB80E8AA-AAEA-164B-8710-F63620A903B9}" srcOrd="1" destOrd="0" presId="urn:microsoft.com/office/officeart/2005/8/layout/orgChart1"/>
    <dgm:cxn modelId="{AC779F88-C348-2D47-9F76-F583EA7A4022}" type="presParOf" srcId="{21DD03D2-15E7-F749-A70D-6948ACA238C6}" destId="{8FCE5250-AF36-A04A-8CD6-04863F5E86FC}" srcOrd="1" destOrd="0" presId="urn:microsoft.com/office/officeart/2005/8/layout/orgChart1"/>
    <dgm:cxn modelId="{4F8E5389-8090-1544-846A-3BFBBA972768}" type="presParOf" srcId="{8FCE5250-AF36-A04A-8CD6-04863F5E86FC}" destId="{66503FBE-120A-4B44-9461-797458EC3286}" srcOrd="0" destOrd="0" presId="urn:microsoft.com/office/officeart/2005/8/layout/orgChart1"/>
    <dgm:cxn modelId="{D225E49C-4C07-A947-A2F6-44F335F6D73F}" type="presParOf" srcId="{8FCE5250-AF36-A04A-8CD6-04863F5E86FC}" destId="{B21CDB37-E5C7-D944-A1B2-DAD55EE3FC3A}" srcOrd="1" destOrd="0" presId="urn:microsoft.com/office/officeart/2005/8/layout/orgChart1"/>
    <dgm:cxn modelId="{AC1059DF-6CA5-2A4D-BF3A-7A0320E89322}" type="presParOf" srcId="{B21CDB37-E5C7-D944-A1B2-DAD55EE3FC3A}" destId="{362395F4-58D8-E146-A107-DF13A244B1EE}" srcOrd="0" destOrd="0" presId="urn:microsoft.com/office/officeart/2005/8/layout/orgChart1"/>
    <dgm:cxn modelId="{B0CA1EDF-A5DA-754C-90B0-80A64CB8E8D3}" type="presParOf" srcId="{362395F4-58D8-E146-A107-DF13A244B1EE}" destId="{3DE332A5-2FE8-764A-A42F-A362DFEACC7E}" srcOrd="0" destOrd="0" presId="urn:microsoft.com/office/officeart/2005/8/layout/orgChart1"/>
    <dgm:cxn modelId="{E608FDA4-C0B3-ED41-8E92-5D99FBB3F1DD}" type="presParOf" srcId="{362395F4-58D8-E146-A107-DF13A244B1EE}" destId="{89DFBD81-5BD1-184C-A76B-9089304CE97B}" srcOrd="1" destOrd="0" presId="urn:microsoft.com/office/officeart/2005/8/layout/orgChart1"/>
    <dgm:cxn modelId="{F508BDEF-4E7A-A24C-81F1-B3DD3D6DF996}" type="presParOf" srcId="{B21CDB37-E5C7-D944-A1B2-DAD55EE3FC3A}" destId="{118AC590-B323-9D4D-965B-8748F255E43A}" srcOrd="1" destOrd="0" presId="urn:microsoft.com/office/officeart/2005/8/layout/orgChart1"/>
    <dgm:cxn modelId="{DC7E63C6-0406-3C4B-806A-7119BBEE0937}" type="presParOf" srcId="{B21CDB37-E5C7-D944-A1B2-DAD55EE3FC3A}" destId="{EF456DB1-6833-1A45-845B-79F548D423A8}" srcOrd="2" destOrd="0" presId="urn:microsoft.com/office/officeart/2005/8/layout/orgChart1"/>
    <dgm:cxn modelId="{0595EDB8-90A5-1041-A147-DAD4D7378CA4}" type="presParOf" srcId="{21DD03D2-15E7-F749-A70D-6948ACA238C6}" destId="{8B138551-C712-5045-A727-1070BD4830B9}" srcOrd="2" destOrd="0" presId="urn:microsoft.com/office/officeart/2005/8/layout/orgChart1"/>
    <dgm:cxn modelId="{51D472B4-838F-E241-80F1-F82185C55BC0}" type="presParOf" srcId="{E21ED84B-B258-B046-99A6-187F1CC876FC}" destId="{59958BC8-6A3A-7A4C-A40F-5079C790D4F6}" srcOrd="2" destOrd="0" presId="urn:microsoft.com/office/officeart/2005/8/layout/orgChart1"/>
    <dgm:cxn modelId="{192325C5-9ECE-2D47-829A-792868EBA5A4}" type="presParOf" srcId="{01C30168-F5B1-1641-BADE-27CB37609FA2}" destId="{8C8F00D5-4DD7-F643-8F85-3749D7215D62}" srcOrd="2" destOrd="0" presId="urn:microsoft.com/office/officeart/2005/8/layout/orgChart1"/>
    <dgm:cxn modelId="{89782D59-9F2D-464C-9A1F-167EB9CFB7F1}" type="presParOf" srcId="{E3AE0E4F-30F1-5849-B73F-7F30AFEABCF1}" destId="{94764C7C-FFF7-1A4E-A04C-EDA9D4EF469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D20A774-6D24-FE4B-946F-64D5EA9FB002}" type="doc">
      <dgm:prSet loTypeId="urn:microsoft.com/office/officeart/2005/8/layout/chart3" loCatId="" qsTypeId="urn:microsoft.com/office/officeart/2005/8/quickstyle/simple1" qsCatId="simple" csTypeId="urn:microsoft.com/office/officeart/2005/8/colors/accent1_2" csCatId="accent1" phldr="1"/>
      <dgm:spPr/>
    </dgm:pt>
    <dgm:pt modelId="{8C9B2DF4-4BEB-C949-81A7-67165AA9AB76}">
      <dgm:prSet phldrT="[Text]"/>
      <dgm:spPr/>
      <dgm:t>
        <a:bodyPr/>
        <a:lstStyle/>
        <a:p>
          <a:r>
            <a:rPr lang="en-US" dirty="0" smtClean="0"/>
            <a:t>Metadata</a:t>
          </a:r>
          <a:endParaRPr lang="en-US" dirty="0"/>
        </a:p>
      </dgm:t>
    </dgm:pt>
    <dgm:pt modelId="{989F316A-F98A-7C4D-B26A-9A8296D9B8E5}" type="parTrans" cxnId="{1B222C78-8600-1649-B987-A8D785174172}">
      <dgm:prSet/>
      <dgm:spPr/>
      <dgm:t>
        <a:bodyPr/>
        <a:lstStyle/>
        <a:p>
          <a:endParaRPr lang="en-US"/>
        </a:p>
      </dgm:t>
    </dgm:pt>
    <dgm:pt modelId="{060A1D20-3885-C74C-8095-FF054E8C2C9A}" type="sibTrans" cxnId="{1B222C78-8600-1649-B987-A8D785174172}">
      <dgm:prSet/>
      <dgm:spPr/>
      <dgm:t>
        <a:bodyPr/>
        <a:lstStyle/>
        <a:p>
          <a:endParaRPr lang="en-US"/>
        </a:p>
      </dgm:t>
    </dgm:pt>
    <dgm:pt modelId="{A844A5CE-4B68-C046-9B20-F753E22406E9}">
      <dgm:prSet phldrT="[Text]"/>
      <dgm:spPr/>
      <dgm:t>
        <a:bodyPr/>
        <a:lstStyle/>
        <a:p>
          <a:r>
            <a:rPr lang="en-US" dirty="0" smtClean="0"/>
            <a:t>Group (optional)</a:t>
          </a:r>
          <a:endParaRPr lang="en-US" dirty="0"/>
        </a:p>
      </dgm:t>
    </dgm:pt>
    <dgm:pt modelId="{78A47628-1E42-CF48-B052-A54734B2FF4F}" type="parTrans" cxnId="{7F64B9EC-A91B-014B-9312-BD78FC17EAD6}">
      <dgm:prSet/>
      <dgm:spPr/>
      <dgm:t>
        <a:bodyPr/>
        <a:lstStyle/>
        <a:p>
          <a:endParaRPr lang="en-US"/>
        </a:p>
      </dgm:t>
    </dgm:pt>
    <dgm:pt modelId="{2F34BE33-C0FA-464C-9F59-A9C5EAB59CAA}" type="sibTrans" cxnId="{7F64B9EC-A91B-014B-9312-BD78FC17EAD6}">
      <dgm:prSet/>
      <dgm:spPr/>
      <dgm:t>
        <a:bodyPr/>
        <a:lstStyle/>
        <a:p>
          <a:endParaRPr lang="en-US"/>
        </a:p>
      </dgm:t>
    </dgm:pt>
    <dgm:pt modelId="{836636B6-2907-454C-B087-A98F1145D68B}">
      <dgm:prSet phldrT="[Text]"/>
      <dgm:spPr/>
      <dgm:t>
        <a:bodyPr/>
        <a:lstStyle/>
        <a:p>
          <a:r>
            <a:rPr lang="en-US" dirty="0" smtClean="0"/>
            <a:t>Name</a:t>
          </a:r>
          <a:endParaRPr lang="en-US" dirty="0"/>
        </a:p>
      </dgm:t>
    </dgm:pt>
    <dgm:pt modelId="{22C1AC53-2051-C349-819A-EA6E3A2B4010}" type="parTrans" cxnId="{E753ABAD-1369-2D42-9843-5F7B28433D11}">
      <dgm:prSet/>
      <dgm:spPr/>
      <dgm:t>
        <a:bodyPr/>
        <a:lstStyle/>
        <a:p>
          <a:endParaRPr lang="en-US"/>
        </a:p>
      </dgm:t>
    </dgm:pt>
    <dgm:pt modelId="{9D548733-EB3E-ED4B-BE43-31AEE40980B2}" type="sibTrans" cxnId="{E753ABAD-1369-2D42-9843-5F7B28433D11}">
      <dgm:prSet/>
      <dgm:spPr/>
      <dgm:t>
        <a:bodyPr/>
        <a:lstStyle/>
        <a:p>
          <a:endParaRPr lang="en-US"/>
        </a:p>
      </dgm:t>
    </dgm:pt>
    <dgm:pt modelId="{8A51F31D-4682-EE4A-B488-C504F23B9615}">
      <dgm:prSet phldrT="[Text]"/>
      <dgm:spPr/>
      <dgm:t>
        <a:bodyPr/>
        <a:lstStyle/>
        <a:p>
          <a:r>
            <a:rPr lang="en-US" dirty="0" smtClean="0"/>
            <a:t>Description</a:t>
          </a:r>
          <a:endParaRPr lang="en-US" dirty="0"/>
        </a:p>
      </dgm:t>
    </dgm:pt>
    <dgm:pt modelId="{FA5B4666-DDA3-6A48-8BC2-DA319AC2F5EA}" type="parTrans" cxnId="{907CE151-039B-C449-91C1-34C73768B9EC}">
      <dgm:prSet/>
      <dgm:spPr/>
      <dgm:t>
        <a:bodyPr/>
        <a:lstStyle/>
        <a:p>
          <a:endParaRPr lang="en-US"/>
        </a:p>
      </dgm:t>
    </dgm:pt>
    <dgm:pt modelId="{95408D3E-08F6-F94D-ADAA-55C55EEFEB6B}" type="sibTrans" cxnId="{907CE151-039B-C449-91C1-34C73768B9EC}">
      <dgm:prSet/>
      <dgm:spPr/>
      <dgm:t>
        <a:bodyPr/>
        <a:lstStyle/>
        <a:p>
          <a:endParaRPr lang="en-US"/>
        </a:p>
      </dgm:t>
    </dgm:pt>
    <dgm:pt modelId="{AEC77958-552E-9247-BFA6-5BE98B790EA5}" type="pres">
      <dgm:prSet presAssocID="{CD20A774-6D24-FE4B-946F-64D5EA9FB002}" presName="compositeShape" presStyleCnt="0">
        <dgm:presLayoutVars>
          <dgm:chMax val="7"/>
          <dgm:dir/>
          <dgm:resizeHandles val="exact"/>
        </dgm:presLayoutVars>
      </dgm:prSet>
      <dgm:spPr/>
    </dgm:pt>
    <dgm:pt modelId="{64CFE887-992B-4149-BE08-BD77A2F99D7D}" type="pres">
      <dgm:prSet presAssocID="{CD20A774-6D24-FE4B-946F-64D5EA9FB002}" presName="wedge1" presStyleLbl="node1" presStyleIdx="0" presStyleCnt="2"/>
      <dgm:spPr/>
      <dgm:t>
        <a:bodyPr/>
        <a:lstStyle/>
        <a:p>
          <a:endParaRPr lang="en-US"/>
        </a:p>
      </dgm:t>
    </dgm:pt>
    <dgm:pt modelId="{312DD2A0-4BB3-4F4F-817F-96679304FB23}" type="pres">
      <dgm:prSet presAssocID="{CD20A774-6D24-FE4B-946F-64D5EA9FB002}" presName="wedge1Tx" presStyleLbl="node1" presStyleIdx="0" presStyleCnt="2">
        <dgm:presLayoutVars>
          <dgm:chMax val="0"/>
          <dgm:chPref val="0"/>
          <dgm:bulletEnabled val="1"/>
        </dgm:presLayoutVars>
      </dgm:prSet>
      <dgm:spPr/>
      <dgm:t>
        <a:bodyPr/>
        <a:lstStyle/>
        <a:p>
          <a:endParaRPr lang="en-US"/>
        </a:p>
      </dgm:t>
    </dgm:pt>
    <dgm:pt modelId="{A36CB18D-7511-2047-9079-35A68AF6B0B9}" type="pres">
      <dgm:prSet presAssocID="{CD20A774-6D24-FE4B-946F-64D5EA9FB002}" presName="wedge2" presStyleLbl="node1" presStyleIdx="1" presStyleCnt="2"/>
      <dgm:spPr/>
      <dgm:t>
        <a:bodyPr/>
        <a:lstStyle/>
        <a:p>
          <a:endParaRPr lang="en-US"/>
        </a:p>
      </dgm:t>
    </dgm:pt>
    <dgm:pt modelId="{41529D05-E9B8-A646-8687-EE6DDCE654C1}" type="pres">
      <dgm:prSet presAssocID="{CD20A774-6D24-FE4B-946F-64D5EA9FB002}" presName="wedge2Tx" presStyleLbl="node1" presStyleIdx="1" presStyleCnt="2">
        <dgm:presLayoutVars>
          <dgm:chMax val="0"/>
          <dgm:chPref val="0"/>
          <dgm:bulletEnabled val="1"/>
        </dgm:presLayoutVars>
      </dgm:prSet>
      <dgm:spPr/>
      <dgm:t>
        <a:bodyPr/>
        <a:lstStyle/>
        <a:p>
          <a:endParaRPr lang="en-US"/>
        </a:p>
      </dgm:t>
    </dgm:pt>
  </dgm:ptLst>
  <dgm:cxnLst>
    <dgm:cxn modelId="{BEEF6248-D243-1D4E-BABE-19AD6B54359B}" type="presOf" srcId="{836636B6-2907-454C-B087-A98F1145D68B}" destId="{312DD2A0-4BB3-4F4F-817F-96679304FB23}" srcOrd="1" destOrd="1" presId="urn:microsoft.com/office/officeart/2005/8/layout/chart3"/>
    <dgm:cxn modelId="{74138B63-AB36-BA45-BA06-ECC9EB544242}" type="presOf" srcId="{CD20A774-6D24-FE4B-946F-64D5EA9FB002}" destId="{AEC77958-552E-9247-BFA6-5BE98B790EA5}" srcOrd="0" destOrd="0" presId="urn:microsoft.com/office/officeart/2005/8/layout/chart3"/>
    <dgm:cxn modelId="{907CE151-039B-C449-91C1-34C73768B9EC}" srcId="{8C9B2DF4-4BEB-C949-81A7-67165AA9AB76}" destId="{8A51F31D-4682-EE4A-B488-C504F23B9615}" srcOrd="1" destOrd="0" parTransId="{FA5B4666-DDA3-6A48-8BC2-DA319AC2F5EA}" sibTransId="{95408D3E-08F6-F94D-ADAA-55C55EEFEB6B}"/>
    <dgm:cxn modelId="{55C31D34-CBBE-2D45-A7B5-0215C27D6186}" type="presOf" srcId="{8C9B2DF4-4BEB-C949-81A7-67165AA9AB76}" destId="{312DD2A0-4BB3-4F4F-817F-96679304FB23}" srcOrd="1" destOrd="0" presId="urn:microsoft.com/office/officeart/2005/8/layout/chart3"/>
    <dgm:cxn modelId="{96BF20AE-03B4-F84F-9C66-92EE8C5CAB6B}" type="presOf" srcId="{8A51F31D-4682-EE4A-B488-C504F23B9615}" destId="{64CFE887-992B-4149-BE08-BD77A2F99D7D}" srcOrd="0" destOrd="2" presId="urn:microsoft.com/office/officeart/2005/8/layout/chart3"/>
    <dgm:cxn modelId="{872A2590-B46D-7049-9629-807908787253}" type="presOf" srcId="{A844A5CE-4B68-C046-9B20-F753E22406E9}" destId="{A36CB18D-7511-2047-9079-35A68AF6B0B9}" srcOrd="0" destOrd="0" presId="urn:microsoft.com/office/officeart/2005/8/layout/chart3"/>
    <dgm:cxn modelId="{DE04FCB0-3844-DB42-B776-9EB5305C2C38}" type="presOf" srcId="{8C9B2DF4-4BEB-C949-81A7-67165AA9AB76}" destId="{64CFE887-992B-4149-BE08-BD77A2F99D7D}" srcOrd="0" destOrd="0" presId="urn:microsoft.com/office/officeart/2005/8/layout/chart3"/>
    <dgm:cxn modelId="{7F64B9EC-A91B-014B-9312-BD78FC17EAD6}" srcId="{CD20A774-6D24-FE4B-946F-64D5EA9FB002}" destId="{A844A5CE-4B68-C046-9B20-F753E22406E9}" srcOrd="1" destOrd="0" parTransId="{78A47628-1E42-CF48-B052-A54734B2FF4F}" sibTransId="{2F34BE33-C0FA-464C-9F59-A9C5EAB59CAA}"/>
    <dgm:cxn modelId="{BB7A5DC2-3E8D-ED4F-B8D3-FCF5A97C4D77}" type="presOf" srcId="{A844A5CE-4B68-C046-9B20-F753E22406E9}" destId="{41529D05-E9B8-A646-8687-EE6DDCE654C1}" srcOrd="1" destOrd="0" presId="urn:microsoft.com/office/officeart/2005/8/layout/chart3"/>
    <dgm:cxn modelId="{6EE2E5A5-57D2-E943-A887-FB7878CB0433}" type="presOf" srcId="{836636B6-2907-454C-B087-A98F1145D68B}" destId="{64CFE887-992B-4149-BE08-BD77A2F99D7D}" srcOrd="0" destOrd="1" presId="urn:microsoft.com/office/officeart/2005/8/layout/chart3"/>
    <dgm:cxn modelId="{E753ABAD-1369-2D42-9843-5F7B28433D11}" srcId="{8C9B2DF4-4BEB-C949-81A7-67165AA9AB76}" destId="{836636B6-2907-454C-B087-A98F1145D68B}" srcOrd="0" destOrd="0" parTransId="{22C1AC53-2051-C349-819A-EA6E3A2B4010}" sibTransId="{9D548733-EB3E-ED4B-BE43-31AEE40980B2}"/>
    <dgm:cxn modelId="{1B222C78-8600-1649-B987-A8D785174172}" srcId="{CD20A774-6D24-FE4B-946F-64D5EA9FB002}" destId="{8C9B2DF4-4BEB-C949-81A7-67165AA9AB76}" srcOrd="0" destOrd="0" parTransId="{989F316A-F98A-7C4D-B26A-9A8296D9B8E5}" sibTransId="{060A1D20-3885-C74C-8095-FF054E8C2C9A}"/>
    <dgm:cxn modelId="{F11A3A2E-A5A0-3B45-A7AA-C77F5BA68DDC}" type="presOf" srcId="{8A51F31D-4682-EE4A-B488-C504F23B9615}" destId="{312DD2A0-4BB3-4F4F-817F-96679304FB23}" srcOrd="1" destOrd="2" presId="urn:microsoft.com/office/officeart/2005/8/layout/chart3"/>
    <dgm:cxn modelId="{2638EC67-1FFE-6343-BCE5-C4ECDBE43D12}" type="presParOf" srcId="{AEC77958-552E-9247-BFA6-5BE98B790EA5}" destId="{64CFE887-992B-4149-BE08-BD77A2F99D7D}" srcOrd="0" destOrd="0" presId="urn:microsoft.com/office/officeart/2005/8/layout/chart3"/>
    <dgm:cxn modelId="{714AF482-65B9-594C-9D97-A8640AAF4123}" type="presParOf" srcId="{AEC77958-552E-9247-BFA6-5BE98B790EA5}" destId="{312DD2A0-4BB3-4F4F-817F-96679304FB23}" srcOrd="1" destOrd="0" presId="urn:microsoft.com/office/officeart/2005/8/layout/chart3"/>
    <dgm:cxn modelId="{F1B75314-662C-D646-A3E4-92AA9D063FE2}" type="presParOf" srcId="{AEC77958-552E-9247-BFA6-5BE98B790EA5}" destId="{A36CB18D-7511-2047-9079-35A68AF6B0B9}" srcOrd="2" destOrd="0" presId="urn:microsoft.com/office/officeart/2005/8/layout/chart3"/>
    <dgm:cxn modelId="{57E1313E-D1D6-D54F-AB49-E1A2C1925BFA}" type="presParOf" srcId="{AEC77958-552E-9247-BFA6-5BE98B790EA5}" destId="{41529D05-E9B8-A646-8687-EE6DDCE654C1}" srcOrd="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2E2A8F8-B339-D34E-9B28-148F00DBC7DA}" type="doc">
      <dgm:prSet loTypeId="urn:microsoft.com/office/officeart/2005/8/layout/chart3" loCatId="" qsTypeId="urn:microsoft.com/office/officeart/2005/8/quickstyle/simple1" qsCatId="simple" csTypeId="urn:microsoft.com/office/officeart/2005/8/colors/accent1_2" csCatId="accent1" phldr="1"/>
      <dgm:spPr/>
    </dgm:pt>
    <dgm:pt modelId="{9259701F-19B1-234F-9289-536CE6968242}">
      <dgm:prSet phldrT="[Text]"/>
      <dgm:spPr/>
      <dgm:t>
        <a:bodyPr/>
        <a:lstStyle/>
        <a:p>
          <a:r>
            <a:rPr lang="en-US" dirty="0" smtClean="0"/>
            <a:t>Structure</a:t>
          </a:r>
          <a:endParaRPr lang="en-US" dirty="0"/>
        </a:p>
      </dgm:t>
    </dgm:pt>
    <dgm:pt modelId="{F9AF0A8F-47E8-224B-B9CA-AF473FD043A8}" type="parTrans" cxnId="{E3081A5E-5823-E54B-BD27-21ACC305DA62}">
      <dgm:prSet/>
      <dgm:spPr/>
    </dgm:pt>
    <dgm:pt modelId="{1CFACE32-2B2C-0A42-876D-23A867284FBE}" type="sibTrans" cxnId="{E3081A5E-5823-E54B-BD27-21ACC305DA62}">
      <dgm:prSet/>
      <dgm:spPr/>
    </dgm:pt>
    <dgm:pt modelId="{8B1DB870-F800-CA40-9189-5D3859FC589E}">
      <dgm:prSet phldrT="[Text]"/>
      <dgm:spPr/>
      <dgm:t>
        <a:bodyPr/>
        <a:lstStyle/>
        <a:p>
          <a:r>
            <a:rPr lang="en-US" dirty="0" smtClean="0"/>
            <a:t>Metadata</a:t>
          </a:r>
          <a:endParaRPr lang="en-US" dirty="0"/>
        </a:p>
      </dgm:t>
    </dgm:pt>
    <dgm:pt modelId="{F6FDB326-32C8-D04A-975F-0EDA98CD4C25}" type="parTrans" cxnId="{F0E7062C-B8D4-D14F-A15A-BB1235B66AF4}">
      <dgm:prSet/>
      <dgm:spPr/>
    </dgm:pt>
    <dgm:pt modelId="{BEC2F285-14EC-5743-98CF-F87F39802AFA}" type="sibTrans" cxnId="{F0E7062C-B8D4-D14F-A15A-BB1235B66AF4}">
      <dgm:prSet/>
      <dgm:spPr/>
    </dgm:pt>
    <dgm:pt modelId="{0CFD9B60-312A-C842-813B-0AA8441CF41C}">
      <dgm:prSet phldrT="[Text]"/>
      <dgm:spPr/>
      <dgm:t>
        <a:bodyPr/>
        <a:lstStyle/>
        <a:p>
          <a:r>
            <a:rPr lang="en-US" dirty="0" smtClean="0"/>
            <a:t>Automatic</a:t>
          </a:r>
          <a:endParaRPr lang="en-US" dirty="0"/>
        </a:p>
      </dgm:t>
    </dgm:pt>
    <dgm:pt modelId="{6EF942E8-2CEC-A144-9864-A08C03A9DBB0}" type="parTrans" cxnId="{F69837C7-A11A-D746-B9AF-1C5CFA048DD3}">
      <dgm:prSet/>
      <dgm:spPr/>
    </dgm:pt>
    <dgm:pt modelId="{67C49656-6E5D-9649-B1CD-FEBFFB227248}" type="sibTrans" cxnId="{F69837C7-A11A-D746-B9AF-1C5CFA048DD3}">
      <dgm:prSet/>
      <dgm:spPr/>
    </dgm:pt>
    <dgm:pt modelId="{7B7FC444-6B2D-7A41-9F28-6BCA3B23AE4A}">
      <dgm:prSet phldrT="[Text]"/>
      <dgm:spPr/>
      <dgm:t>
        <a:bodyPr/>
        <a:lstStyle/>
        <a:p>
          <a:r>
            <a:rPr lang="en-US" dirty="0" smtClean="0"/>
            <a:t>Name</a:t>
          </a:r>
          <a:endParaRPr lang="en-US" dirty="0"/>
        </a:p>
      </dgm:t>
    </dgm:pt>
    <dgm:pt modelId="{1854A40E-F16E-BD45-89BD-9A49DDD87385}" type="parTrans" cxnId="{B581A985-F43B-8543-8AA1-A56AC7CD4294}">
      <dgm:prSet/>
      <dgm:spPr/>
    </dgm:pt>
    <dgm:pt modelId="{8BAE7885-4BD0-F24D-A985-ADE86D5741D2}" type="sibTrans" cxnId="{B581A985-F43B-8543-8AA1-A56AC7CD4294}">
      <dgm:prSet/>
      <dgm:spPr/>
    </dgm:pt>
    <dgm:pt modelId="{A23BD387-A983-EA4B-A4F1-AFE0708F88C9}">
      <dgm:prSet phldrT="[Text]"/>
      <dgm:spPr/>
      <dgm:t>
        <a:bodyPr/>
        <a:lstStyle/>
        <a:p>
          <a:r>
            <a:rPr lang="en-US" dirty="0" smtClean="0"/>
            <a:t>Description (optional)</a:t>
          </a:r>
          <a:endParaRPr lang="en-US" dirty="0"/>
        </a:p>
      </dgm:t>
    </dgm:pt>
    <dgm:pt modelId="{0AD62680-2F3D-4146-B07E-C8C692BE7908}" type="parTrans" cxnId="{4483F21A-825E-3C4E-8A65-9159129F618A}">
      <dgm:prSet/>
      <dgm:spPr/>
    </dgm:pt>
    <dgm:pt modelId="{EB4FC6AE-9A0B-2B4D-844C-3F4EB4AB2B33}" type="sibTrans" cxnId="{4483F21A-825E-3C4E-8A65-9159129F618A}">
      <dgm:prSet/>
      <dgm:spPr/>
    </dgm:pt>
    <dgm:pt modelId="{8D61B22D-798C-8641-AA2A-819FB750350C}" type="pres">
      <dgm:prSet presAssocID="{F2E2A8F8-B339-D34E-9B28-148F00DBC7DA}" presName="compositeShape" presStyleCnt="0">
        <dgm:presLayoutVars>
          <dgm:chMax val="7"/>
          <dgm:dir/>
          <dgm:resizeHandles val="exact"/>
        </dgm:presLayoutVars>
      </dgm:prSet>
      <dgm:spPr/>
    </dgm:pt>
    <dgm:pt modelId="{0B4CADB7-B713-8049-A73B-C05E3745512C}" type="pres">
      <dgm:prSet presAssocID="{F2E2A8F8-B339-D34E-9B28-148F00DBC7DA}" presName="wedge1" presStyleLbl="node1" presStyleIdx="0" presStyleCnt="2"/>
      <dgm:spPr/>
      <dgm:t>
        <a:bodyPr/>
        <a:lstStyle/>
        <a:p>
          <a:endParaRPr lang="en-US"/>
        </a:p>
      </dgm:t>
    </dgm:pt>
    <dgm:pt modelId="{B6FE213A-A8A7-B848-B0DC-6403878362C8}" type="pres">
      <dgm:prSet presAssocID="{F2E2A8F8-B339-D34E-9B28-148F00DBC7DA}" presName="wedge1Tx" presStyleLbl="node1" presStyleIdx="0" presStyleCnt="2">
        <dgm:presLayoutVars>
          <dgm:chMax val="0"/>
          <dgm:chPref val="0"/>
          <dgm:bulletEnabled val="1"/>
        </dgm:presLayoutVars>
      </dgm:prSet>
      <dgm:spPr/>
      <dgm:t>
        <a:bodyPr/>
        <a:lstStyle/>
        <a:p>
          <a:endParaRPr lang="en-US"/>
        </a:p>
      </dgm:t>
    </dgm:pt>
    <dgm:pt modelId="{20A848FE-240E-6A43-B085-7D733E1CF2FF}" type="pres">
      <dgm:prSet presAssocID="{F2E2A8F8-B339-D34E-9B28-148F00DBC7DA}" presName="wedge2" presStyleLbl="node1" presStyleIdx="1" presStyleCnt="2"/>
      <dgm:spPr/>
      <dgm:t>
        <a:bodyPr/>
        <a:lstStyle/>
        <a:p>
          <a:endParaRPr lang="en-US"/>
        </a:p>
      </dgm:t>
    </dgm:pt>
    <dgm:pt modelId="{6E43A96B-3241-C745-AB11-882DC7DE2D65}" type="pres">
      <dgm:prSet presAssocID="{F2E2A8F8-B339-D34E-9B28-148F00DBC7DA}" presName="wedge2Tx" presStyleLbl="node1" presStyleIdx="1" presStyleCnt="2">
        <dgm:presLayoutVars>
          <dgm:chMax val="0"/>
          <dgm:chPref val="0"/>
          <dgm:bulletEnabled val="1"/>
        </dgm:presLayoutVars>
      </dgm:prSet>
      <dgm:spPr/>
      <dgm:t>
        <a:bodyPr/>
        <a:lstStyle/>
        <a:p>
          <a:endParaRPr lang="en-US"/>
        </a:p>
      </dgm:t>
    </dgm:pt>
  </dgm:ptLst>
  <dgm:cxnLst>
    <dgm:cxn modelId="{2F3C580E-E928-2E47-AE76-AFD30DC52B52}" type="presOf" srcId="{A23BD387-A983-EA4B-A4F1-AFE0708F88C9}" destId="{20A848FE-240E-6A43-B085-7D733E1CF2FF}" srcOrd="0" destOrd="2" presId="urn:microsoft.com/office/officeart/2005/8/layout/chart3"/>
    <dgm:cxn modelId="{4B9B59A1-94FA-8341-B9E9-25A937021966}" type="presOf" srcId="{F2E2A8F8-B339-D34E-9B28-148F00DBC7DA}" destId="{8D61B22D-798C-8641-AA2A-819FB750350C}" srcOrd="0" destOrd="0" presId="urn:microsoft.com/office/officeart/2005/8/layout/chart3"/>
    <dgm:cxn modelId="{94804D39-555E-E741-85E0-E5BC1D5A7CA2}" type="presOf" srcId="{8B1DB870-F800-CA40-9189-5D3859FC589E}" destId="{20A848FE-240E-6A43-B085-7D733E1CF2FF}" srcOrd="0" destOrd="0" presId="urn:microsoft.com/office/officeart/2005/8/layout/chart3"/>
    <dgm:cxn modelId="{9D285D83-1638-2A41-896C-685436B2706A}" type="presOf" srcId="{A23BD387-A983-EA4B-A4F1-AFE0708F88C9}" destId="{6E43A96B-3241-C745-AB11-882DC7DE2D65}" srcOrd="1" destOrd="2" presId="urn:microsoft.com/office/officeart/2005/8/layout/chart3"/>
    <dgm:cxn modelId="{F69837C7-A11A-D746-B9AF-1C5CFA048DD3}" srcId="{9259701F-19B1-234F-9289-536CE6968242}" destId="{0CFD9B60-312A-C842-813B-0AA8441CF41C}" srcOrd="0" destOrd="0" parTransId="{6EF942E8-2CEC-A144-9864-A08C03A9DBB0}" sibTransId="{67C49656-6E5D-9649-B1CD-FEBFFB227248}"/>
    <dgm:cxn modelId="{E3081A5E-5823-E54B-BD27-21ACC305DA62}" srcId="{F2E2A8F8-B339-D34E-9B28-148F00DBC7DA}" destId="{9259701F-19B1-234F-9289-536CE6968242}" srcOrd="0" destOrd="0" parTransId="{F9AF0A8F-47E8-224B-B9CA-AF473FD043A8}" sibTransId="{1CFACE32-2B2C-0A42-876D-23A867284FBE}"/>
    <dgm:cxn modelId="{BA7F02BE-8AFB-464E-83FA-9CDA13FF5F91}" type="presOf" srcId="{0CFD9B60-312A-C842-813B-0AA8441CF41C}" destId="{B6FE213A-A8A7-B848-B0DC-6403878362C8}" srcOrd="1" destOrd="1" presId="urn:microsoft.com/office/officeart/2005/8/layout/chart3"/>
    <dgm:cxn modelId="{B581A985-F43B-8543-8AA1-A56AC7CD4294}" srcId="{8B1DB870-F800-CA40-9189-5D3859FC589E}" destId="{7B7FC444-6B2D-7A41-9F28-6BCA3B23AE4A}" srcOrd="0" destOrd="0" parTransId="{1854A40E-F16E-BD45-89BD-9A49DDD87385}" sibTransId="{8BAE7885-4BD0-F24D-A985-ADE86D5741D2}"/>
    <dgm:cxn modelId="{919086E8-5E69-6448-8090-4016B77CDEEE}" type="presOf" srcId="{0CFD9B60-312A-C842-813B-0AA8441CF41C}" destId="{0B4CADB7-B713-8049-A73B-C05E3745512C}" srcOrd="0" destOrd="1" presId="urn:microsoft.com/office/officeart/2005/8/layout/chart3"/>
    <dgm:cxn modelId="{F0E7062C-B8D4-D14F-A15A-BB1235B66AF4}" srcId="{F2E2A8F8-B339-D34E-9B28-148F00DBC7DA}" destId="{8B1DB870-F800-CA40-9189-5D3859FC589E}" srcOrd="1" destOrd="0" parTransId="{F6FDB326-32C8-D04A-975F-0EDA98CD4C25}" sibTransId="{BEC2F285-14EC-5743-98CF-F87F39802AFA}"/>
    <dgm:cxn modelId="{65E9F632-D1A4-AB40-A567-349C71845F26}" type="presOf" srcId="{8B1DB870-F800-CA40-9189-5D3859FC589E}" destId="{6E43A96B-3241-C745-AB11-882DC7DE2D65}" srcOrd="1" destOrd="0" presId="urn:microsoft.com/office/officeart/2005/8/layout/chart3"/>
    <dgm:cxn modelId="{DC9F1F69-5F63-A34B-935C-14EC7BD27E2A}" type="presOf" srcId="{7B7FC444-6B2D-7A41-9F28-6BCA3B23AE4A}" destId="{20A848FE-240E-6A43-B085-7D733E1CF2FF}" srcOrd="0" destOrd="1" presId="urn:microsoft.com/office/officeart/2005/8/layout/chart3"/>
    <dgm:cxn modelId="{D666CDA0-901A-374B-9A80-8F74FB3EFAB5}" type="presOf" srcId="{9259701F-19B1-234F-9289-536CE6968242}" destId="{0B4CADB7-B713-8049-A73B-C05E3745512C}" srcOrd="0" destOrd="0" presId="urn:microsoft.com/office/officeart/2005/8/layout/chart3"/>
    <dgm:cxn modelId="{4483F21A-825E-3C4E-8A65-9159129F618A}" srcId="{8B1DB870-F800-CA40-9189-5D3859FC589E}" destId="{A23BD387-A983-EA4B-A4F1-AFE0708F88C9}" srcOrd="1" destOrd="0" parTransId="{0AD62680-2F3D-4146-B07E-C8C692BE7908}" sibTransId="{EB4FC6AE-9A0B-2B4D-844C-3F4EB4AB2B33}"/>
    <dgm:cxn modelId="{85AEB8B0-C94D-724F-B797-75F5102E3DA7}" type="presOf" srcId="{7B7FC444-6B2D-7A41-9F28-6BCA3B23AE4A}" destId="{6E43A96B-3241-C745-AB11-882DC7DE2D65}" srcOrd="1" destOrd="1" presId="urn:microsoft.com/office/officeart/2005/8/layout/chart3"/>
    <dgm:cxn modelId="{70D54534-DC86-3847-9465-C7CAF1BF0E46}" type="presOf" srcId="{9259701F-19B1-234F-9289-536CE6968242}" destId="{B6FE213A-A8A7-B848-B0DC-6403878362C8}" srcOrd="1" destOrd="0" presId="urn:microsoft.com/office/officeart/2005/8/layout/chart3"/>
    <dgm:cxn modelId="{4F8AEC38-65BA-334C-9D75-23A9723A77A0}" type="presParOf" srcId="{8D61B22D-798C-8641-AA2A-819FB750350C}" destId="{0B4CADB7-B713-8049-A73B-C05E3745512C}" srcOrd="0" destOrd="0" presId="urn:microsoft.com/office/officeart/2005/8/layout/chart3"/>
    <dgm:cxn modelId="{14374278-E953-2643-8361-2E6574EE1A2D}" type="presParOf" srcId="{8D61B22D-798C-8641-AA2A-819FB750350C}" destId="{B6FE213A-A8A7-B848-B0DC-6403878362C8}" srcOrd="1" destOrd="0" presId="urn:microsoft.com/office/officeart/2005/8/layout/chart3"/>
    <dgm:cxn modelId="{5585FEF8-95F7-8742-9632-EB40EB14F0E4}" type="presParOf" srcId="{8D61B22D-798C-8641-AA2A-819FB750350C}" destId="{20A848FE-240E-6A43-B085-7D733E1CF2FF}" srcOrd="2" destOrd="0" presId="urn:microsoft.com/office/officeart/2005/8/layout/chart3"/>
    <dgm:cxn modelId="{25CDAD10-4031-C947-84B2-5297F8795BE2}" type="presParOf" srcId="{8D61B22D-798C-8641-AA2A-819FB750350C}" destId="{6E43A96B-3241-C745-AB11-882DC7DE2D65}" srcOrd="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F9EB725-43D9-214D-B8B9-ACABFBA20F98}" type="doc">
      <dgm:prSet loTypeId="urn:microsoft.com/office/officeart/2005/8/layout/chart3" loCatId="" qsTypeId="urn:microsoft.com/office/officeart/2005/8/quickstyle/simple1" qsCatId="simple" csTypeId="urn:microsoft.com/office/officeart/2005/8/colors/accent1_2" csCatId="accent1" phldr="1"/>
      <dgm:spPr/>
    </dgm:pt>
    <dgm:pt modelId="{C6D04DC5-833B-8848-85D8-0241DDB368A3}">
      <dgm:prSet phldrT="[Text]"/>
      <dgm:spPr/>
      <dgm:t>
        <a:bodyPr/>
        <a:lstStyle/>
        <a:p>
          <a:r>
            <a:rPr lang="en-US" dirty="0" smtClean="0"/>
            <a:t>Template</a:t>
          </a:r>
          <a:endParaRPr lang="en-US" dirty="0"/>
        </a:p>
      </dgm:t>
    </dgm:pt>
    <dgm:pt modelId="{EE9C322F-6839-3E4F-8A00-631EBD974048}" type="parTrans" cxnId="{B5DF89D4-BACB-7644-9AEA-5E4621BF79DC}">
      <dgm:prSet/>
      <dgm:spPr/>
      <dgm:t>
        <a:bodyPr/>
        <a:lstStyle/>
        <a:p>
          <a:endParaRPr lang="en-US"/>
        </a:p>
      </dgm:t>
    </dgm:pt>
    <dgm:pt modelId="{FDC619E2-6B99-2F4F-9642-4BEA76DB5F50}" type="sibTrans" cxnId="{B5DF89D4-BACB-7644-9AEA-5E4621BF79DC}">
      <dgm:prSet/>
      <dgm:spPr/>
      <dgm:t>
        <a:bodyPr/>
        <a:lstStyle/>
        <a:p>
          <a:endParaRPr lang="en-US"/>
        </a:p>
      </dgm:t>
    </dgm:pt>
    <dgm:pt modelId="{3E28DA87-AA64-8C4B-BD41-CE7FA22FF399}">
      <dgm:prSet phldrT="[Text]"/>
      <dgm:spPr/>
      <dgm:t>
        <a:bodyPr/>
        <a:lstStyle/>
        <a:p>
          <a:r>
            <a:rPr lang="en-US" dirty="0" smtClean="0"/>
            <a:t>Metadata</a:t>
          </a:r>
          <a:endParaRPr lang="en-US" dirty="0"/>
        </a:p>
      </dgm:t>
    </dgm:pt>
    <dgm:pt modelId="{8A4EAFCE-AA98-6E48-8AE5-6B17DC0E1576}" type="parTrans" cxnId="{0D79BB9D-8C28-C941-9EE7-13B1F22CF9F1}">
      <dgm:prSet/>
      <dgm:spPr/>
      <dgm:t>
        <a:bodyPr/>
        <a:lstStyle/>
        <a:p>
          <a:endParaRPr lang="en-US"/>
        </a:p>
      </dgm:t>
    </dgm:pt>
    <dgm:pt modelId="{6463389C-3A80-5E4A-BF10-8F8940C55610}" type="sibTrans" cxnId="{0D79BB9D-8C28-C941-9EE7-13B1F22CF9F1}">
      <dgm:prSet/>
      <dgm:spPr/>
      <dgm:t>
        <a:bodyPr/>
        <a:lstStyle/>
        <a:p>
          <a:endParaRPr lang="en-US"/>
        </a:p>
      </dgm:t>
    </dgm:pt>
    <dgm:pt modelId="{EF0B7BF7-6DBD-914C-B90E-162589B6EE9D}">
      <dgm:prSet phldrT="[Text]"/>
      <dgm:spPr/>
      <dgm:t>
        <a:bodyPr/>
        <a:lstStyle/>
        <a:p>
          <a:r>
            <a:rPr lang="en-US" dirty="0" smtClean="0"/>
            <a:t>Order (optional)</a:t>
          </a:r>
          <a:endParaRPr lang="en-US" dirty="0"/>
        </a:p>
      </dgm:t>
    </dgm:pt>
    <dgm:pt modelId="{699806B8-2F7E-3E40-BB55-A7B0AE2BAD7B}" type="parTrans" cxnId="{27E87ECA-2D35-7043-AE00-32871AB1ABC3}">
      <dgm:prSet/>
      <dgm:spPr/>
      <dgm:t>
        <a:bodyPr/>
        <a:lstStyle/>
        <a:p>
          <a:endParaRPr lang="en-US"/>
        </a:p>
      </dgm:t>
    </dgm:pt>
    <dgm:pt modelId="{9471E2FB-2A94-114E-9840-C813BFCBDC10}" type="sibTrans" cxnId="{27E87ECA-2D35-7043-AE00-32871AB1ABC3}">
      <dgm:prSet/>
      <dgm:spPr/>
      <dgm:t>
        <a:bodyPr/>
        <a:lstStyle/>
        <a:p>
          <a:endParaRPr lang="en-US"/>
        </a:p>
      </dgm:t>
    </dgm:pt>
    <dgm:pt modelId="{715E2453-D5D1-094E-BDF1-CD584AB1B117}">
      <dgm:prSet phldrT="[Text]"/>
      <dgm:spPr/>
      <dgm:t>
        <a:bodyPr/>
        <a:lstStyle/>
        <a:p>
          <a:r>
            <a:rPr lang="en-US" dirty="0" smtClean="0"/>
            <a:t>Automatic</a:t>
          </a:r>
          <a:endParaRPr lang="en-US" dirty="0"/>
        </a:p>
      </dgm:t>
    </dgm:pt>
    <dgm:pt modelId="{2BC5679D-3421-294B-BCCA-C5E225881A36}" type="parTrans" cxnId="{6F431A36-F1AE-724B-8172-8BC764A59832}">
      <dgm:prSet/>
      <dgm:spPr/>
      <dgm:t>
        <a:bodyPr/>
        <a:lstStyle/>
        <a:p>
          <a:endParaRPr lang="en-US"/>
        </a:p>
      </dgm:t>
    </dgm:pt>
    <dgm:pt modelId="{A85011C6-8C0F-1847-A393-D852573D52C4}" type="sibTrans" cxnId="{6F431A36-F1AE-724B-8172-8BC764A59832}">
      <dgm:prSet/>
      <dgm:spPr/>
      <dgm:t>
        <a:bodyPr/>
        <a:lstStyle/>
        <a:p>
          <a:endParaRPr lang="en-US"/>
        </a:p>
      </dgm:t>
    </dgm:pt>
    <dgm:pt modelId="{71CF8046-921B-2C4C-96B5-85DE2E46EE33}">
      <dgm:prSet phldrT="[Text]"/>
      <dgm:spPr/>
      <dgm:t>
        <a:bodyPr/>
        <a:lstStyle/>
        <a:p>
          <a:r>
            <a:rPr lang="en-US" dirty="0" smtClean="0"/>
            <a:t>Name</a:t>
          </a:r>
          <a:endParaRPr lang="en-US" dirty="0"/>
        </a:p>
      </dgm:t>
    </dgm:pt>
    <dgm:pt modelId="{ED83A9C8-1EBA-0046-AF87-A7AC355FE787}" type="parTrans" cxnId="{37A773F2-2E02-AC4F-8F69-293767DE3801}">
      <dgm:prSet/>
      <dgm:spPr/>
      <dgm:t>
        <a:bodyPr/>
        <a:lstStyle/>
        <a:p>
          <a:endParaRPr lang="en-US"/>
        </a:p>
      </dgm:t>
    </dgm:pt>
    <dgm:pt modelId="{DBE839F5-228A-3947-B673-D59ADEB1C96E}" type="sibTrans" cxnId="{37A773F2-2E02-AC4F-8F69-293767DE3801}">
      <dgm:prSet/>
      <dgm:spPr/>
      <dgm:t>
        <a:bodyPr/>
        <a:lstStyle/>
        <a:p>
          <a:endParaRPr lang="en-US"/>
        </a:p>
      </dgm:t>
    </dgm:pt>
    <dgm:pt modelId="{A5D19615-1962-504C-979B-B36874C59E55}">
      <dgm:prSet phldrT="[Text]"/>
      <dgm:spPr/>
      <dgm:t>
        <a:bodyPr/>
        <a:lstStyle/>
        <a:p>
          <a:r>
            <a:rPr lang="en-US" dirty="0" smtClean="0"/>
            <a:t>Description (optional)</a:t>
          </a:r>
          <a:endParaRPr lang="en-US" dirty="0"/>
        </a:p>
      </dgm:t>
    </dgm:pt>
    <dgm:pt modelId="{A5605531-4904-714D-8A37-D4BA130FA82D}" type="parTrans" cxnId="{B2307299-6E8D-CA44-959D-461450374F24}">
      <dgm:prSet/>
      <dgm:spPr/>
      <dgm:t>
        <a:bodyPr/>
        <a:lstStyle/>
        <a:p>
          <a:endParaRPr lang="en-US"/>
        </a:p>
      </dgm:t>
    </dgm:pt>
    <dgm:pt modelId="{6F02188A-8731-2044-B279-A3B67F12FED6}" type="sibTrans" cxnId="{B2307299-6E8D-CA44-959D-461450374F24}">
      <dgm:prSet/>
      <dgm:spPr/>
      <dgm:t>
        <a:bodyPr/>
        <a:lstStyle/>
        <a:p>
          <a:endParaRPr lang="en-US"/>
        </a:p>
      </dgm:t>
    </dgm:pt>
    <dgm:pt modelId="{99B29B9D-DBFB-DA4C-9943-069B96D5401D}">
      <dgm:prSet phldrT="[Text]"/>
      <dgm:spPr/>
      <dgm:t>
        <a:bodyPr/>
        <a:lstStyle/>
        <a:p>
          <a:r>
            <a:rPr lang="en-US" dirty="0" smtClean="0"/>
            <a:t>Required (optional)</a:t>
          </a:r>
          <a:endParaRPr lang="en-US" dirty="0"/>
        </a:p>
      </dgm:t>
    </dgm:pt>
    <dgm:pt modelId="{4A257D6E-1A18-5942-8F5E-A3C5C05E79F2}" type="parTrans" cxnId="{72F5FEA8-B995-5E4C-945E-EF1C03297FC1}">
      <dgm:prSet/>
      <dgm:spPr/>
      <dgm:t>
        <a:bodyPr/>
        <a:lstStyle/>
        <a:p>
          <a:endParaRPr lang="en-US"/>
        </a:p>
      </dgm:t>
    </dgm:pt>
    <dgm:pt modelId="{9C22FF29-80D1-154B-B93C-742A87E1EE16}" type="sibTrans" cxnId="{72F5FEA8-B995-5E4C-945E-EF1C03297FC1}">
      <dgm:prSet/>
      <dgm:spPr/>
      <dgm:t>
        <a:bodyPr/>
        <a:lstStyle/>
        <a:p>
          <a:endParaRPr lang="en-US"/>
        </a:p>
      </dgm:t>
    </dgm:pt>
    <dgm:pt modelId="{5F25F74E-8167-0E43-8C83-D4A6744C4E53}">
      <dgm:prSet phldrT="[Text]"/>
      <dgm:spPr/>
      <dgm:t>
        <a:bodyPr/>
        <a:lstStyle/>
        <a:p>
          <a:r>
            <a:rPr lang="en-US" dirty="0" smtClean="0"/>
            <a:t>Type</a:t>
          </a:r>
          <a:endParaRPr lang="en-US" dirty="0"/>
        </a:p>
      </dgm:t>
    </dgm:pt>
    <dgm:pt modelId="{6BB982A3-1F99-E445-AFFF-6EE01FAFE003}" type="parTrans" cxnId="{440C8E74-5BB5-4949-BD35-514DA4C5E453}">
      <dgm:prSet/>
      <dgm:spPr/>
      <dgm:t>
        <a:bodyPr/>
        <a:lstStyle/>
        <a:p>
          <a:endParaRPr lang="en-US"/>
        </a:p>
      </dgm:t>
    </dgm:pt>
    <dgm:pt modelId="{A9FB1745-2D32-B24D-8133-C86E43F8B0FF}" type="sibTrans" cxnId="{440C8E74-5BB5-4949-BD35-514DA4C5E453}">
      <dgm:prSet/>
      <dgm:spPr/>
      <dgm:t>
        <a:bodyPr/>
        <a:lstStyle/>
        <a:p>
          <a:endParaRPr lang="en-US"/>
        </a:p>
      </dgm:t>
    </dgm:pt>
    <dgm:pt modelId="{B8A7C209-0ED2-0944-B7EB-5454CFEF9B55}">
      <dgm:prSet phldrT="[Text]"/>
      <dgm:spPr/>
      <dgm:t>
        <a:bodyPr/>
        <a:lstStyle/>
        <a:p>
          <a:r>
            <a:rPr lang="en-US" dirty="0" smtClean="0"/>
            <a:t>Index (optional)</a:t>
          </a:r>
          <a:endParaRPr lang="en-US" dirty="0"/>
        </a:p>
      </dgm:t>
    </dgm:pt>
    <dgm:pt modelId="{3BBAC319-D2CD-514D-A4A7-92FD12E1C206}" type="parTrans" cxnId="{E922045C-EE66-AF4D-9CD1-AE6ABB92D408}">
      <dgm:prSet/>
      <dgm:spPr/>
      <dgm:t>
        <a:bodyPr/>
        <a:lstStyle/>
        <a:p>
          <a:endParaRPr lang="en-US"/>
        </a:p>
      </dgm:t>
    </dgm:pt>
    <dgm:pt modelId="{B5FFFCE2-0804-CE4B-8084-24E7E1E001E0}" type="sibTrans" cxnId="{E922045C-EE66-AF4D-9CD1-AE6ABB92D408}">
      <dgm:prSet/>
      <dgm:spPr/>
      <dgm:t>
        <a:bodyPr/>
        <a:lstStyle/>
        <a:p>
          <a:endParaRPr lang="en-US"/>
        </a:p>
      </dgm:t>
    </dgm:pt>
    <dgm:pt modelId="{C2D30676-6D51-9743-8332-2EF2C7FAA1F5}">
      <dgm:prSet phldrT="[Text]"/>
      <dgm:spPr/>
      <dgm:t>
        <a:bodyPr/>
        <a:lstStyle/>
        <a:p>
          <a:r>
            <a:rPr lang="en-US" dirty="0" smtClean="0"/>
            <a:t>Spatial Index</a:t>
          </a:r>
          <a:endParaRPr lang="en-US" dirty="0"/>
        </a:p>
      </dgm:t>
    </dgm:pt>
    <dgm:pt modelId="{8005922F-5315-5F45-9E8A-E93035837268}" type="parTrans" cxnId="{F1CFEADB-D06A-8D4C-A894-CA54E0D4A819}">
      <dgm:prSet/>
      <dgm:spPr/>
      <dgm:t>
        <a:bodyPr/>
        <a:lstStyle/>
        <a:p>
          <a:endParaRPr lang="en-US"/>
        </a:p>
      </dgm:t>
    </dgm:pt>
    <dgm:pt modelId="{3F12683B-42D3-1741-8CC2-9C5CC0CC8D69}" type="sibTrans" cxnId="{F1CFEADB-D06A-8D4C-A894-CA54E0D4A819}">
      <dgm:prSet/>
      <dgm:spPr/>
      <dgm:t>
        <a:bodyPr/>
        <a:lstStyle/>
        <a:p>
          <a:endParaRPr lang="en-US"/>
        </a:p>
      </dgm:t>
    </dgm:pt>
    <dgm:pt modelId="{8B84B9F0-9FA2-C34B-A608-E219D3BA3EB8}" type="pres">
      <dgm:prSet presAssocID="{FF9EB725-43D9-214D-B8B9-ACABFBA20F98}" presName="compositeShape" presStyleCnt="0">
        <dgm:presLayoutVars>
          <dgm:chMax val="7"/>
          <dgm:dir/>
          <dgm:resizeHandles val="exact"/>
        </dgm:presLayoutVars>
      </dgm:prSet>
      <dgm:spPr/>
    </dgm:pt>
    <dgm:pt modelId="{D830AB38-340D-E444-B778-6E6311D9AA8D}" type="pres">
      <dgm:prSet presAssocID="{FF9EB725-43D9-214D-B8B9-ACABFBA20F98}" presName="wedge1" presStyleLbl="node1" presStyleIdx="0" presStyleCnt="6"/>
      <dgm:spPr/>
      <dgm:t>
        <a:bodyPr/>
        <a:lstStyle/>
        <a:p>
          <a:endParaRPr lang="en-US"/>
        </a:p>
      </dgm:t>
    </dgm:pt>
    <dgm:pt modelId="{3DCC45DB-7DBB-3F44-9734-5B1C6B6CBB83}" type="pres">
      <dgm:prSet presAssocID="{FF9EB725-43D9-214D-B8B9-ACABFBA20F98}" presName="wedge1Tx" presStyleLbl="node1" presStyleIdx="0" presStyleCnt="6">
        <dgm:presLayoutVars>
          <dgm:chMax val="0"/>
          <dgm:chPref val="0"/>
          <dgm:bulletEnabled val="1"/>
        </dgm:presLayoutVars>
      </dgm:prSet>
      <dgm:spPr/>
      <dgm:t>
        <a:bodyPr/>
        <a:lstStyle/>
        <a:p>
          <a:endParaRPr lang="en-US"/>
        </a:p>
      </dgm:t>
    </dgm:pt>
    <dgm:pt modelId="{C3F183F9-5FC5-9747-8C36-DA1EBF699425}" type="pres">
      <dgm:prSet presAssocID="{FF9EB725-43D9-214D-B8B9-ACABFBA20F98}" presName="wedge2" presStyleLbl="node1" presStyleIdx="1" presStyleCnt="6"/>
      <dgm:spPr/>
      <dgm:t>
        <a:bodyPr/>
        <a:lstStyle/>
        <a:p>
          <a:endParaRPr lang="en-US"/>
        </a:p>
      </dgm:t>
    </dgm:pt>
    <dgm:pt modelId="{CF86F100-A4C4-7347-A868-65B5F68BD9AC}" type="pres">
      <dgm:prSet presAssocID="{FF9EB725-43D9-214D-B8B9-ACABFBA20F98}" presName="wedge2Tx" presStyleLbl="node1" presStyleIdx="1" presStyleCnt="6">
        <dgm:presLayoutVars>
          <dgm:chMax val="0"/>
          <dgm:chPref val="0"/>
          <dgm:bulletEnabled val="1"/>
        </dgm:presLayoutVars>
      </dgm:prSet>
      <dgm:spPr/>
      <dgm:t>
        <a:bodyPr/>
        <a:lstStyle/>
        <a:p>
          <a:endParaRPr lang="en-US"/>
        </a:p>
      </dgm:t>
    </dgm:pt>
    <dgm:pt modelId="{1A6B17A9-63DB-4046-8C51-A8492AF1F7AD}" type="pres">
      <dgm:prSet presAssocID="{FF9EB725-43D9-214D-B8B9-ACABFBA20F98}" presName="wedge3" presStyleLbl="node1" presStyleIdx="2" presStyleCnt="6"/>
      <dgm:spPr/>
      <dgm:t>
        <a:bodyPr/>
        <a:lstStyle/>
        <a:p>
          <a:endParaRPr lang="en-US"/>
        </a:p>
      </dgm:t>
    </dgm:pt>
    <dgm:pt modelId="{005FEBE5-0A3A-7C43-8C0A-3C1E1F81C959}" type="pres">
      <dgm:prSet presAssocID="{FF9EB725-43D9-214D-B8B9-ACABFBA20F98}" presName="wedge3Tx" presStyleLbl="node1" presStyleIdx="2" presStyleCnt="6">
        <dgm:presLayoutVars>
          <dgm:chMax val="0"/>
          <dgm:chPref val="0"/>
          <dgm:bulletEnabled val="1"/>
        </dgm:presLayoutVars>
      </dgm:prSet>
      <dgm:spPr/>
      <dgm:t>
        <a:bodyPr/>
        <a:lstStyle/>
        <a:p>
          <a:endParaRPr lang="en-US"/>
        </a:p>
      </dgm:t>
    </dgm:pt>
    <dgm:pt modelId="{C51076FC-4500-7D48-99B4-0BC4771D4CD8}" type="pres">
      <dgm:prSet presAssocID="{FF9EB725-43D9-214D-B8B9-ACABFBA20F98}" presName="wedge4" presStyleLbl="node1" presStyleIdx="3" presStyleCnt="6"/>
      <dgm:spPr/>
      <dgm:t>
        <a:bodyPr/>
        <a:lstStyle/>
        <a:p>
          <a:endParaRPr lang="en-US"/>
        </a:p>
      </dgm:t>
    </dgm:pt>
    <dgm:pt modelId="{C8F06D23-3642-3A48-8ABB-884301D39725}" type="pres">
      <dgm:prSet presAssocID="{FF9EB725-43D9-214D-B8B9-ACABFBA20F98}" presName="wedge4Tx" presStyleLbl="node1" presStyleIdx="3" presStyleCnt="6">
        <dgm:presLayoutVars>
          <dgm:chMax val="0"/>
          <dgm:chPref val="0"/>
          <dgm:bulletEnabled val="1"/>
        </dgm:presLayoutVars>
      </dgm:prSet>
      <dgm:spPr/>
      <dgm:t>
        <a:bodyPr/>
        <a:lstStyle/>
        <a:p>
          <a:endParaRPr lang="en-US"/>
        </a:p>
      </dgm:t>
    </dgm:pt>
    <dgm:pt modelId="{8606EBE9-41B0-F342-9B2B-608078441763}" type="pres">
      <dgm:prSet presAssocID="{FF9EB725-43D9-214D-B8B9-ACABFBA20F98}" presName="wedge5" presStyleLbl="node1" presStyleIdx="4" presStyleCnt="6"/>
      <dgm:spPr/>
      <dgm:t>
        <a:bodyPr/>
        <a:lstStyle/>
        <a:p>
          <a:endParaRPr lang="en-US"/>
        </a:p>
      </dgm:t>
    </dgm:pt>
    <dgm:pt modelId="{5E098FB4-CFED-9A42-9822-A360254FC73D}" type="pres">
      <dgm:prSet presAssocID="{FF9EB725-43D9-214D-B8B9-ACABFBA20F98}" presName="wedge5Tx" presStyleLbl="node1" presStyleIdx="4" presStyleCnt="6">
        <dgm:presLayoutVars>
          <dgm:chMax val="0"/>
          <dgm:chPref val="0"/>
          <dgm:bulletEnabled val="1"/>
        </dgm:presLayoutVars>
      </dgm:prSet>
      <dgm:spPr/>
      <dgm:t>
        <a:bodyPr/>
        <a:lstStyle/>
        <a:p>
          <a:endParaRPr lang="en-US"/>
        </a:p>
      </dgm:t>
    </dgm:pt>
    <dgm:pt modelId="{1F051DCE-3208-2742-9828-C0F5DD6D48B7}" type="pres">
      <dgm:prSet presAssocID="{FF9EB725-43D9-214D-B8B9-ACABFBA20F98}" presName="wedge6" presStyleLbl="node1" presStyleIdx="5" presStyleCnt="6"/>
      <dgm:spPr/>
      <dgm:t>
        <a:bodyPr/>
        <a:lstStyle/>
        <a:p>
          <a:endParaRPr lang="en-US"/>
        </a:p>
      </dgm:t>
    </dgm:pt>
    <dgm:pt modelId="{17993721-A21A-3D49-AB69-076269E3A751}" type="pres">
      <dgm:prSet presAssocID="{FF9EB725-43D9-214D-B8B9-ACABFBA20F98}" presName="wedge6Tx" presStyleLbl="node1" presStyleIdx="5" presStyleCnt="6">
        <dgm:presLayoutVars>
          <dgm:chMax val="0"/>
          <dgm:chPref val="0"/>
          <dgm:bulletEnabled val="1"/>
        </dgm:presLayoutVars>
      </dgm:prSet>
      <dgm:spPr/>
      <dgm:t>
        <a:bodyPr/>
        <a:lstStyle/>
        <a:p>
          <a:endParaRPr lang="en-US"/>
        </a:p>
      </dgm:t>
    </dgm:pt>
  </dgm:ptLst>
  <dgm:cxnLst>
    <dgm:cxn modelId="{6F431A36-F1AE-724B-8172-8BC764A59832}" srcId="{C6D04DC5-833B-8848-85D8-0241DDB368A3}" destId="{715E2453-D5D1-094E-BDF1-CD584AB1B117}" srcOrd="0" destOrd="0" parTransId="{2BC5679D-3421-294B-BCCA-C5E225881A36}" sibTransId="{A85011C6-8C0F-1847-A393-D852573D52C4}"/>
    <dgm:cxn modelId="{48EE1403-4533-314E-ACBC-24C760D5BE92}" type="presOf" srcId="{71CF8046-921B-2C4C-96B5-85DE2E46EE33}" destId="{CF86F100-A4C4-7347-A868-65B5F68BD9AC}" srcOrd="1" destOrd="1" presId="urn:microsoft.com/office/officeart/2005/8/layout/chart3"/>
    <dgm:cxn modelId="{37A773F2-2E02-AC4F-8F69-293767DE3801}" srcId="{3E28DA87-AA64-8C4B-BD41-CE7FA22FF399}" destId="{71CF8046-921B-2C4C-96B5-85DE2E46EE33}" srcOrd="0" destOrd="0" parTransId="{ED83A9C8-1EBA-0046-AF87-A7AC355FE787}" sibTransId="{DBE839F5-228A-3947-B673-D59ADEB1C96E}"/>
    <dgm:cxn modelId="{E0C70691-60AA-724A-853F-75F8420DEC03}" type="presOf" srcId="{715E2453-D5D1-094E-BDF1-CD584AB1B117}" destId="{D830AB38-340D-E444-B778-6E6311D9AA8D}" srcOrd="0" destOrd="1" presId="urn:microsoft.com/office/officeart/2005/8/layout/chart3"/>
    <dgm:cxn modelId="{7542F447-D808-514C-BAAB-733A159975DD}" type="presOf" srcId="{5F25F74E-8167-0E43-8C83-D4A6744C4E53}" destId="{1A6B17A9-63DB-4046-8C51-A8492AF1F7AD}" srcOrd="0" destOrd="0" presId="urn:microsoft.com/office/officeart/2005/8/layout/chart3"/>
    <dgm:cxn modelId="{E5FD22C7-73F2-F447-A8F8-B1C9212C8545}" type="presOf" srcId="{71CF8046-921B-2C4C-96B5-85DE2E46EE33}" destId="{C3F183F9-5FC5-9747-8C36-DA1EBF699425}" srcOrd="0" destOrd="1" presId="urn:microsoft.com/office/officeart/2005/8/layout/chart3"/>
    <dgm:cxn modelId="{0D79BB9D-8C28-C941-9EE7-13B1F22CF9F1}" srcId="{FF9EB725-43D9-214D-B8B9-ACABFBA20F98}" destId="{3E28DA87-AA64-8C4B-BD41-CE7FA22FF399}" srcOrd="1" destOrd="0" parTransId="{8A4EAFCE-AA98-6E48-8AE5-6B17DC0E1576}" sibTransId="{6463389C-3A80-5E4A-BF10-8F8940C55610}"/>
    <dgm:cxn modelId="{B5DF89D4-BACB-7644-9AEA-5E4621BF79DC}" srcId="{FF9EB725-43D9-214D-B8B9-ACABFBA20F98}" destId="{C6D04DC5-833B-8848-85D8-0241DDB368A3}" srcOrd="0" destOrd="0" parTransId="{EE9C322F-6839-3E4F-8A00-631EBD974048}" sibTransId="{FDC619E2-6B99-2F4F-9642-4BEA76DB5F50}"/>
    <dgm:cxn modelId="{60C53835-3F20-0A4C-99DE-A3C60F563F3B}" type="presOf" srcId="{3E28DA87-AA64-8C4B-BD41-CE7FA22FF399}" destId="{C3F183F9-5FC5-9747-8C36-DA1EBF699425}" srcOrd="0" destOrd="0" presId="urn:microsoft.com/office/officeart/2005/8/layout/chart3"/>
    <dgm:cxn modelId="{DE08427C-E4F9-FF4D-8284-FFAB7235073B}" type="presOf" srcId="{A5D19615-1962-504C-979B-B36874C59E55}" destId="{C3F183F9-5FC5-9747-8C36-DA1EBF699425}" srcOrd="0" destOrd="2" presId="urn:microsoft.com/office/officeart/2005/8/layout/chart3"/>
    <dgm:cxn modelId="{91BD27EF-C88B-AB40-B24F-F0141AE648AD}" type="presOf" srcId="{3E28DA87-AA64-8C4B-BD41-CE7FA22FF399}" destId="{CF86F100-A4C4-7347-A868-65B5F68BD9AC}" srcOrd="1" destOrd="0" presId="urn:microsoft.com/office/officeart/2005/8/layout/chart3"/>
    <dgm:cxn modelId="{F1CFEADB-D06A-8D4C-A894-CA54E0D4A819}" srcId="{B8A7C209-0ED2-0944-B7EB-5454CFEF9B55}" destId="{C2D30676-6D51-9743-8332-2EF2C7FAA1F5}" srcOrd="0" destOrd="0" parTransId="{8005922F-5315-5F45-9E8A-E93035837268}" sibTransId="{3F12683B-42D3-1741-8CC2-9C5CC0CC8D69}"/>
    <dgm:cxn modelId="{92EBA55E-820B-A843-A48F-8AB8047882D3}" type="presOf" srcId="{5F25F74E-8167-0E43-8C83-D4A6744C4E53}" destId="{005FEBE5-0A3A-7C43-8C0A-3C1E1F81C959}" srcOrd="1" destOrd="0" presId="urn:microsoft.com/office/officeart/2005/8/layout/chart3"/>
    <dgm:cxn modelId="{42395BD6-0A63-EC4C-A907-8257B0BEE56B}" type="presOf" srcId="{EF0B7BF7-6DBD-914C-B90E-162589B6EE9D}" destId="{C51076FC-4500-7D48-99B4-0BC4771D4CD8}" srcOrd="0" destOrd="0" presId="urn:microsoft.com/office/officeart/2005/8/layout/chart3"/>
    <dgm:cxn modelId="{C6721B6E-5C43-E841-9FA1-E405032EA5DC}" type="presOf" srcId="{B8A7C209-0ED2-0944-B7EB-5454CFEF9B55}" destId="{1F051DCE-3208-2742-9828-C0F5DD6D48B7}" srcOrd="0" destOrd="0" presId="urn:microsoft.com/office/officeart/2005/8/layout/chart3"/>
    <dgm:cxn modelId="{C5BD8281-EBDF-B645-AE20-5091A7B22A24}" type="presOf" srcId="{C2D30676-6D51-9743-8332-2EF2C7FAA1F5}" destId="{1F051DCE-3208-2742-9828-C0F5DD6D48B7}" srcOrd="0" destOrd="1" presId="urn:microsoft.com/office/officeart/2005/8/layout/chart3"/>
    <dgm:cxn modelId="{E922045C-EE66-AF4D-9CD1-AE6ABB92D408}" srcId="{FF9EB725-43D9-214D-B8B9-ACABFBA20F98}" destId="{B8A7C209-0ED2-0944-B7EB-5454CFEF9B55}" srcOrd="5" destOrd="0" parTransId="{3BBAC319-D2CD-514D-A4A7-92FD12E1C206}" sibTransId="{B5FFFCE2-0804-CE4B-8084-24E7E1E001E0}"/>
    <dgm:cxn modelId="{5AC04B21-E8B0-1B47-88DE-D6E5E5D27B94}" type="presOf" srcId="{FF9EB725-43D9-214D-B8B9-ACABFBA20F98}" destId="{8B84B9F0-9FA2-C34B-A608-E219D3BA3EB8}" srcOrd="0" destOrd="0" presId="urn:microsoft.com/office/officeart/2005/8/layout/chart3"/>
    <dgm:cxn modelId="{82984242-8A4A-D141-BB75-10C3A915D142}" type="presOf" srcId="{715E2453-D5D1-094E-BDF1-CD584AB1B117}" destId="{3DCC45DB-7DBB-3F44-9734-5B1C6B6CBB83}" srcOrd="1" destOrd="1" presId="urn:microsoft.com/office/officeart/2005/8/layout/chart3"/>
    <dgm:cxn modelId="{B2307299-6E8D-CA44-959D-461450374F24}" srcId="{3E28DA87-AA64-8C4B-BD41-CE7FA22FF399}" destId="{A5D19615-1962-504C-979B-B36874C59E55}" srcOrd="1" destOrd="0" parTransId="{A5605531-4904-714D-8A37-D4BA130FA82D}" sibTransId="{6F02188A-8731-2044-B279-A3B67F12FED6}"/>
    <dgm:cxn modelId="{3A3EB89E-DAC3-7743-A7F5-65625798291C}" type="presOf" srcId="{A5D19615-1962-504C-979B-B36874C59E55}" destId="{CF86F100-A4C4-7347-A868-65B5F68BD9AC}" srcOrd="1" destOrd="2" presId="urn:microsoft.com/office/officeart/2005/8/layout/chart3"/>
    <dgm:cxn modelId="{250E9F6E-E59F-8B4F-A434-4686DB2F6AFD}" type="presOf" srcId="{99B29B9D-DBFB-DA4C-9943-069B96D5401D}" destId="{5E098FB4-CFED-9A42-9822-A360254FC73D}" srcOrd="1" destOrd="0" presId="urn:microsoft.com/office/officeart/2005/8/layout/chart3"/>
    <dgm:cxn modelId="{72F5FEA8-B995-5E4C-945E-EF1C03297FC1}" srcId="{FF9EB725-43D9-214D-B8B9-ACABFBA20F98}" destId="{99B29B9D-DBFB-DA4C-9943-069B96D5401D}" srcOrd="4" destOrd="0" parTransId="{4A257D6E-1A18-5942-8F5E-A3C5C05E79F2}" sibTransId="{9C22FF29-80D1-154B-B93C-742A87E1EE16}"/>
    <dgm:cxn modelId="{927612FA-237F-7642-B348-544A65DEB01F}" type="presOf" srcId="{C6D04DC5-833B-8848-85D8-0241DDB368A3}" destId="{3DCC45DB-7DBB-3F44-9734-5B1C6B6CBB83}" srcOrd="1" destOrd="0" presId="urn:microsoft.com/office/officeart/2005/8/layout/chart3"/>
    <dgm:cxn modelId="{440C8E74-5BB5-4949-BD35-514DA4C5E453}" srcId="{FF9EB725-43D9-214D-B8B9-ACABFBA20F98}" destId="{5F25F74E-8167-0E43-8C83-D4A6744C4E53}" srcOrd="2" destOrd="0" parTransId="{6BB982A3-1F99-E445-AFFF-6EE01FAFE003}" sibTransId="{A9FB1745-2D32-B24D-8133-C86E43F8B0FF}"/>
    <dgm:cxn modelId="{38695121-CD06-CF49-8B98-FDDFF0271BE3}" type="presOf" srcId="{99B29B9D-DBFB-DA4C-9943-069B96D5401D}" destId="{8606EBE9-41B0-F342-9B2B-608078441763}" srcOrd="0" destOrd="0" presId="urn:microsoft.com/office/officeart/2005/8/layout/chart3"/>
    <dgm:cxn modelId="{9DDAC39D-757D-344A-BA53-466632BE2167}" type="presOf" srcId="{B8A7C209-0ED2-0944-B7EB-5454CFEF9B55}" destId="{17993721-A21A-3D49-AB69-076269E3A751}" srcOrd="1" destOrd="0" presId="urn:microsoft.com/office/officeart/2005/8/layout/chart3"/>
    <dgm:cxn modelId="{3F40E808-7D91-C246-9314-18E878E7DBC3}" type="presOf" srcId="{EF0B7BF7-6DBD-914C-B90E-162589B6EE9D}" destId="{C8F06D23-3642-3A48-8ABB-884301D39725}" srcOrd="1" destOrd="0" presId="urn:microsoft.com/office/officeart/2005/8/layout/chart3"/>
    <dgm:cxn modelId="{27E87ECA-2D35-7043-AE00-32871AB1ABC3}" srcId="{FF9EB725-43D9-214D-B8B9-ACABFBA20F98}" destId="{EF0B7BF7-6DBD-914C-B90E-162589B6EE9D}" srcOrd="3" destOrd="0" parTransId="{699806B8-2F7E-3E40-BB55-A7B0AE2BAD7B}" sibTransId="{9471E2FB-2A94-114E-9840-C813BFCBDC10}"/>
    <dgm:cxn modelId="{F77BB630-C1B5-4A47-A6B9-9E40756969AC}" type="presOf" srcId="{C6D04DC5-833B-8848-85D8-0241DDB368A3}" destId="{D830AB38-340D-E444-B778-6E6311D9AA8D}" srcOrd="0" destOrd="0" presId="urn:microsoft.com/office/officeart/2005/8/layout/chart3"/>
    <dgm:cxn modelId="{1CF188FD-3291-0349-8A3D-2FABE00759D8}" type="presOf" srcId="{C2D30676-6D51-9743-8332-2EF2C7FAA1F5}" destId="{17993721-A21A-3D49-AB69-076269E3A751}" srcOrd="1" destOrd="1" presId="urn:microsoft.com/office/officeart/2005/8/layout/chart3"/>
    <dgm:cxn modelId="{BF953ACF-7528-034B-BA7F-34416794BB57}" type="presParOf" srcId="{8B84B9F0-9FA2-C34B-A608-E219D3BA3EB8}" destId="{D830AB38-340D-E444-B778-6E6311D9AA8D}" srcOrd="0" destOrd="0" presId="urn:microsoft.com/office/officeart/2005/8/layout/chart3"/>
    <dgm:cxn modelId="{D2FCAF4D-1124-5D45-B3F8-206AE05F8CBE}" type="presParOf" srcId="{8B84B9F0-9FA2-C34B-A608-E219D3BA3EB8}" destId="{3DCC45DB-7DBB-3F44-9734-5B1C6B6CBB83}" srcOrd="1" destOrd="0" presId="urn:microsoft.com/office/officeart/2005/8/layout/chart3"/>
    <dgm:cxn modelId="{B1D4D67F-9022-0244-BA9C-41D4938AD44B}" type="presParOf" srcId="{8B84B9F0-9FA2-C34B-A608-E219D3BA3EB8}" destId="{C3F183F9-5FC5-9747-8C36-DA1EBF699425}" srcOrd="2" destOrd="0" presId="urn:microsoft.com/office/officeart/2005/8/layout/chart3"/>
    <dgm:cxn modelId="{F0B52FB3-FB29-A840-80BE-0F62C927B380}" type="presParOf" srcId="{8B84B9F0-9FA2-C34B-A608-E219D3BA3EB8}" destId="{CF86F100-A4C4-7347-A868-65B5F68BD9AC}" srcOrd="3" destOrd="0" presId="urn:microsoft.com/office/officeart/2005/8/layout/chart3"/>
    <dgm:cxn modelId="{741E4D0F-29C1-CC47-883D-55E685A3EF4D}" type="presParOf" srcId="{8B84B9F0-9FA2-C34B-A608-E219D3BA3EB8}" destId="{1A6B17A9-63DB-4046-8C51-A8492AF1F7AD}" srcOrd="4" destOrd="0" presId="urn:microsoft.com/office/officeart/2005/8/layout/chart3"/>
    <dgm:cxn modelId="{3CD969B3-F118-424E-A982-30D976582D17}" type="presParOf" srcId="{8B84B9F0-9FA2-C34B-A608-E219D3BA3EB8}" destId="{005FEBE5-0A3A-7C43-8C0A-3C1E1F81C959}" srcOrd="5" destOrd="0" presId="urn:microsoft.com/office/officeart/2005/8/layout/chart3"/>
    <dgm:cxn modelId="{4404E6FC-A3A0-7D4E-8D4F-273F56207A41}" type="presParOf" srcId="{8B84B9F0-9FA2-C34B-A608-E219D3BA3EB8}" destId="{C51076FC-4500-7D48-99B4-0BC4771D4CD8}" srcOrd="6" destOrd="0" presId="urn:microsoft.com/office/officeart/2005/8/layout/chart3"/>
    <dgm:cxn modelId="{5A93FE43-B9F0-ED4E-9141-363A0B8E3F43}" type="presParOf" srcId="{8B84B9F0-9FA2-C34B-A608-E219D3BA3EB8}" destId="{C8F06D23-3642-3A48-8ABB-884301D39725}" srcOrd="7" destOrd="0" presId="urn:microsoft.com/office/officeart/2005/8/layout/chart3"/>
    <dgm:cxn modelId="{5D1A78E7-2554-BC4D-B143-3BF97FCE0F31}" type="presParOf" srcId="{8B84B9F0-9FA2-C34B-A608-E219D3BA3EB8}" destId="{8606EBE9-41B0-F342-9B2B-608078441763}" srcOrd="8" destOrd="0" presId="urn:microsoft.com/office/officeart/2005/8/layout/chart3"/>
    <dgm:cxn modelId="{F5B8FE44-F3E9-5D49-8900-5207D020B549}" type="presParOf" srcId="{8B84B9F0-9FA2-C34B-A608-E219D3BA3EB8}" destId="{5E098FB4-CFED-9A42-9822-A360254FC73D}" srcOrd="9" destOrd="0" presId="urn:microsoft.com/office/officeart/2005/8/layout/chart3"/>
    <dgm:cxn modelId="{EC4B9293-76EF-764D-982D-351F8855835F}" type="presParOf" srcId="{8B84B9F0-9FA2-C34B-A608-E219D3BA3EB8}" destId="{1F051DCE-3208-2742-9828-C0F5DD6D48B7}" srcOrd="10" destOrd="0" presId="urn:microsoft.com/office/officeart/2005/8/layout/chart3"/>
    <dgm:cxn modelId="{E1E4AEFE-A693-F542-A490-3A61D7D5DA0F}" type="presParOf" srcId="{8B84B9F0-9FA2-C34B-A608-E219D3BA3EB8}" destId="{17993721-A21A-3D49-AB69-076269E3A751}" srcOrd="11"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51A5F33-EFD7-194A-B0C3-E3D9B1C7F447}"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US"/>
        </a:p>
      </dgm:t>
    </dgm:pt>
    <dgm:pt modelId="{369A1D81-B2D6-3A4F-9FE5-C9D21D02834A}">
      <dgm:prSet phldrT="[Text]"/>
      <dgm:spPr/>
      <dgm:t>
        <a:bodyPr/>
        <a:lstStyle/>
        <a:p>
          <a:r>
            <a:rPr lang="en-US" dirty="0" smtClean="0"/>
            <a:t>Template A </a:t>
          </a:r>
          <a:br>
            <a:rPr lang="en-US" dirty="0" smtClean="0"/>
          </a:br>
          <a:r>
            <a:rPr lang="en-US" dirty="0" smtClean="0"/>
            <a:t>(Field A)</a:t>
          </a:r>
          <a:endParaRPr lang="en-US" dirty="0"/>
        </a:p>
      </dgm:t>
    </dgm:pt>
    <dgm:pt modelId="{03409036-8B9A-C044-81F8-616C596A45D3}" type="parTrans" cxnId="{5C428ADE-98C1-5D40-B51B-B26AA6CC6CD8}">
      <dgm:prSet/>
      <dgm:spPr/>
      <dgm:t>
        <a:bodyPr/>
        <a:lstStyle/>
        <a:p>
          <a:endParaRPr lang="en-US"/>
        </a:p>
      </dgm:t>
    </dgm:pt>
    <dgm:pt modelId="{7060AE80-BC1B-F843-AD04-96C6BA90B296}" type="sibTrans" cxnId="{5C428ADE-98C1-5D40-B51B-B26AA6CC6CD8}">
      <dgm:prSet/>
      <dgm:spPr/>
      <dgm:t>
        <a:bodyPr/>
        <a:lstStyle/>
        <a:p>
          <a:endParaRPr lang="en-US"/>
        </a:p>
      </dgm:t>
    </dgm:pt>
    <dgm:pt modelId="{77B53295-7DBF-2A49-83D2-D87408A188DE}">
      <dgm:prSet phldrT="[Text]"/>
      <dgm:spPr/>
      <dgm:t>
        <a:bodyPr/>
        <a:lstStyle/>
        <a:p>
          <a:r>
            <a:rPr lang="en-US" dirty="0" smtClean="0"/>
            <a:t>Template B</a:t>
          </a:r>
          <a:br>
            <a:rPr lang="en-US" dirty="0" smtClean="0"/>
          </a:br>
          <a:r>
            <a:rPr lang="en-US" dirty="0" smtClean="0"/>
            <a:t>(Field A)</a:t>
          </a:r>
          <a:endParaRPr lang="en-US" dirty="0"/>
        </a:p>
      </dgm:t>
    </dgm:pt>
    <dgm:pt modelId="{83F39935-7F6C-4B49-B054-A0B7B36F7C90}" type="parTrans" cxnId="{C5FAAAAB-C569-9742-83AA-FF5876FA74E0}">
      <dgm:prSet/>
      <dgm:spPr/>
      <dgm:t>
        <a:bodyPr/>
        <a:lstStyle/>
        <a:p>
          <a:endParaRPr lang="en-US"/>
        </a:p>
      </dgm:t>
    </dgm:pt>
    <dgm:pt modelId="{4F8833CB-CABB-B349-B179-DA4EC1EDDC5C}" type="sibTrans" cxnId="{C5FAAAAB-C569-9742-83AA-FF5876FA74E0}">
      <dgm:prSet/>
      <dgm:spPr/>
      <dgm:t>
        <a:bodyPr/>
        <a:lstStyle/>
        <a:p>
          <a:endParaRPr lang="en-US"/>
        </a:p>
      </dgm:t>
    </dgm:pt>
    <dgm:pt modelId="{6639C472-DEE5-A748-A41F-34D4AB561D4E}">
      <dgm:prSet phldrT="[Text]"/>
      <dgm:spPr/>
      <dgm:t>
        <a:bodyPr/>
        <a:lstStyle/>
        <a:p>
          <a:r>
            <a:rPr lang="en-US" dirty="0" smtClean="0"/>
            <a:t>Template C</a:t>
          </a:r>
          <a:br>
            <a:rPr lang="en-US" dirty="0" smtClean="0"/>
          </a:br>
          <a:r>
            <a:rPr lang="en-US" dirty="0" smtClean="0"/>
            <a:t>(Field B)</a:t>
          </a:r>
          <a:endParaRPr lang="en-US" dirty="0"/>
        </a:p>
      </dgm:t>
    </dgm:pt>
    <dgm:pt modelId="{25E1BD26-89AC-C54C-A43E-8EC36EDA5246}" type="parTrans" cxnId="{A1582646-46B1-F84E-A808-77B741C8BD0E}">
      <dgm:prSet/>
      <dgm:spPr/>
      <dgm:t>
        <a:bodyPr/>
        <a:lstStyle/>
        <a:p>
          <a:endParaRPr lang="en-US"/>
        </a:p>
      </dgm:t>
    </dgm:pt>
    <dgm:pt modelId="{CC0BFDE1-719B-C54D-A70A-3316BDB51118}" type="sibTrans" cxnId="{A1582646-46B1-F84E-A808-77B741C8BD0E}">
      <dgm:prSet/>
      <dgm:spPr/>
      <dgm:t>
        <a:bodyPr/>
        <a:lstStyle/>
        <a:p>
          <a:endParaRPr lang="en-US"/>
        </a:p>
      </dgm:t>
    </dgm:pt>
    <dgm:pt modelId="{C7B5062A-A415-894F-860A-37EA46D29E71}">
      <dgm:prSet phldrT="[Text]"/>
      <dgm:spPr/>
      <dgm:t>
        <a:bodyPr/>
        <a:lstStyle/>
        <a:p>
          <a:r>
            <a:rPr lang="en-US" dirty="0" smtClean="0"/>
            <a:t>Template D</a:t>
          </a:r>
          <a:br>
            <a:rPr lang="en-US" dirty="0" smtClean="0"/>
          </a:br>
          <a:r>
            <a:rPr lang="en-US" dirty="0" smtClean="0"/>
            <a:t>(Field A)</a:t>
          </a:r>
          <a:endParaRPr lang="en-US" dirty="0"/>
        </a:p>
      </dgm:t>
    </dgm:pt>
    <dgm:pt modelId="{86C62CB8-FF47-424C-BE8D-E67C4479DF3E}" type="parTrans" cxnId="{E2F8B1A2-813B-0142-A39C-A28E006286E9}">
      <dgm:prSet/>
      <dgm:spPr/>
      <dgm:t>
        <a:bodyPr/>
        <a:lstStyle/>
        <a:p>
          <a:endParaRPr lang="en-US"/>
        </a:p>
      </dgm:t>
    </dgm:pt>
    <dgm:pt modelId="{097930C8-E2FC-F74B-90BC-76A254C12244}" type="sibTrans" cxnId="{E2F8B1A2-813B-0142-A39C-A28E006286E9}">
      <dgm:prSet/>
      <dgm:spPr/>
      <dgm:t>
        <a:bodyPr/>
        <a:lstStyle/>
        <a:p>
          <a:endParaRPr lang="en-US"/>
        </a:p>
      </dgm:t>
    </dgm:pt>
    <dgm:pt modelId="{477938D8-B216-5840-9AB7-0C5A42856316}" type="pres">
      <dgm:prSet presAssocID="{051A5F33-EFD7-194A-B0C3-E3D9B1C7F447}" presName="cycle" presStyleCnt="0">
        <dgm:presLayoutVars>
          <dgm:chMax val="1"/>
          <dgm:dir/>
          <dgm:animLvl val="ctr"/>
          <dgm:resizeHandles val="exact"/>
        </dgm:presLayoutVars>
      </dgm:prSet>
      <dgm:spPr/>
      <dgm:t>
        <a:bodyPr/>
        <a:lstStyle/>
        <a:p>
          <a:endParaRPr lang="en-US"/>
        </a:p>
      </dgm:t>
    </dgm:pt>
    <dgm:pt modelId="{815A1AB4-388D-624D-A7A5-8DCCD73A4A09}" type="pres">
      <dgm:prSet presAssocID="{369A1D81-B2D6-3A4F-9FE5-C9D21D02834A}" presName="centerShape" presStyleLbl="node0" presStyleIdx="0" presStyleCnt="1"/>
      <dgm:spPr/>
      <dgm:t>
        <a:bodyPr/>
        <a:lstStyle/>
        <a:p>
          <a:endParaRPr lang="en-US"/>
        </a:p>
      </dgm:t>
    </dgm:pt>
    <dgm:pt modelId="{34828D61-1442-1840-A1B1-D24446C79E24}" type="pres">
      <dgm:prSet presAssocID="{83F39935-7F6C-4B49-B054-A0B7B36F7C90}" presName="parTrans" presStyleLbl="bgSibTrans2D1" presStyleIdx="0" presStyleCnt="3"/>
      <dgm:spPr/>
      <dgm:t>
        <a:bodyPr/>
        <a:lstStyle/>
        <a:p>
          <a:endParaRPr lang="en-US"/>
        </a:p>
      </dgm:t>
    </dgm:pt>
    <dgm:pt modelId="{3F6EC4A0-0D7E-6248-9511-360F4C56B986}" type="pres">
      <dgm:prSet presAssocID="{77B53295-7DBF-2A49-83D2-D87408A188DE}" presName="node" presStyleLbl="node1" presStyleIdx="0" presStyleCnt="3">
        <dgm:presLayoutVars>
          <dgm:bulletEnabled val="1"/>
        </dgm:presLayoutVars>
      </dgm:prSet>
      <dgm:spPr/>
      <dgm:t>
        <a:bodyPr/>
        <a:lstStyle/>
        <a:p>
          <a:endParaRPr lang="en-US"/>
        </a:p>
      </dgm:t>
    </dgm:pt>
    <dgm:pt modelId="{8B3DCA55-E1E0-4840-986F-6D45F79EA246}" type="pres">
      <dgm:prSet presAssocID="{25E1BD26-89AC-C54C-A43E-8EC36EDA5246}" presName="parTrans" presStyleLbl="bgSibTrans2D1" presStyleIdx="1" presStyleCnt="3"/>
      <dgm:spPr/>
      <dgm:t>
        <a:bodyPr/>
        <a:lstStyle/>
        <a:p>
          <a:endParaRPr lang="en-US"/>
        </a:p>
      </dgm:t>
    </dgm:pt>
    <dgm:pt modelId="{7BECDAD1-7A6C-2243-8FC2-E0FF8D32167C}" type="pres">
      <dgm:prSet presAssocID="{6639C472-DEE5-A748-A41F-34D4AB561D4E}" presName="node" presStyleLbl="node1" presStyleIdx="1" presStyleCnt="3">
        <dgm:presLayoutVars>
          <dgm:bulletEnabled val="1"/>
        </dgm:presLayoutVars>
      </dgm:prSet>
      <dgm:spPr/>
      <dgm:t>
        <a:bodyPr/>
        <a:lstStyle/>
        <a:p>
          <a:endParaRPr lang="en-US"/>
        </a:p>
      </dgm:t>
    </dgm:pt>
    <dgm:pt modelId="{1CE62D6D-FACB-F941-AF22-2D8F9AD77CF8}" type="pres">
      <dgm:prSet presAssocID="{86C62CB8-FF47-424C-BE8D-E67C4479DF3E}" presName="parTrans" presStyleLbl="bgSibTrans2D1" presStyleIdx="2" presStyleCnt="3"/>
      <dgm:spPr/>
      <dgm:t>
        <a:bodyPr/>
        <a:lstStyle/>
        <a:p>
          <a:endParaRPr lang="en-US"/>
        </a:p>
      </dgm:t>
    </dgm:pt>
    <dgm:pt modelId="{BCCAECB6-A189-0343-AC06-75D9DE6A76E4}" type="pres">
      <dgm:prSet presAssocID="{C7B5062A-A415-894F-860A-37EA46D29E71}" presName="node" presStyleLbl="node1" presStyleIdx="2" presStyleCnt="3">
        <dgm:presLayoutVars>
          <dgm:bulletEnabled val="1"/>
        </dgm:presLayoutVars>
      </dgm:prSet>
      <dgm:spPr/>
      <dgm:t>
        <a:bodyPr/>
        <a:lstStyle/>
        <a:p>
          <a:endParaRPr lang="en-US"/>
        </a:p>
      </dgm:t>
    </dgm:pt>
  </dgm:ptLst>
  <dgm:cxnLst>
    <dgm:cxn modelId="{6FBF50C9-1DF4-2642-AC21-F4A009F09B38}" type="presOf" srcId="{86C62CB8-FF47-424C-BE8D-E67C4479DF3E}" destId="{1CE62D6D-FACB-F941-AF22-2D8F9AD77CF8}" srcOrd="0" destOrd="0" presId="urn:microsoft.com/office/officeart/2005/8/layout/radial4"/>
    <dgm:cxn modelId="{A1582646-46B1-F84E-A808-77B741C8BD0E}" srcId="{369A1D81-B2D6-3A4F-9FE5-C9D21D02834A}" destId="{6639C472-DEE5-A748-A41F-34D4AB561D4E}" srcOrd="1" destOrd="0" parTransId="{25E1BD26-89AC-C54C-A43E-8EC36EDA5246}" sibTransId="{CC0BFDE1-719B-C54D-A70A-3316BDB51118}"/>
    <dgm:cxn modelId="{95BB8A09-D678-1B4E-848E-589A73EFD2FD}" type="presOf" srcId="{6639C472-DEE5-A748-A41F-34D4AB561D4E}" destId="{7BECDAD1-7A6C-2243-8FC2-E0FF8D32167C}" srcOrd="0" destOrd="0" presId="urn:microsoft.com/office/officeart/2005/8/layout/radial4"/>
    <dgm:cxn modelId="{E2F8B1A2-813B-0142-A39C-A28E006286E9}" srcId="{369A1D81-B2D6-3A4F-9FE5-C9D21D02834A}" destId="{C7B5062A-A415-894F-860A-37EA46D29E71}" srcOrd="2" destOrd="0" parTransId="{86C62CB8-FF47-424C-BE8D-E67C4479DF3E}" sibTransId="{097930C8-E2FC-F74B-90BC-76A254C12244}"/>
    <dgm:cxn modelId="{269AF7A6-A639-5147-8139-B216C11171A8}" type="presOf" srcId="{C7B5062A-A415-894F-860A-37EA46D29E71}" destId="{BCCAECB6-A189-0343-AC06-75D9DE6A76E4}" srcOrd="0" destOrd="0" presId="urn:microsoft.com/office/officeart/2005/8/layout/radial4"/>
    <dgm:cxn modelId="{72510E00-E876-974F-A235-F9A5213AE031}" type="presOf" srcId="{77B53295-7DBF-2A49-83D2-D87408A188DE}" destId="{3F6EC4A0-0D7E-6248-9511-360F4C56B986}" srcOrd="0" destOrd="0" presId="urn:microsoft.com/office/officeart/2005/8/layout/radial4"/>
    <dgm:cxn modelId="{C5FAAAAB-C569-9742-83AA-FF5876FA74E0}" srcId="{369A1D81-B2D6-3A4F-9FE5-C9D21D02834A}" destId="{77B53295-7DBF-2A49-83D2-D87408A188DE}" srcOrd="0" destOrd="0" parTransId="{83F39935-7F6C-4B49-B054-A0B7B36F7C90}" sibTransId="{4F8833CB-CABB-B349-B179-DA4EC1EDDC5C}"/>
    <dgm:cxn modelId="{7A24697D-1702-1B4A-B2F4-64250D413790}" type="presOf" srcId="{83F39935-7F6C-4B49-B054-A0B7B36F7C90}" destId="{34828D61-1442-1840-A1B1-D24446C79E24}" srcOrd="0" destOrd="0" presId="urn:microsoft.com/office/officeart/2005/8/layout/radial4"/>
    <dgm:cxn modelId="{986F0FBB-0325-B34B-A208-24072685A52B}" type="presOf" srcId="{051A5F33-EFD7-194A-B0C3-E3D9B1C7F447}" destId="{477938D8-B216-5840-9AB7-0C5A42856316}" srcOrd="0" destOrd="0" presId="urn:microsoft.com/office/officeart/2005/8/layout/radial4"/>
    <dgm:cxn modelId="{5C428ADE-98C1-5D40-B51B-B26AA6CC6CD8}" srcId="{051A5F33-EFD7-194A-B0C3-E3D9B1C7F447}" destId="{369A1D81-B2D6-3A4F-9FE5-C9D21D02834A}" srcOrd="0" destOrd="0" parTransId="{03409036-8B9A-C044-81F8-616C596A45D3}" sibTransId="{7060AE80-BC1B-F843-AD04-96C6BA90B296}"/>
    <dgm:cxn modelId="{45DCDAEC-4A61-4440-BF38-4F56B80DADE4}" type="presOf" srcId="{25E1BD26-89AC-C54C-A43E-8EC36EDA5246}" destId="{8B3DCA55-E1E0-4840-986F-6D45F79EA246}" srcOrd="0" destOrd="0" presId="urn:microsoft.com/office/officeart/2005/8/layout/radial4"/>
    <dgm:cxn modelId="{2FF54608-9620-F845-8D38-57AD1DC9D637}" type="presOf" srcId="{369A1D81-B2D6-3A4F-9FE5-C9D21D02834A}" destId="{815A1AB4-388D-624D-A7A5-8DCCD73A4A09}" srcOrd="0" destOrd="0" presId="urn:microsoft.com/office/officeart/2005/8/layout/radial4"/>
    <dgm:cxn modelId="{DDE5D7B6-8D47-E944-80BA-299E4201B94A}" type="presParOf" srcId="{477938D8-B216-5840-9AB7-0C5A42856316}" destId="{815A1AB4-388D-624D-A7A5-8DCCD73A4A09}" srcOrd="0" destOrd="0" presId="urn:microsoft.com/office/officeart/2005/8/layout/radial4"/>
    <dgm:cxn modelId="{F9E13F4E-5C32-FE42-85B5-15A0D7823570}" type="presParOf" srcId="{477938D8-B216-5840-9AB7-0C5A42856316}" destId="{34828D61-1442-1840-A1B1-D24446C79E24}" srcOrd="1" destOrd="0" presId="urn:microsoft.com/office/officeart/2005/8/layout/radial4"/>
    <dgm:cxn modelId="{EB5200F0-47A5-B04F-B94C-DFF685BF8BC8}" type="presParOf" srcId="{477938D8-B216-5840-9AB7-0C5A42856316}" destId="{3F6EC4A0-0D7E-6248-9511-360F4C56B986}" srcOrd="2" destOrd="0" presId="urn:microsoft.com/office/officeart/2005/8/layout/radial4"/>
    <dgm:cxn modelId="{906C157A-EDE3-324F-BB67-EFBB1F364A19}" type="presParOf" srcId="{477938D8-B216-5840-9AB7-0C5A42856316}" destId="{8B3DCA55-E1E0-4840-986F-6D45F79EA246}" srcOrd="3" destOrd="0" presId="urn:microsoft.com/office/officeart/2005/8/layout/radial4"/>
    <dgm:cxn modelId="{2DD387DA-1B9A-8C48-A938-929160EC6C89}" type="presParOf" srcId="{477938D8-B216-5840-9AB7-0C5A42856316}" destId="{7BECDAD1-7A6C-2243-8FC2-E0FF8D32167C}" srcOrd="4" destOrd="0" presId="urn:microsoft.com/office/officeart/2005/8/layout/radial4"/>
    <dgm:cxn modelId="{BC19B9F3-8C55-E246-ACB7-794045BA1188}" type="presParOf" srcId="{477938D8-B216-5840-9AB7-0C5A42856316}" destId="{1CE62D6D-FACB-F941-AF22-2D8F9AD77CF8}" srcOrd="5" destOrd="0" presId="urn:microsoft.com/office/officeart/2005/8/layout/radial4"/>
    <dgm:cxn modelId="{3E16E613-1627-3045-92A5-0BC50F125BB1}" type="presParOf" srcId="{477938D8-B216-5840-9AB7-0C5A42856316}" destId="{BCCAECB6-A189-0343-AC06-75D9DE6A76E4}"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EB167C-212F-324F-91B6-F9659FED71CE}" type="doc">
      <dgm:prSet loTypeId="urn:microsoft.com/office/officeart/2008/layout/CircularPictureCallout" loCatId="" qsTypeId="urn:microsoft.com/office/officeart/2005/8/quickstyle/simple2" qsCatId="simple" csTypeId="urn:microsoft.com/office/officeart/2005/8/colors/accent1_2" csCatId="accent1" phldr="1"/>
      <dgm:spPr/>
      <dgm:t>
        <a:bodyPr/>
        <a:lstStyle/>
        <a:p>
          <a:endParaRPr lang="en-US"/>
        </a:p>
      </dgm:t>
    </dgm:pt>
    <dgm:pt modelId="{0BC3E92B-33BE-A14C-AB79-1E3B8C43C069}">
      <dgm:prSet/>
      <dgm:spPr/>
      <dgm:t>
        <a:bodyPr/>
        <a:lstStyle/>
        <a:p>
          <a:endParaRPr lang="en-US"/>
        </a:p>
      </dgm:t>
    </dgm:pt>
    <dgm:pt modelId="{683EEAFD-4C6C-504F-B783-2B89D6E2FED4}" type="parTrans" cxnId="{074E95E9-D58C-5044-91A3-B573AFA660FB}">
      <dgm:prSet/>
      <dgm:spPr/>
      <dgm:t>
        <a:bodyPr/>
        <a:lstStyle/>
        <a:p>
          <a:endParaRPr lang="en-US"/>
        </a:p>
      </dgm:t>
    </dgm:pt>
    <dgm:pt modelId="{D6499A8F-6CA5-1547-B5CF-908916795487}" type="sibTrans" cxnId="{074E95E9-D58C-5044-91A3-B573AFA660FB}">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44A83875-AA9C-9C47-BF84-4E25AA32F31A}">
      <dgm:prSet phldrT="[Text]"/>
      <dgm:spPr/>
      <dgm:t>
        <a:bodyPr/>
        <a:lstStyle/>
        <a:p>
          <a:endParaRPr lang="en-US" dirty="0"/>
        </a:p>
      </dgm:t>
    </dgm:pt>
    <dgm:pt modelId="{CD8DE257-AAC9-3644-95D9-7DD29D1B1F34}" type="parTrans" cxnId="{864829B8-3AF2-6D44-B8D3-8CD8EDD6CE04}">
      <dgm:prSet/>
      <dgm:spPr/>
      <dgm:t>
        <a:bodyPr/>
        <a:lstStyle/>
        <a:p>
          <a:endParaRPr lang="en-US"/>
        </a:p>
      </dgm:t>
    </dgm:pt>
    <dgm:pt modelId="{E5F9AB61-5595-C942-92EA-BA6544FF8A81}" type="sibTrans" cxnId="{864829B8-3AF2-6D44-B8D3-8CD8EDD6CE04}">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dgm:spPr>
      <dgm:t>
        <a:bodyPr/>
        <a:lstStyle/>
        <a:p>
          <a:endParaRPr lang="en-US"/>
        </a:p>
      </dgm:t>
    </dgm:pt>
    <dgm:pt modelId="{ACFE0CF1-1F78-DA46-9E90-51846155434D}">
      <dgm:prSet phldrT="[Text]"/>
      <dgm:spPr/>
      <dgm:t>
        <a:bodyPr/>
        <a:lstStyle/>
        <a:p>
          <a:endParaRPr lang="en-US" dirty="0"/>
        </a:p>
      </dgm:t>
    </dgm:pt>
    <dgm:pt modelId="{8DB9E60F-B8A8-1C43-B7A2-46A0F711FF5F}" type="parTrans" cxnId="{DC536C0C-218F-A94E-BB9F-6BD89893ED31}">
      <dgm:prSet/>
      <dgm:spPr/>
      <dgm:t>
        <a:bodyPr/>
        <a:lstStyle/>
        <a:p>
          <a:endParaRPr lang="en-US"/>
        </a:p>
      </dgm:t>
    </dgm:pt>
    <dgm:pt modelId="{03290BF7-2E2D-B541-9290-42888C712184}" type="sibTrans" cxnId="{DC536C0C-218F-A94E-BB9F-6BD89893ED31}">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pt>
    <dgm:pt modelId="{C2788914-95DC-BF41-8B76-E7605357E1F3}">
      <dgm:prSet phldrT="[Text]"/>
      <dgm:spPr/>
      <dgm:t>
        <a:bodyPr/>
        <a:lstStyle/>
        <a:p>
          <a:endParaRPr lang="en-US" dirty="0"/>
        </a:p>
      </dgm:t>
    </dgm:pt>
    <dgm:pt modelId="{3850E9CB-6C23-0A4F-8410-5696A9DD32E7}" type="sibTrans" cxnId="{13EF67AD-F412-574D-8DAD-D02963C45755}">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t>
        <a:bodyPr/>
        <a:lstStyle/>
        <a:p>
          <a:endParaRPr lang="en-US"/>
        </a:p>
      </dgm:t>
    </dgm:pt>
    <dgm:pt modelId="{411C3CFD-EF82-D148-9AEB-DDF790C2D371}" type="parTrans" cxnId="{13EF67AD-F412-574D-8DAD-D02963C45755}">
      <dgm:prSet/>
      <dgm:spPr/>
      <dgm:t>
        <a:bodyPr/>
        <a:lstStyle/>
        <a:p>
          <a:endParaRPr lang="en-US"/>
        </a:p>
      </dgm:t>
    </dgm:pt>
    <dgm:pt modelId="{CB87A569-D31C-854D-BF47-D253E25C82B1}" type="pres">
      <dgm:prSet presAssocID="{39EB167C-212F-324F-91B6-F9659FED71CE}" presName="Name0" presStyleCnt="0">
        <dgm:presLayoutVars>
          <dgm:chMax val="7"/>
          <dgm:chPref val="7"/>
          <dgm:dir/>
        </dgm:presLayoutVars>
      </dgm:prSet>
      <dgm:spPr/>
      <dgm:t>
        <a:bodyPr/>
        <a:lstStyle/>
        <a:p>
          <a:endParaRPr lang="en-US"/>
        </a:p>
      </dgm:t>
    </dgm:pt>
    <dgm:pt modelId="{D1FF9DB1-AC04-8942-84B6-57401C1EEF24}" type="pres">
      <dgm:prSet presAssocID="{39EB167C-212F-324F-91B6-F9659FED71CE}" presName="Name1" presStyleCnt="0"/>
      <dgm:spPr/>
    </dgm:pt>
    <dgm:pt modelId="{CC7CC4E7-B73F-8749-8783-A81BDF8FA291}" type="pres">
      <dgm:prSet presAssocID="{D6499A8F-6CA5-1547-B5CF-908916795487}" presName="picture_1" presStyleCnt="0"/>
      <dgm:spPr/>
    </dgm:pt>
    <dgm:pt modelId="{4657A664-00A9-2142-B9B6-9EF7FB8FCD42}" type="pres">
      <dgm:prSet presAssocID="{D6499A8F-6CA5-1547-B5CF-908916795487}" presName="pictureRepeatNode" presStyleLbl="alignImgPlace1" presStyleIdx="0" presStyleCnt="4"/>
      <dgm:spPr/>
      <dgm:t>
        <a:bodyPr/>
        <a:lstStyle/>
        <a:p>
          <a:endParaRPr lang="en-US"/>
        </a:p>
      </dgm:t>
    </dgm:pt>
    <dgm:pt modelId="{8B37A556-A179-B849-AEAB-D928EE13C88A}" type="pres">
      <dgm:prSet presAssocID="{0BC3E92B-33BE-A14C-AB79-1E3B8C43C069}" presName="text_1" presStyleLbl="node1" presStyleIdx="0" presStyleCnt="0">
        <dgm:presLayoutVars>
          <dgm:bulletEnabled val="1"/>
        </dgm:presLayoutVars>
      </dgm:prSet>
      <dgm:spPr/>
      <dgm:t>
        <a:bodyPr/>
        <a:lstStyle/>
        <a:p>
          <a:endParaRPr lang="en-US"/>
        </a:p>
      </dgm:t>
    </dgm:pt>
    <dgm:pt modelId="{D11C632B-06D4-5C46-BE7F-D425F9EF60E6}" type="pres">
      <dgm:prSet presAssocID="{3850E9CB-6C23-0A4F-8410-5696A9DD32E7}" presName="picture_2" presStyleCnt="0"/>
      <dgm:spPr/>
    </dgm:pt>
    <dgm:pt modelId="{050F4A99-EA1C-AE45-B74A-B400F3EDBAF7}" type="pres">
      <dgm:prSet presAssocID="{3850E9CB-6C23-0A4F-8410-5696A9DD32E7}" presName="pictureRepeatNode" presStyleLbl="alignImgPlace1" presStyleIdx="1" presStyleCnt="4" custScaleX="192576" custScaleY="194690" custLinFactNeighborX="-87388" custLinFactNeighborY="-1153"/>
      <dgm:spPr/>
      <dgm:t>
        <a:bodyPr/>
        <a:lstStyle/>
        <a:p>
          <a:endParaRPr lang="en-US"/>
        </a:p>
      </dgm:t>
    </dgm:pt>
    <dgm:pt modelId="{F24F0D91-0958-B646-9D6F-04AE5EF43E27}" type="pres">
      <dgm:prSet presAssocID="{C2788914-95DC-BF41-8B76-E7605357E1F3}" presName="line_2" presStyleLbl="parChTrans1D1" presStyleIdx="0" presStyleCnt="3"/>
      <dgm:spPr/>
    </dgm:pt>
    <dgm:pt modelId="{C282E968-2B9F-574B-9E94-8410083B83FB}" type="pres">
      <dgm:prSet presAssocID="{C2788914-95DC-BF41-8B76-E7605357E1F3}" presName="textparent_2" presStyleLbl="node1" presStyleIdx="0" presStyleCnt="0"/>
      <dgm:spPr/>
    </dgm:pt>
    <dgm:pt modelId="{D3FB7FB1-D0B0-9F47-8475-DA4E95E4B6DF}" type="pres">
      <dgm:prSet presAssocID="{C2788914-95DC-BF41-8B76-E7605357E1F3}" presName="text_2" presStyleLbl="revTx" presStyleIdx="0" presStyleCnt="3" custScaleX="2000000" custScaleY="109278">
        <dgm:presLayoutVars>
          <dgm:bulletEnabled val="1"/>
        </dgm:presLayoutVars>
      </dgm:prSet>
      <dgm:spPr/>
      <dgm:t>
        <a:bodyPr/>
        <a:lstStyle/>
        <a:p>
          <a:endParaRPr lang="en-US"/>
        </a:p>
      </dgm:t>
    </dgm:pt>
    <dgm:pt modelId="{A2377A4A-79D1-934D-8857-DFD12453A20F}" type="pres">
      <dgm:prSet presAssocID="{E5F9AB61-5595-C942-92EA-BA6544FF8A81}" presName="picture_3" presStyleCnt="0"/>
      <dgm:spPr/>
    </dgm:pt>
    <dgm:pt modelId="{88A0AC81-CAF9-6743-86CF-75A035E86DC5}" type="pres">
      <dgm:prSet presAssocID="{E5F9AB61-5595-C942-92EA-BA6544FF8A81}" presName="pictureRepeatNode" presStyleLbl="alignImgPlace1" presStyleIdx="2" presStyleCnt="4" custScaleX="229051" custScaleY="222133" custLinFactNeighborX="93556" custLinFactNeighborY="-2480"/>
      <dgm:spPr/>
      <dgm:t>
        <a:bodyPr/>
        <a:lstStyle/>
        <a:p>
          <a:endParaRPr lang="en-US"/>
        </a:p>
      </dgm:t>
    </dgm:pt>
    <dgm:pt modelId="{59888992-FAFA-FE4C-95EF-85D3E593A89F}" type="pres">
      <dgm:prSet presAssocID="{44A83875-AA9C-9C47-BF84-4E25AA32F31A}" presName="line_3" presStyleLbl="parChTrans1D1" presStyleIdx="1" presStyleCnt="3"/>
      <dgm:spPr/>
    </dgm:pt>
    <dgm:pt modelId="{D38C9F65-22CA-F143-8868-08E5BA05C9FB}" type="pres">
      <dgm:prSet presAssocID="{44A83875-AA9C-9C47-BF84-4E25AA32F31A}" presName="textparent_3" presStyleLbl="node1" presStyleIdx="0" presStyleCnt="0"/>
      <dgm:spPr/>
    </dgm:pt>
    <dgm:pt modelId="{95293149-B955-734B-B75C-8888CF35CD57}" type="pres">
      <dgm:prSet presAssocID="{44A83875-AA9C-9C47-BF84-4E25AA32F31A}" presName="text_3" presStyleLbl="revTx" presStyleIdx="1" presStyleCnt="3" custScaleX="230488">
        <dgm:presLayoutVars>
          <dgm:bulletEnabled val="1"/>
        </dgm:presLayoutVars>
      </dgm:prSet>
      <dgm:spPr/>
      <dgm:t>
        <a:bodyPr/>
        <a:lstStyle/>
        <a:p>
          <a:endParaRPr lang="en-US"/>
        </a:p>
      </dgm:t>
    </dgm:pt>
    <dgm:pt modelId="{D5D0C991-6EC0-3F49-9A17-3552B828B735}" type="pres">
      <dgm:prSet presAssocID="{03290BF7-2E2D-B541-9290-42888C712184}" presName="picture_4" presStyleCnt="0"/>
      <dgm:spPr/>
    </dgm:pt>
    <dgm:pt modelId="{5A3DEC4F-20A2-224A-A468-BD0F07375D4D}" type="pres">
      <dgm:prSet presAssocID="{03290BF7-2E2D-B541-9290-42888C712184}" presName="pictureRepeatNode" presStyleLbl="alignImgPlace1" presStyleIdx="3" presStyleCnt="4" custScaleX="208158" custScaleY="205722" custLinFactNeighborX="-65416" custLinFactNeighborY="26044"/>
      <dgm:spPr/>
      <dgm:t>
        <a:bodyPr/>
        <a:lstStyle/>
        <a:p>
          <a:endParaRPr lang="en-US"/>
        </a:p>
      </dgm:t>
    </dgm:pt>
    <dgm:pt modelId="{22AB76DC-AD98-1042-95CD-7731649864FC}" type="pres">
      <dgm:prSet presAssocID="{ACFE0CF1-1F78-DA46-9E90-51846155434D}" presName="line_4" presStyleLbl="parChTrans1D1" presStyleIdx="2" presStyleCnt="3"/>
      <dgm:spPr/>
    </dgm:pt>
    <dgm:pt modelId="{48E6EAB7-AD5C-7740-A144-AD1389C3E97B}" type="pres">
      <dgm:prSet presAssocID="{ACFE0CF1-1F78-DA46-9E90-51846155434D}" presName="textparent_4" presStyleLbl="node1" presStyleIdx="0" presStyleCnt="0"/>
      <dgm:spPr/>
    </dgm:pt>
    <dgm:pt modelId="{1725E5D7-9C97-DA44-94B1-388A6F45D0D9}" type="pres">
      <dgm:prSet presAssocID="{ACFE0CF1-1F78-DA46-9E90-51846155434D}" presName="text_4" presStyleLbl="revTx" presStyleIdx="2" presStyleCnt="3" custScaleX="1132361">
        <dgm:presLayoutVars>
          <dgm:bulletEnabled val="1"/>
        </dgm:presLayoutVars>
      </dgm:prSet>
      <dgm:spPr/>
      <dgm:t>
        <a:bodyPr/>
        <a:lstStyle/>
        <a:p>
          <a:endParaRPr lang="en-US"/>
        </a:p>
      </dgm:t>
    </dgm:pt>
  </dgm:ptLst>
  <dgm:cxnLst>
    <dgm:cxn modelId="{DC536C0C-218F-A94E-BB9F-6BD89893ED31}" srcId="{39EB167C-212F-324F-91B6-F9659FED71CE}" destId="{ACFE0CF1-1F78-DA46-9E90-51846155434D}" srcOrd="3" destOrd="0" parTransId="{8DB9E60F-B8A8-1C43-B7A2-46A0F711FF5F}" sibTransId="{03290BF7-2E2D-B541-9290-42888C712184}"/>
    <dgm:cxn modelId="{FDA13399-B980-7948-B3AA-EE74C117579C}" type="presOf" srcId="{E5F9AB61-5595-C942-92EA-BA6544FF8A81}" destId="{88A0AC81-CAF9-6743-86CF-75A035E86DC5}" srcOrd="0" destOrd="0" presId="urn:microsoft.com/office/officeart/2008/layout/CircularPictureCallout"/>
    <dgm:cxn modelId="{864829B8-3AF2-6D44-B8D3-8CD8EDD6CE04}" srcId="{39EB167C-212F-324F-91B6-F9659FED71CE}" destId="{44A83875-AA9C-9C47-BF84-4E25AA32F31A}" srcOrd="2" destOrd="0" parTransId="{CD8DE257-AAC9-3644-95D9-7DD29D1B1F34}" sibTransId="{E5F9AB61-5595-C942-92EA-BA6544FF8A81}"/>
    <dgm:cxn modelId="{D1348E81-41F3-3544-906C-46EFB42357FA}" type="presOf" srcId="{39EB167C-212F-324F-91B6-F9659FED71CE}" destId="{CB87A569-D31C-854D-BF47-D253E25C82B1}" srcOrd="0" destOrd="0" presId="urn:microsoft.com/office/officeart/2008/layout/CircularPictureCallout"/>
    <dgm:cxn modelId="{E2F2E36B-48C2-314F-BE1C-BE11DE2D6734}" type="presOf" srcId="{0BC3E92B-33BE-A14C-AB79-1E3B8C43C069}" destId="{8B37A556-A179-B849-AEAB-D928EE13C88A}" srcOrd="0" destOrd="0" presId="urn:microsoft.com/office/officeart/2008/layout/CircularPictureCallout"/>
    <dgm:cxn modelId="{074E95E9-D58C-5044-91A3-B573AFA660FB}" srcId="{39EB167C-212F-324F-91B6-F9659FED71CE}" destId="{0BC3E92B-33BE-A14C-AB79-1E3B8C43C069}" srcOrd="0" destOrd="0" parTransId="{683EEAFD-4C6C-504F-B783-2B89D6E2FED4}" sibTransId="{D6499A8F-6CA5-1547-B5CF-908916795487}"/>
    <dgm:cxn modelId="{3D4ECD31-FDEA-FA45-98C9-F43AEC721C19}" type="presOf" srcId="{3850E9CB-6C23-0A4F-8410-5696A9DD32E7}" destId="{050F4A99-EA1C-AE45-B74A-B400F3EDBAF7}" srcOrd="0" destOrd="0" presId="urn:microsoft.com/office/officeart/2008/layout/CircularPictureCallout"/>
    <dgm:cxn modelId="{83A29C34-551E-944C-ACFB-998EE17E7B2A}" type="presOf" srcId="{C2788914-95DC-BF41-8B76-E7605357E1F3}" destId="{D3FB7FB1-D0B0-9F47-8475-DA4E95E4B6DF}" srcOrd="0" destOrd="0" presId="urn:microsoft.com/office/officeart/2008/layout/CircularPictureCallout"/>
    <dgm:cxn modelId="{5CEA3B4D-C66C-1344-8021-93047F5F772F}" type="presOf" srcId="{ACFE0CF1-1F78-DA46-9E90-51846155434D}" destId="{1725E5D7-9C97-DA44-94B1-388A6F45D0D9}" srcOrd="0" destOrd="0" presId="urn:microsoft.com/office/officeart/2008/layout/CircularPictureCallout"/>
    <dgm:cxn modelId="{551695C0-2DA3-0F4C-BB64-7D93B1334DE7}" type="presOf" srcId="{D6499A8F-6CA5-1547-B5CF-908916795487}" destId="{4657A664-00A9-2142-B9B6-9EF7FB8FCD42}" srcOrd="0" destOrd="0" presId="urn:microsoft.com/office/officeart/2008/layout/CircularPictureCallout"/>
    <dgm:cxn modelId="{13EF67AD-F412-574D-8DAD-D02963C45755}" srcId="{39EB167C-212F-324F-91B6-F9659FED71CE}" destId="{C2788914-95DC-BF41-8B76-E7605357E1F3}" srcOrd="1" destOrd="0" parTransId="{411C3CFD-EF82-D148-9AEB-DDF790C2D371}" sibTransId="{3850E9CB-6C23-0A4F-8410-5696A9DD32E7}"/>
    <dgm:cxn modelId="{C900652C-1611-AA41-AAE2-93D4E271B112}" type="presOf" srcId="{03290BF7-2E2D-B541-9290-42888C712184}" destId="{5A3DEC4F-20A2-224A-A468-BD0F07375D4D}" srcOrd="0" destOrd="0" presId="urn:microsoft.com/office/officeart/2008/layout/CircularPictureCallout"/>
    <dgm:cxn modelId="{A307ED72-A7B5-B04D-9F41-913212CBDD48}" type="presOf" srcId="{44A83875-AA9C-9C47-BF84-4E25AA32F31A}" destId="{95293149-B955-734B-B75C-8888CF35CD57}" srcOrd="0" destOrd="0" presId="urn:microsoft.com/office/officeart/2008/layout/CircularPictureCallout"/>
    <dgm:cxn modelId="{0C7EFB98-FC84-AA4B-A1E9-831AADB42DBD}" type="presParOf" srcId="{CB87A569-D31C-854D-BF47-D253E25C82B1}" destId="{D1FF9DB1-AC04-8942-84B6-57401C1EEF24}" srcOrd="0" destOrd="0" presId="urn:microsoft.com/office/officeart/2008/layout/CircularPictureCallout"/>
    <dgm:cxn modelId="{2E5E2F8C-3D4F-964A-A553-C3A00DA35E07}" type="presParOf" srcId="{D1FF9DB1-AC04-8942-84B6-57401C1EEF24}" destId="{CC7CC4E7-B73F-8749-8783-A81BDF8FA291}" srcOrd="0" destOrd="0" presId="urn:microsoft.com/office/officeart/2008/layout/CircularPictureCallout"/>
    <dgm:cxn modelId="{36462733-EAD2-CD4F-8F24-10EE5811F97D}" type="presParOf" srcId="{CC7CC4E7-B73F-8749-8783-A81BDF8FA291}" destId="{4657A664-00A9-2142-B9B6-9EF7FB8FCD42}" srcOrd="0" destOrd="0" presId="urn:microsoft.com/office/officeart/2008/layout/CircularPictureCallout"/>
    <dgm:cxn modelId="{F8CF827C-1085-F84B-9051-47255C50592B}" type="presParOf" srcId="{D1FF9DB1-AC04-8942-84B6-57401C1EEF24}" destId="{8B37A556-A179-B849-AEAB-D928EE13C88A}" srcOrd="1" destOrd="0" presId="urn:microsoft.com/office/officeart/2008/layout/CircularPictureCallout"/>
    <dgm:cxn modelId="{99C1B800-F4E4-884E-8B69-A4312ED86736}" type="presParOf" srcId="{D1FF9DB1-AC04-8942-84B6-57401C1EEF24}" destId="{D11C632B-06D4-5C46-BE7F-D425F9EF60E6}" srcOrd="2" destOrd="0" presId="urn:microsoft.com/office/officeart/2008/layout/CircularPictureCallout"/>
    <dgm:cxn modelId="{D4F15EC8-DE63-9C49-B33D-3B717BA53F14}" type="presParOf" srcId="{D11C632B-06D4-5C46-BE7F-D425F9EF60E6}" destId="{050F4A99-EA1C-AE45-B74A-B400F3EDBAF7}" srcOrd="0" destOrd="0" presId="urn:microsoft.com/office/officeart/2008/layout/CircularPictureCallout"/>
    <dgm:cxn modelId="{486E8610-02FC-504A-91CC-90A683DCEB3E}" type="presParOf" srcId="{D1FF9DB1-AC04-8942-84B6-57401C1EEF24}" destId="{F24F0D91-0958-B646-9D6F-04AE5EF43E27}" srcOrd="3" destOrd="0" presId="urn:microsoft.com/office/officeart/2008/layout/CircularPictureCallout"/>
    <dgm:cxn modelId="{38A1DF1E-31A1-B048-B96A-33E7646A44AD}" type="presParOf" srcId="{D1FF9DB1-AC04-8942-84B6-57401C1EEF24}" destId="{C282E968-2B9F-574B-9E94-8410083B83FB}" srcOrd="4" destOrd="0" presId="urn:microsoft.com/office/officeart/2008/layout/CircularPictureCallout"/>
    <dgm:cxn modelId="{5E722A04-0B5B-2E4D-A9C8-9D565A508111}" type="presParOf" srcId="{C282E968-2B9F-574B-9E94-8410083B83FB}" destId="{D3FB7FB1-D0B0-9F47-8475-DA4E95E4B6DF}" srcOrd="0" destOrd="0" presId="urn:microsoft.com/office/officeart/2008/layout/CircularPictureCallout"/>
    <dgm:cxn modelId="{CCF1E2D7-4E7D-F34B-9619-3CF9BF1BD716}" type="presParOf" srcId="{D1FF9DB1-AC04-8942-84B6-57401C1EEF24}" destId="{A2377A4A-79D1-934D-8857-DFD12453A20F}" srcOrd="5" destOrd="0" presId="urn:microsoft.com/office/officeart/2008/layout/CircularPictureCallout"/>
    <dgm:cxn modelId="{874441B2-FF5E-6C4D-B498-3F7688E7E978}" type="presParOf" srcId="{A2377A4A-79D1-934D-8857-DFD12453A20F}" destId="{88A0AC81-CAF9-6743-86CF-75A035E86DC5}" srcOrd="0" destOrd="0" presId="urn:microsoft.com/office/officeart/2008/layout/CircularPictureCallout"/>
    <dgm:cxn modelId="{608F13D6-747F-B445-83C2-D9F7F91934DE}" type="presParOf" srcId="{D1FF9DB1-AC04-8942-84B6-57401C1EEF24}" destId="{59888992-FAFA-FE4C-95EF-85D3E593A89F}" srcOrd="6" destOrd="0" presId="urn:microsoft.com/office/officeart/2008/layout/CircularPictureCallout"/>
    <dgm:cxn modelId="{9DB57F6A-3644-274C-8611-AA5AEE24223C}" type="presParOf" srcId="{D1FF9DB1-AC04-8942-84B6-57401C1EEF24}" destId="{D38C9F65-22CA-F143-8868-08E5BA05C9FB}" srcOrd="7" destOrd="0" presId="urn:microsoft.com/office/officeart/2008/layout/CircularPictureCallout"/>
    <dgm:cxn modelId="{909B0E16-32AC-E746-828E-3B480DBE63BD}" type="presParOf" srcId="{D38C9F65-22CA-F143-8868-08E5BA05C9FB}" destId="{95293149-B955-734B-B75C-8888CF35CD57}" srcOrd="0" destOrd="0" presId="urn:microsoft.com/office/officeart/2008/layout/CircularPictureCallout"/>
    <dgm:cxn modelId="{C2E3BE07-EEEA-3D41-9DB8-FE4D15CA351E}" type="presParOf" srcId="{D1FF9DB1-AC04-8942-84B6-57401C1EEF24}" destId="{D5D0C991-6EC0-3F49-9A17-3552B828B735}" srcOrd="8" destOrd="0" presId="urn:microsoft.com/office/officeart/2008/layout/CircularPictureCallout"/>
    <dgm:cxn modelId="{11FBADEB-8E63-0B47-9BBB-361293FD9FAC}" type="presParOf" srcId="{D5D0C991-6EC0-3F49-9A17-3552B828B735}" destId="{5A3DEC4F-20A2-224A-A468-BD0F07375D4D}" srcOrd="0" destOrd="0" presId="urn:microsoft.com/office/officeart/2008/layout/CircularPictureCallout"/>
    <dgm:cxn modelId="{FE799881-B2BD-D044-907E-989C4A4DEC44}" type="presParOf" srcId="{D1FF9DB1-AC04-8942-84B6-57401C1EEF24}" destId="{22AB76DC-AD98-1042-95CD-7731649864FC}" srcOrd="9" destOrd="0" presId="urn:microsoft.com/office/officeart/2008/layout/CircularPictureCallout"/>
    <dgm:cxn modelId="{0C4FE556-B8BA-9D4A-9CE8-A5CC0C54AE5C}" type="presParOf" srcId="{D1FF9DB1-AC04-8942-84B6-57401C1EEF24}" destId="{48E6EAB7-AD5C-7740-A144-AD1389C3E97B}" srcOrd="10" destOrd="0" presId="urn:microsoft.com/office/officeart/2008/layout/CircularPictureCallout"/>
    <dgm:cxn modelId="{398BF1E3-64E3-634E-8AF4-7D853D0EA974}" type="presParOf" srcId="{48E6EAB7-AD5C-7740-A144-AD1389C3E97B}" destId="{1725E5D7-9C97-DA44-94B1-388A6F45D0D9}"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7ED36C-0AA2-BE48-B337-81B37728815E}" type="doc">
      <dgm:prSet loTypeId="urn:microsoft.com/office/officeart/2008/layout/PictureLineup" loCatId="" qsTypeId="urn:microsoft.com/office/officeart/2005/8/quickstyle/simple1" qsCatId="simple" csTypeId="urn:microsoft.com/office/officeart/2005/8/colors/accent1_2" csCatId="accent1" phldr="1"/>
      <dgm:spPr/>
      <dgm:t>
        <a:bodyPr/>
        <a:lstStyle/>
        <a:p>
          <a:endParaRPr lang="en-US"/>
        </a:p>
      </dgm:t>
    </dgm:pt>
    <dgm:pt modelId="{95AB4D22-B553-2340-841C-DABFF68AAC77}">
      <dgm:prSet phldrT="[Text]"/>
      <dgm:spPr/>
      <dgm:t>
        <a:bodyPr/>
        <a:lstStyle/>
        <a:p>
          <a:pPr algn="ctr"/>
          <a:r>
            <a:rPr lang="en-US" dirty="0" smtClean="0"/>
            <a:t>Helping</a:t>
          </a:r>
        </a:p>
        <a:p>
          <a:pPr algn="ctr"/>
          <a:r>
            <a:rPr lang="en-US" dirty="0" smtClean="0"/>
            <a:t>complex</a:t>
          </a:r>
        </a:p>
        <a:p>
          <a:pPr algn="ctr"/>
          <a:r>
            <a:rPr lang="en-US" dirty="0" smtClean="0"/>
            <a:t>components</a:t>
          </a:r>
          <a:endParaRPr lang="en-US" dirty="0"/>
        </a:p>
      </dgm:t>
    </dgm:pt>
    <dgm:pt modelId="{446513D2-5F1A-D844-B395-77E3A2698E81}" type="parTrans" cxnId="{D7BFE46D-1CA0-604B-A2C2-BF91FDEA5A90}">
      <dgm:prSet/>
      <dgm:spPr/>
      <dgm:t>
        <a:bodyPr/>
        <a:lstStyle/>
        <a:p>
          <a:endParaRPr lang="en-US"/>
        </a:p>
      </dgm:t>
    </dgm:pt>
    <dgm:pt modelId="{746716EB-6D25-E547-BB0B-567B9EF5CE09}" type="sibTrans" cxnId="{D7BFE46D-1CA0-604B-A2C2-BF91FDEA5A90}">
      <dgm:prSet/>
      <dgm:spPr/>
      <dgm:t>
        <a:bodyPr/>
        <a:lstStyle/>
        <a:p>
          <a:endParaRPr lang="en-US"/>
        </a:p>
      </dgm:t>
    </dgm:pt>
    <dgm:pt modelId="{2F4EA849-947E-3441-9178-3AB8693C6AAC}">
      <dgm:prSet phldrT="[Text]"/>
      <dgm:spPr/>
      <dgm:t>
        <a:bodyPr/>
        <a:lstStyle/>
        <a:p>
          <a:pPr algn="ctr"/>
          <a:r>
            <a:rPr lang="en-US" dirty="0" smtClean="0"/>
            <a:t>which are</a:t>
          </a:r>
        </a:p>
        <a:p>
          <a:pPr algn="ctr"/>
          <a:r>
            <a:rPr lang="en-US" dirty="0" smtClean="0"/>
            <a:t>unpredictable</a:t>
          </a:r>
        </a:p>
        <a:p>
          <a:pPr algn="ctr"/>
          <a:r>
            <a:rPr lang="en-US" dirty="0" smtClean="0"/>
            <a:t>and</a:t>
          </a:r>
        </a:p>
        <a:p>
          <a:pPr algn="ctr"/>
          <a:r>
            <a:rPr lang="en-US" dirty="0" smtClean="0"/>
            <a:t>uncontrolled</a:t>
          </a:r>
        </a:p>
      </dgm:t>
    </dgm:pt>
    <dgm:pt modelId="{BCF0042D-36FE-064B-9C63-9990139E4DE1}" type="parTrans" cxnId="{D5A949F6-0A91-AA4C-8B46-AC71D2C2CA3D}">
      <dgm:prSet/>
      <dgm:spPr/>
      <dgm:t>
        <a:bodyPr/>
        <a:lstStyle/>
        <a:p>
          <a:endParaRPr lang="en-US"/>
        </a:p>
      </dgm:t>
    </dgm:pt>
    <dgm:pt modelId="{CC9091FC-7502-2C4A-903B-2AA0DF919522}" type="sibTrans" cxnId="{D5A949F6-0A91-AA4C-8B46-AC71D2C2CA3D}">
      <dgm:prSet/>
      <dgm:spPr/>
      <dgm:t>
        <a:bodyPr/>
        <a:lstStyle/>
        <a:p>
          <a:endParaRPr lang="en-US"/>
        </a:p>
      </dgm:t>
    </dgm:pt>
    <dgm:pt modelId="{0DD7F38F-BD1B-A842-9A0F-F16A3DBBD5AF}">
      <dgm:prSet phldrT="[Text]"/>
      <dgm:spPr/>
      <dgm:t>
        <a:bodyPr/>
        <a:lstStyle/>
        <a:p>
          <a:pPr algn="ctr"/>
          <a:r>
            <a:rPr lang="en-US" dirty="0" smtClean="0"/>
            <a:t>become</a:t>
          </a:r>
        </a:p>
        <a:p>
          <a:pPr algn="ctr"/>
          <a:r>
            <a:rPr lang="en-US" dirty="0" smtClean="0"/>
            <a:t>predictable</a:t>
          </a:r>
        </a:p>
        <a:p>
          <a:pPr algn="ctr"/>
          <a:r>
            <a:rPr lang="en-US" dirty="0" smtClean="0"/>
            <a:t>and</a:t>
          </a:r>
        </a:p>
        <a:p>
          <a:pPr algn="ctr"/>
          <a:r>
            <a:rPr lang="en-US" dirty="0" smtClean="0"/>
            <a:t>controlled</a:t>
          </a:r>
          <a:endParaRPr lang="en-US" dirty="0"/>
        </a:p>
      </dgm:t>
    </dgm:pt>
    <dgm:pt modelId="{C670D6FA-3EA9-9841-A06A-125E9F274C1D}" type="parTrans" cxnId="{3A94F6FB-7B6D-264C-8475-8D9B31DDE641}">
      <dgm:prSet/>
      <dgm:spPr/>
      <dgm:t>
        <a:bodyPr/>
        <a:lstStyle/>
        <a:p>
          <a:endParaRPr lang="en-US"/>
        </a:p>
      </dgm:t>
    </dgm:pt>
    <dgm:pt modelId="{3EE5DD19-0394-A142-8552-1EB4203BD9C6}" type="sibTrans" cxnId="{3A94F6FB-7B6D-264C-8475-8D9B31DDE641}">
      <dgm:prSet/>
      <dgm:spPr/>
      <dgm:t>
        <a:bodyPr/>
        <a:lstStyle/>
        <a:p>
          <a:endParaRPr lang="en-US"/>
        </a:p>
      </dgm:t>
    </dgm:pt>
    <dgm:pt modelId="{5905F80E-8A64-084E-8E34-E969D1086CB0}" type="pres">
      <dgm:prSet presAssocID="{B77ED36C-0AA2-BE48-B337-81B37728815E}" presName="Name0" presStyleCnt="0">
        <dgm:presLayoutVars>
          <dgm:chMax/>
          <dgm:chPref/>
          <dgm:dir/>
          <dgm:animLvl val="lvl"/>
          <dgm:resizeHandles val="exact"/>
        </dgm:presLayoutVars>
      </dgm:prSet>
      <dgm:spPr/>
      <dgm:t>
        <a:bodyPr/>
        <a:lstStyle/>
        <a:p>
          <a:endParaRPr lang="en-US"/>
        </a:p>
      </dgm:t>
    </dgm:pt>
    <dgm:pt modelId="{4C7B8404-EF1E-7943-B0E0-231B53E54A23}" type="pres">
      <dgm:prSet presAssocID="{95AB4D22-B553-2340-841C-DABFF68AAC77}" presName="composite" presStyleCnt="0"/>
      <dgm:spPr/>
      <dgm:t>
        <a:bodyPr/>
        <a:lstStyle/>
        <a:p>
          <a:endParaRPr lang="en-US"/>
        </a:p>
      </dgm:t>
    </dgm:pt>
    <dgm:pt modelId="{17DEEA72-1BCC-B248-9FF4-B9DFD12FAF1D}" type="pres">
      <dgm:prSet presAssocID="{95AB4D22-B553-2340-841C-DABFF68AAC77}" presName="Image" presStyleLbl="align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t>
        <a:bodyPr/>
        <a:lstStyle/>
        <a:p>
          <a:endParaRPr lang="en-US"/>
        </a:p>
      </dgm:t>
    </dgm:pt>
    <dgm:pt modelId="{168C1D6D-115C-B740-A72D-A3AB19F15C16}" type="pres">
      <dgm:prSet presAssocID="{95AB4D22-B553-2340-841C-DABFF68AAC77}" presName="Accent" presStyleLbl="parChTrans1D1" presStyleIdx="0" presStyleCnt="3"/>
      <dgm:spPr/>
      <dgm:t>
        <a:bodyPr/>
        <a:lstStyle/>
        <a:p>
          <a:endParaRPr lang="en-US"/>
        </a:p>
      </dgm:t>
    </dgm:pt>
    <dgm:pt modelId="{AE1F02CB-6FE5-BF47-9A15-B1944A041D97}" type="pres">
      <dgm:prSet presAssocID="{95AB4D22-B553-2340-841C-DABFF68AAC77}" presName="Parent" presStyleLbl="revTx" presStyleIdx="0" presStyleCnt="3">
        <dgm:presLayoutVars>
          <dgm:chMax val="0"/>
          <dgm:chPref val="0"/>
          <dgm:bulletEnabled val="1"/>
        </dgm:presLayoutVars>
      </dgm:prSet>
      <dgm:spPr/>
      <dgm:t>
        <a:bodyPr/>
        <a:lstStyle/>
        <a:p>
          <a:endParaRPr lang="en-US"/>
        </a:p>
      </dgm:t>
    </dgm:pt>
    <dgm:pt modelId="{092A323E-B124-4F41-B5DD-98BC5BE23A80}" type="pres">
      <dgm:prSet presAssocID="{746716EB-6D25-E547-BB0B-567B9EF5CE09}" presName="sibTrans" presStyleCnt="0"/>
      <dgm:spPr/>
      <dgm:t>
        <a:bodyPr/>
        <a:lstStyle/>
        <a:p>
          <a:endParaRPr lang="en-US"/>
        </a:p>
      </dgm:t>
    </dgm:pt>
    <dgm:pt modelId="{8EED79AF-186A-BA47-8ECF-18C069E99C7D}" type="pres">
      <dgm:prSet presAssocID="{2F4EA849-947E-3441-9178-3AB8693C6AAC}" presName="composite" presStyleCnt="0"/>
      <dgm:spPr/>
      <dgm:t>
        <a:bodyPr/>
        <a:lstStyle/>
        <a:p>
          <a:endParaRPr lang="en-US"/>
        </a:p>
      </dgm:t>
    </dgm:pt>
    <dgm:pt modelId="{4C6ED5A2-6B88-324C-8ABC-7A686B8B909A}" type="pres">
      <dgm:prSet presAssocID="{2F4EA849-947E-3441-9178-3AB8693C6AAC}" presName="Image" presStyleLbl="align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t>
        <a:bodyPr/>
        <a:lstStyle/>
        <a:p>
          <a:endParaRPr lang="en-US"/>
        </a:p>
      </dgm:t>
    </dgm:pt>
    <dgm:pt modelId="{FD9B75D2-6068-254A-8B4E-938442EABB0B}" type="pres">
      <dgm:prSet presAssocID="{2F4EA849-947E-3441-9178-3AB8693C6AAC}" presName="Accent" presStyleLbl="parChTrans1D1" presStyleIdx="1" presStyleCnt="3"/>
      <dgm:spPr/>
      <dgm:t>
        <a:bodyPr/>
        <a:lstStyle/>
        <a:p>
          <a:endParaRPr lang="en-US"/>
        </a:p>
      </dgm:t>
    </dgm:pt>
    <dgm:pt modelId="{896CEBA4-9752-A241-B3C3-FE9481F5B4E7}" type="pres">
      <dgm:prSet presAssocID="{2F4EA849-947E-3441-9178-3AB8693C6AAC}" presName="Parent" presStyleLbl="revTx" presStyleIdx="1" presStyleCnt="3">
        <dgm:presLayoutVars>
          <dgm:chMax val="0"/>
          <dgm:chPref val="0"/>
          <dgm:bulletEnabled val="1"/>
        </dgm:presLayoutVars>
      </dgm:prSet>
      <dgm:spPr/>
      <dgm:t>
        <a:bodyPr/>
        <a:lstStyle/>
        <a:p>
          <a:endParaRPr lang="en-US"/>
        </a:p>
      </dgm:t>
    </dgm:pt>
    <dgm:pt modelId="{DD346EE8-DAA0-AC4A-B402-FA5C2D260573}" type="pres">
      <dgm:prSet presAssocID="{CC9091FC-7502-2C4A-903B-2AA0DF919522}" presName="sibTrans" presStyleCnt="0"/>
      <dgm:spPr/>
      <dgm:t>
        <a:bodyPr/>
        <a:lstStyle/>
        <a:p>
          <a:endParaRPr lang="en-US"/>
        </a:p>
      </dgm:t>
    </dgm:pt>
    <dgm:pt modelId="{AFF60EAF-3150-9F45-8309-86290D70835E}" type="pres">
      <dgm:prSet presAssocID="{0DD7F38F-BD1B-A842-9A0F-F16A3DBBD5AF}" presName="composite" presStyleCnt="0"/>
      <dgm:spPr/>
      <dgm:t>
        <a:bodyPr/>
        <a:lstStyle/>
        <a:p>
          <a:endParaRPr lang="en-US"/>
        </a:p>
      </dgm:t>
    </dgm:pt>
    <dgm:pt modelId="{86EC1867-EBC3-1D48-98F2-8BBFF80C77A7}" type="pres">
      <dgm:prSet presAssocID="{0DD7F38F-BD1B-A842-9A0F-F16A3DBBD5AF}" presName="Image" presStyleLbl="align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238CC65A-932D-DE44-B24C-461B72CADA27}" type="pres">
      <dgm:prSet presAssocID="{0DD7F38F-BD1B-A842-9A0F-F16A3DBBD5AF}" presName="Accent" presStyleLbl="parChTrans1D1" presStyleIdx="2" presStyleCnt="3"/>
      <dgm:spPr/>
      <dgm:t>
        <a:bodyPr/>
        <a:lstStyle/>
        <a:p>
          <a:endParaRPr lang="en-US"/>
        </a:p>
      </dgm:t>
    </dgm:pt>
    <dgm:pt modelId="{8F1563C3-4102-BB49-A2AF-01BF60AB44AE}" type="pres">
      <dgm:prSet presAssocID="{0DD7F38F-BD1B-A842-9A0F-F16A3DBBD5AF}" presName="Parent" presStyleLbl="revTx" presStyleIdx="2" presStyleCnt="3">
        <dgm:presLayoutVars>
          <dgm:chMax val="0"/>
          <dgm:chPref val="0"/>
          <dgm:bulletEnabled val="1"/>
        </dgm:presLayoutVars>
      </dgm:prSet>
      <dgm:spPr/>
      <dgm:t>
        <a:bodyPr/>
        <a:lstStyle/>
        <a:p>
          <a:endParaRPr lang="en-US"/>
        </a:p>
      </dgm:t>
    </dgm:pt>
  </dgm:ptLst>
  <dgm:cxnLst>
    <dgm:cxn modelId="{B6EA44C6-54BA-D549-ABB4-8045B7E834FB}" type="presOf" srcId="{2F4EA849-947E-3441-9178-3AB8693C6AAC}" destId="{896CEBA4-9752-A241-B3C3-FE9481F5B4E7}" srcOrd="0" destOrd="0" presId="urn:microsoft.com/office/officeart/2008/layout/PictureLineup"/>
    <dgm:cxn modelId="{3A94F6FB-7B6D-264C-8475-8D9B31DDE641}" srcId="{B77ED36C-0AA2-BE48-B337-81B37728815E}" destId="{0DD7F38F-BD1B-A842-9A0F-F16A3DBBD5AF}" srcOrd="2" destOrd="0" parTransId="{C670D6FA-3EA9-9841-A06A-125E9F274C1D}" sibTransId="{3EE5DD19-0394-A142-8552-1EB4203BD9C6}"/>
    <dgm:cxn modelId="{D5A949F6-0A91-AA4C-8B46-AC71D2C2CA3D}" srcId="{B77ED36C-0AA2-BE48-B337-81B37728815E}" destId="{2F4EA849-947E-3441-9178-3AB8693C6AAC}" srcOrd="1" destOrd="0" parTransId="{BCF0042D-36FE-064B-9C63-9990139E4DE1}" sibTransId="{CC9091FC-7502-2C4A-903B-2AA0DF919522}"/>
    <dgm:cxn modelId="{A28C5A1F-5B08-B646-8677-B5B6C0926B35}" type="presOf" srcId="{B77ED36C-0AA2-BE48-B337-81B37728815E}" destId="{5905F80E-8A64-084E-8E34-E969D1086CB0}" srcOrd="0" destOrd="0" presId="urn:microsoft.com/office/officeart/2008/layout/PictureLineup"/>
    <dgm:cxn modelId="{4F70D4A2-F7AB-DE44-A1C8-10B7C892A1E4}" type="presOf" srcId="{95AB4D22-B553-2340-841C-DABFF68AAC77}" destId="{AE1F02CB-6FE5-BF47-9A15-B1944A041D97}" srcOrd="0" destOrd="0" presId="urn:microsoft.com/office/officeart/2008/layout/PictureLineup"/>
    <dgm:cxn modelId="{06AD8D34-35CF-104D-9C20-E357FE972DCC}" type="presOf" srcId="{0DD7F38F-BD1B-A842-9A0F-F16A3DBBD5AF}" destId="{8F1563C3-4102-BB49-A2AF-01BF60AB44AE}" srcOrd="0" destOrd="0" presId="urn:microsoft.com/office/officeart/2008/layout/PictureLineup"/>
    <dgm:cxn modelId="{D7BFE46D-1CA0-604B-A2C2-BF91FDEA5A90}" srcId="{B77ED36C-0AA2-BE48-B337-81B37728815E}" destId="{95AB4D22-B553-2340-841C-DABFF68AAC77}" srcOrd="0" destOrd="0" parTransId="{446513D2-5F1A-D844-B395-77E3A2698E81}" sibTransId="{746716EB-6D25-E547-BB0B-567B9EF5CE09}"/>
    <dgm:cxn modelId="{FFA085AA-1F82-AB42-AE6C-6A43C7B84738}" type="presParOf" srcId="{5905F80E-8A64-084E-8E34-E969D1086CB0}" destId="{4C7B8404-EF1E-7943-B0E0-231B53E54A23}" srcOrd="0" destOrd="0" presId="urn:microsoft.com/office/officeart/2008/layout/PictureLineup"/>
    <dgm:cxn modelId="{6C81C3B9-A350-3043-AA1C-34A7CB4907FE}" type="presParOf" srcId="{4C7B8404-EF1E-7943-B0E0-231B53E54A23}" destId="{17DEEA72-1BCC-B248-9FF4-B9DFD12FAF1D}" srcOrd="0" destOrd="0" presId="urn:microsoft.com/office/officeart/2008/layout/PictureLineup"/>
    <dgm:cxn modelId="{9772C585-3120-5F44-B14F-A40D5BC1A73F}" type="presParOf" srcId="{4C7B8404-EF1E-7943-B0E0-231B53E54A23}" destId="{168C1D6D-115C-B740-A72D-A3AB19F15C16}" srcOrd="1" destOrd="0" presId="urn:microsoft.com/office/officeart/2008/layout/PictureLineup"/>
    <dgm:cxn modelId="{CFB7240E-C16D-F841-A789-E5FD50601341}" type="presParOf" srcId="{4C7B8404-EF1E-7943-B0E0-231B53E54A23}" destId="{AE1F02CB-6FE5-BF47-9A15-B1944A041D97}" srcOrd="2" destOrd="0" presId="urn:microsoft.com/office/officeart/2008/layout/PictureLineup"/>
    <dgm:cxn modelId="{20BA3A1E-D2AF-3141-A858-33982877DFE5}" type="presParOf" srcId="{5905F80E-8A64-084E-8E34-E969D1086CB0}" destId="{092A323E-B124-4F41-B5DD-98BC5BE23A80}" srcOrd="1" destOrd="0" presId="urn:microsoft.com/office/officeart/2008/layout/PictureLineup"/>
    <dgm:cxn modelId="{682D1E9F-E896-CF42-AC41-74DB667383F8}" type="presParOf" srcId="{5905F80E-8A64-084E-8E34-E969D1086CB0}" destId="{8EED79AF-186A-BA47-8ECF-18C069E99C7D}" srcOrd="2" destOrd="0" presId="urn:microsoft.com/office/officeart/2008/layout/PictureLineup"/>
    <dgm:cxn modelId="{6A9CE106-E216-6844-93E4-21033185DF80}" type="presParOf" srcId="{8EED79AF-186A-BA47-8ECF-18C069E99C7D}" destId="{4C6ED5A2-6B88-324C-8ABC-7A686B8B909A}" srcOrd="0" destOrd="0" presId="urn:microsoft.com/office/officeart/2008/layout/PictureLineup"/>
    <dgm:cxn modelId="{7C826A0F-9C93-5949-8819-0877EF254BEA}" type="presParOf" srcId="{8EED79AF-186A-BA47-8ECF-18C069E99C7D}" destId="{FD9B75D2-6068-254A-8B4E-938442EABB0B}" srcOrd="1" destOrd="0" presId="urn:microsoft.com/office/officeart/2008/layout/PictureLineup"/>
    <dgm:cxn modelId="{98027F74-3FA1-7640-81BB-B63FA348C537}" type="presParOf" srcId="{8EED79AF-186A-BA47-8ECF-18C069E99C7D}" destId="{896CEBA4-9752-A241-B3C3-FE9481F5B4E7}" srcOrd="2" destOrd="0" presId="urn:microsoft.com/office/officeart/2008/layout/PictureLineup"/>
    <dgm:cxn modelId="{1AA32194-D032-C343-B7BB-DDA953AD7B7C}" type="presParOf" srcId="{5905F80E-8A64-084E-8E34-E969D1086CB0}" destId="{DD346EE8-DAA0-AC4A-B402-FA5C2D260573}" srcOrd="3" destOrd="0" presId="urn:microsoft.com/office/officeart/2008/layout/PictureLineup"/>
    <dgm:cxn modelId="{0393FD01-4B50-774F-A93C-19146E760D67}" type="presParOf" srcId="{5905F80E-8A64-084E-8E34-E969D1086CB0}" destId="{AFF60EAF-3150-9F45-8309-86290D70835E}" srcOrd="4" destOrd="0" presId="urn:microsoft.com/office/officeart/2008/layout/PictureLineup"/>
    <dgm:cxn modelId="{7330238B-0F3D-E94C-91A8-F77662F8EF4B}" type="presParOf" srcId="{AFF60EAF-3150-9F45-8309-86290D70835E}" destId="{86EC1867-EBC3-1D48-98F2-8BBFF80C77A7}" srcOrd="0" destOrd="0" presId="urn:microsoft.com/office/officeart/2008/layout/PictureLineup"/>
    <dgm:cxn modelId="{99673A5D-7EBC-4943-9261-FA2DB47053F1}" type="presParOf" srcId="{AFF60EAF-3150-9F45-8309-86290D70835E}" destId="{238CC65A-932D-DE44-B24C-461B72CADA27}" srcOrd="1" destOrd="0" presId="urn:microsoft.com/office/officeart/2008/layout/PictureLineup"/>
    <dgm:cxn modelId="{FEBD28EF-2D46-C846-A7EB-9A44B48BB2AC}" type="presParOf" srcId="{AFF60EAF-3150-9F45-8309-86290D70835E}" destId="{8F1563C3-4102-BB49-A2AF-01BF60AB44AE}"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35A3AA-BB19-EA48-8478-70043E2C2A18}" type="doc">
      <dgm:prSet loTypeId="urn:microsoft.com/office/officeart/2005/8/layout/pList1" loCatId="" qsTypeId="urn:microsoft.com/office/officeart/2005/8/quickstyle/simple4" qsCatId="simple" csTypeId="urn:microsoft.com/office/officeart/2005/8/colors/accent1_2" csCatId="accent1" phldr="1"/>
      <dgm:spPr/>
      <dgm:t>
        <a:bodyPr/>
        <a:lstStyle/>
        <a:p>
          <a:endParaRPr lang="en-US"/>
        </a:p>
      </dgm:t>
    </dgm:pt>
    <dgm:pt modelId="{8099559D-B591-594F-836C-D4917FB596FC}">
      <dgm:prSet phldrT="[Text]"/>
      <dgm:spPr/>
      <dgm:t>
        <a:bodyPr/>
        <a:lstStyle/>
        <a:p>
          <a:endParaRPr lang="en-US" dirty="0"/>
        </a:p>
      </dgm:t>
    </dgm:pt>
    <dgm:pt modelId="{D87883CE-36EF-7240-B69F-D75A079CB0D4}" type="parTrans" cxnId="{91A5C840-DDE3-B54E-99FC-6B42BC97D7BD}">
      <dgm:prSet/>
      <dgm:spPr/>
      <dgm:t>
        <a:bodyPr/>
        <a:lstStyle/>
        <a:p>
          <a:endParaRPr lang="en-US"/>
        </a:p>
      </dgm:t>
    </dgm:pt>
    <dgm:pt modelId="{21DE50CA-C423-3249-A542-72CC283ADD19}" type="sibTrans" cxnId="{91A5C840-DDE3-B54E-99FC-6B42BC97D7BD}">
      <dgm:prSet/>
      <dgm:spPr/>
      <dgm:t>
        <a:bodyPr/>
        <a:lstStyle/>
        <a:p>
          <a:endParaRPr lang="en-US"/>
        </a:p>
      </dgm:t>
    </dgm:pt>
    <dgm:pt modelId="{E0F14F7D-1BDC-6B4D-A592-E79E5A3FA321}">
      <dgm:prSet phldrT="[Text]"/>
      <dgm:spPr/>
      <dgm:t>
        <a:bodyPr/>
        <a:lstStyle/>
        <a:p>
          <a:endParaRPr lang="en-US" dirty="0" smtClean="0"/>
        </a:p>
        <a:p>
          <a:endParaRPr lang="en-US" dirty="0"/>
        </a:p>
      </dgm:t>
    </dgm:pt>
    <dgm:pt modelId="{DF10E09A-B5ED-404C-A069-953084023B73}" type="parTrans" cxnId="{F04D3518-8DB5-A34E-AA2C-F30DADF16C1A}">
      <dgm:prSet/>
      <dgm:spPr/>
      <dgm:t>
        <a:bodyPr/>
        <a:lstStyle/>
        <a:p>
          <a:endParaRPr lang="en-US"/>
        </a:p>
      </dgm:t>
    </dgm:pt>
    <dgm:pt modelId="{8BF91065-7D5D-D246-B696-30B32494CE4D}" type="sibTrans" cxnId="{F04D3518-8DB5-A34E-AA2C-F30DADF16C1A}">
      <dgm:prSet/>
      <dgm:spPr/>
      <dgm:t>
        <a:bodyPr/>
        <a:lstStyle/>
        <a:p>
          <a:endParaRPr lang="en-US"/>
        </a:p>
      </dgm:t>
    </dgm:pt>
    <dgm:pt modelId="{68683174-F758-5047-B3CF-F9738843BDC2}">
      <dgm:prSet phldrT="[Text]"/>
      <dgm:spPr/>
      <dgm:t>
        <a:bodyPr/>
        <a:lstStyle/>
        <a:p>
          <a:endParaRPr lang="en-US" dirty="0"/>
        </a:p>
      </dgm:t>
    </dgm:pt>
    <dgm:pt modelId="{CEDD2035-881B-D04E-BF6D-28EF6AB54F3E}" type="parTrans" cxnId="{5A055E01-33EE-324F-A4CD-FA5F6B2FB1FD}">
      <dgm:prSet/>
      <dgm:spPr/>
      <dgm:t>
        <a:bodyPr/>
        <a:lstStyle/>
        <a:p>
          <a:endParaRPr lang="en-US"/>
        </a:p>
      </dgm:t>
    </dgm:pt>
    <dgm:pt modelId="{87225B4A-484F-984C-92BE-E6066C5F9E09}" type="sibTrans" cxnId="{5A055E01-33EE-324F-A4CD-FA5F6B2FB1FD}">
      <dgm:prSet/>
      <dgm:spPr/>
      <dgm:t>
        <a:bodyPr/>
        <a:lstStyle/>
        <a:p>
          <a:endParaRPr lang="en-US"/>
        </a:p>
      </dgm:t>
    </dgm:pt>
    <dgm:pt modelId="{1534046B-8112-964A-BE92-9501B90CDEFB}">
      <dgm:prSet/>
      <dgm:spPr/>
      <dgm:t>
        <a:bodyPr/>
        <a:lstStyle/>
        <a:p>
          <a:endParaRPr lang="en-US"/>
        </a:p>
      </dgm:t>
    </dgm:pt>
    <dgm:pt modelId="{8B9E544F-5BB7-8149-8988-B36466E3A67C}" type="parTrans" cxnId="{72A2C18C-0F8D-5E4A-9859-33DE1B831D65}">
      <dgm:prSet/>
      <dgm:spPr/>
      <dgm:t>
        <a:bodyPr/>
        <a:lstStyle/>
        <a:p>
          <a:endParaRPr lang="en-US"/>
        </a:p>
      </dgm:t>
    </dgm:pt>
    <dgm:pt modelId="{F6ED73A6-A828-0240-97B3-F047169DADC7}" type="sibTrans" cxnId="{72A2C18C-0F8D-5E4A-9859-33DE1B831D65}">
      <dgm:prSet/>
      <dgm:spPr/>
      <dgm:t>
        <a:bodyPr/>
        <a:lstStyle/>
        <a:p>
          <a:endParaRPr lang="en-US"/>
        </a:p>
      </dgm:t>
    </dgm:pt>
    <dgm:pt modelId="{6CFD13E2-B75D-2444-8BFA-E3EF74A52417}">
      <dgm:prSet/>
      <dgm:spPr/>
      <dgm:t>
        <a:bodyPr/>
        <a:lstStyle/>
        <a:p>
          <a:endParaRPr lang="en-US"/>
        </a:p>
      </dgm:t>
    </dgm:pt>
    <dgm:pt modelId="{2A767451-9F80-AA4F-AD8E-D3AAF3B40558}" type="parTrans" cxnId="{FD4F58FE-A4AF-4540-99B7-23B53FEF804C}">
      <dgm:prSet/>
      <dgm:spPr/>
      <dgm:t>
        <a:bodyPr/>
        <a:lstStyle/>
        <a:p>
          <a:endParaRPr lang="en-US"/>
        </a:p>
      </dgm:t>
    </dgm:pt>
    <dgm:pt modelId="{92203FF8-A136-6944-8374-26E254E63EA7}" type="sibTrans" cxnId="{FD4F58FE-A4AF-4540-99B7-23B53FEF804C}">
      <dgm:prSet/>
      <dgm:spPr/>
      <dgm:t>
        <a:bodyPr/>
        <a:lstStyle/>
        <a:p>
          <a:endParaRPr lang="en-US"/>
        </a:p>
      </dgm:t>
    </dgm:pt>
    <dgm:pt modelId="{8B1FB0E9-49AA-0642-87BB-B4106A54AD6E}" type="pres">
      <dgm:prSet presAssocID="{4035A3AA-BB19-EA48-8478-70043E2C2A18}" presName="Name0" presStyleCnt="0">
        <dgm:presLayoutVars>
          <dgm:dir/>
          <dgm:resizeHandles val="exact"/>
        </dgm:presLayoutVars>
      </dgm:prSet>
      <dgm:spPr/>
      <dgm:t>
        <a:bodyPr/>
        <a:lstStyle/>
        <a:p>
          <a:endParaRPr lang="en-US"/>
        </a:p>
      </dgm:t>
    </dgm:pt>
    <dgm:pt modelId="{D9232A63-7814-7C4F-8AB7-49640ACC372C}" type="pres">
      <dgm:prSet presAssocID="{8099559D-B591-594F-836C-D4917FB596FC}" presName="compNode" presStyleCnt="0"/>
      <dgm:spPr/>
    </dgm:pt>
    <dgm:pt modelId="{7681B439-6AF7-9747-8F96-71BD60046143}" type="pres">
      <dgm:prSet presAssocID="{8099559D-B591-594F-836C-D4917FB596FC}" presName="pict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A162E567-775F-E947-A09F-9DF16EEDBB25}" type="pres">
      <dgm:prSet presAssocID="{8099559D-B591-594F-836C-D4917FB596FC}" presName="textRect" presStyleLbl="revTx" presStyleIdx="0" presStyleCnt="5">
        <dgm:presLayoutVars>
          <dgm:bulletEnabled val="1"/>
        </dgm:presLayoutVars>
      </dgm:prSet>
      <dgm:spPr/>
      <dgm:t>
        <a:bodyPr/>
        <a:lstStyle/>
        <a:p>
          <a:endParaRPr lang="en-US"/>
        </a:p>
      </dgm:t>
    </dgm:pt>
    <dgm:pt modelId="{4B717320-E802-674A-A296-EA4E5DBA4037}" type="pres">
      <dgm:prSet presAssocID="{21DE50CA-C423-3249-A542-72CC283ADD19}" presName="sibTrans" presStyleLbl="sibTrans2D1" presStyleIdx="0" presStyleCnt="0"/>
      <dgm:spPr/>
      <dgm:t>
        <a:bodyPr/>
        <a:lstStyle/>
        <a:p>
          <a:endParaRPr lang="en-US"/>
        </a:p>
      </dgm:t>
    </dgm:pt>
    <dgm:pt modelId="{48CC1EC6-9DC9-1A46-B22E-1CD6DEC1DE60}" type="pres">
      <dgm:prSet presAssocID="{E0F14F7D-1BDC-6B4D-A592-E79E5A3FA321}" presName="compNode" presStyleCnt="0"/>
      <dgm:spPr/>
    </dgm:pt>
    <dgm:pt modelId="{76C710DC-0FF0-5B4D-9A20-3FC40A70E3EE}" type="pres">
      <dgm:prSet presAssocID="{E0F14F7D-1BDC-6B4D-A592-E79E5A3FA321}"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0FF6A44B-63D8-7D45-8A40-AAAAC2EA3ADF}" type="pres">
      <dgm:prSet presAssocID="{E0F14F7D-1BDC-6B4D-A592-E79E5A3FA321}" presName="textRect" presStyleLbl="revTx" presStyleIdx="1" presStyleCnt="5">
        <dgm:presLayoutVars>
          <dgm:bulletEnabled val="1"/>
        </dgm:presLayoutVars>
      </dgm:prSet>
      <dgm:spPr/>
      <dgm:t>
        <a:bodyPr/>
        <a:lstStyle/>
        <a:p>
          <a:endParaRPr lang="en-US"/>
        </a:p>
      </dgm:t>
    </dgm:pt>
    <dgm:pt modelId="{66BD48FC-459B-C04C-B5DC-1EB7725FDA0D}" type="pres">
      <dgm:prSet presAssocID="{8BF91065-7D5D-D246-B696-30B32494CE4D}" presName="sibTrans" presStyleLbl="sibTrans2D1" presStyleIdx="0" presStyleCnt="0"/>
      <dgm:spPr/>
      <dgm:t>
        <a:bodyPr/>
        <a:lstStyle/>
        <a:p>
          <a:endParaRPr lang="en-US"/>
        </a:p>
      </dgm:t>
    </dgm:pt>
    <dgm:pt modelId="{E04D938C-8318-6E4A-BC66-0BC70457586B}" type="pres">
      <dgm:prSet presAssocID="{68683174-F758-5047-B3CF-F9738843BDC2}" presName="compNode" presStyleCnt="0"/>
      <dgm:spPr/>
    </dgm:pt>
    <dgm:pt modelId="{456AF4B1-D07E-9D49-B248-A3F0A107A8C1}" type="pres">
      <dgm:prSet presAssocID="{68683174-F758-5047-B3CF-F9738843BDC2}"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pt>
    <dgm:pt modelId="{A0F7CD63-6EDF-DA4C-88CA-1ED5EE219275}" type="pres">
      <dgm:prSet presAssocID="{68683174-F758-5047-B3CF-F9738843BDC2}" presName="textRect" presStyleLbl="revTx" presStyleIdx="2" presStyleCnt="5">
        <dgm:presLayoutVars>
          <dgm:bulletEnabled val="1"/>
        </dgm:presLayoutVars>
      </dgm:prSet>
      <dgm:spPr/>
      <dgm:t>
        <a:bodyPr/>
        <a:lstStyle/>
        <a:p>
          <a:endParaRPr lang="en-US"/>
        </a:p>
      </dgm:t>
    </dgm:pt>
    <dgm:pt modelId="{A55ED989-4742-914B-9CB6-54F38DD003F1}" type="pres">
      <dgm:prSet presAssocID="{87225B4A-484F-984C-92BE-E6066C5F9E09}" presName="sibTrans" presStyleLbl="sibTrans2D1" presStyleIdx="0" presStyleCnt="0"/>
      <dgm:spPr/>
      <dgm:t>
        <a:bodyPr/>
        <a:lstStyle/>
        <a:p>
          <a:endParaRPr lang="en-US"/>
        </a:p>
      </dgm:t>
    </dgm:pt>
    <dgm:pt modelId="{4A9E4C6A-17B5-2845-B761-6C99008BA6B9}" type="pres">
      <dgm:prSet presAssocID="{6CFD13E2-B75D-2444-8BFA-E3EF74A52417}" presName="compNode" presStyleCnt="0"/>
      <dgm:spPr/>
    </dgm:pt>
    <dgm:pt modelId="{857F1C6B-1CE4-A44B-A727-4D7C7A4E2CB1}" type="pres">
      <dgm:prSet presAssocID="{6CFD13E2-B75D-2444-8BFA-E3EF74A52417}" presName="pictRect" presStyleLbl="node1" presStyleIdx="3" presStyleCnt="5" custLinFactNeighborX="-489" custLinFactNeighborY="-31926"/>
      <dgm:spPr>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dgm:spPr>
    </dgm:pt>
    <dgm:pt modelId="{9584D4DB-ED27-6E45-81D8-0E440A549711}" type="pres">
      <dgm:prSet presAssocID="{6CFD13E2-B75D-2444-8BFA-E3EF74A52417}" presName="textRect" presStyleLbl="revTx" presStyleIdx="3" presStyleCnt="5">
        <dgm:presLayoutVars>
          <dgm:bulletEnabled val="1"/>
        </dgm:presLayoutVars>
      </dgm:prSet>
      <dgm:spPr/>
      <dgm:t>
        <a:bodyPr/>
        <a:lstStyle/>
        <a:p>
          <a:endParaRPr lang="en-US"/>
        </a:p>
      </dgm:t>
    </dgm:pt>
    <dgm:pt modelId="{82A00692-26A6-0347-89AC-A740447F189A}" type="pres">
      <dgm:prSet presAssocID="{92203FF8-A136-6944-8374-26E254E63EA7}" presName="sibTrans" presStyleLbl="sibTrans2D1" presStyleIdx="0" presStyleCnt="0"/>
      <dgm:spPr/>
      <dgm:t>
        <a:bodyPr/>
        <a:lstStyle/>
        <a:p>
          <a:endParaRPr lang="en-US"/>
        </a:p>
      </dgm:t>
    </dgm:pt>
    <dgm:pt modelId="{F92CF117-7CC9-4B49-9025-5D52AE43813D}" type="pres">
      <dgm:prSet presAssocID="{1534046B-8112-964A-BE92-9501B90CDEFB}" presName="compNode" presStyleCnt="0"/>
      <dgm:spPr/>
    </dgm:pt>
    <dgm:pt modelId="{C15BDE8C-69A9-8E4C-B127-487A21447360}" type="pres">
      <dgm:prSet presAssocID="{1534046B-8112-964A-BE92-9501B90CDEFB}" presName="pictRect" presStyleLbl="node1" presStyleIdx="4" presStyleCnt="5" custLinFactNeighborX="2444" custLinFactNeighborY="-33401"/>
      <dgm:spPr>
        <a:blipFill>
          <a:blip xmlns:r="http://schemas.openxmlformats.org/officeDocument/2006/relationships" r:embed="rId5">
            <a:extLst>
              <a:ext uri="{28A0092B-C50C-407E-A947-70E740481C1C}">
                <a14:useLocalDpi xmlns:a14="http://schemas.microsoft.com/office/drawing/2010/main" val="0"/>
              </a:ext>
            </a:extLst>
          </a:blip>
          <a:srcRect/>
          <a:stretch>
            <a:fillRect t="-29000" b="-29000"/>
          </a:stretch>
        </a:blipFill>
      </dgm:spPr>
    </dgm:pt>
    <dgm:pt modelId="{3B7E8544-699C-1F40-B3D4-8879171A64F7}" type="pres">
      <dgm:prSet presAssocID="{1534046B-8112-964A-BE92-9501B90CDEFB}" presName="textRect" presStyleLbl="revTx" presStyleIdx="4" presStyleCnt="5">
        <dgm:presLayoutVars>
          <dgm:bulletEnabled val="1"/>
        </dgm:presLayoutVars>
      </dgm:prSet>
      <dgm:spPr/>
      <dgm:t>
        <a:bodyPr/>
        <a:lstStyle/>
        <a:p>
          <a:endParaRPr lang="en-US"/>
        </a:p>
      </dgm:t>
    </dgm:pt>
  </dgm:ptLst>
  <dgm:cxnLst>
    <dgm:cxn modelId="{A8BE11E7-2F3F-9048-8B35-DD6DA697B3BD}" type="presOf" srcId="{92203FF8-A136-6944-8374-26E254E63EA7}" destId="{82A00692-26A6-0347-89AC-A740447F189A}" srcOrd="0" destOrd="0" presId="urn:microsoft.com/office/officeart/2005/8/layout/pList1"/>
    <dgm:cxn modelId="{05B27B06-C6BD-2247-9A05-0F4CE4C05C43}" type="presOf" srcId="{8BF91065-7D5D-D246-B696-30B32494CE4D}" destId="{66BD48FC-459B-C04C-B5DC-1EB7725FDA0D}" srcOrd="0" destOrd="0" presId="urn:microsoft.com/office/officeart/2005/8/layout/pList1"/>
    <dgm:cxn modelId="{FD4F58FE-A4AF-4540-99B7-23B53FEF804C}" srcId="{4035A3AA-BB19-EA48-8478-70043E2C2A18}" destId="{6CFD13E2-B75D-2444-8BFA-E3EF74A52417}" srcOrd="3" destOrd="0" parTransId="{2A767451-9F80-AA4F-AD8E-D3AAF3B40558}" sibTransId="{92203FF8-A136-6944-8374-26E254E63EA7}"/>
    <dgm:cxn modelId="{1104098E-0EF1-2B48-804D-989A8D4155AE}" type="presOf" srcId="{8099559D-B591-594F-836C-D4917FB596FC}" destId="{A162E567-775F-E947-A09F-9DF16EEDBB25}" srcOrd="0" destOrd="0" presId="urn:microsoft.com/office/officeart/2005/8/layout/pList1"/>
    <dgm:cxn modelId="{FA19C973-866F-064A-9148-BD6D5EF194ED}" type="presOf" srcId="{68683174-F758-5047-B3CF-F9738843BDC2}" destId="{A0F7CD63-6EDF-DA4C-88CA-1ED5EE219275}" srcOrd="0" destOrd="0" presId="urn:microsoft.com/office/officeart/2005/8/layout/pList1"/>
    <dgm:cxn modelId="{72A2C18C-0F8D-5E4A-9859-33DE1B831D65}" srcId="{4035A3AA-BB19-EA48-8478-70043E2C2A18}" destId="{1534046B-8112-964A-BE92-9501B90CDEFB}" srcOrd="4" destOrd="0" parTransId="{8B9E544F-5BB7-8149-8988-B36466E3A67C}" sibTransId="{F6ED73A6-A828-0240-97B3-F047169DADC7}"/>
    <dgm:cxn modelId="{DA2EC00F-3DDA-9E47-B3B7-6159220D7D91}" type="presOf" srcId="{1534046B-8112-964A-BE92-9501B90CDEFB}" destId="{3B7E8544-699C-1F40-B3D4-8879171A64F7}" srcOrd="0" destOrd="0" presId="urn:microsoft.com/office/officeart/2005/8/layout/pList1"/>
    <dgm:cxn modelId="{A96C2740-3F7F-864C-917A-FBD572691CFF}" type="presOf" srcId="{6CFD13E2-B75D-2444-8BFA-E3EF74A52417}" destId="{9584D4DB-ED27-6E45-81D8-0E440A549711}" srcOrd="0" destOrd="0" presId="urn:microsoft.com/office/officeart/2005/8/layout/pList1"/>
    <dgm:cxn modelId="{5A055E01-33EE-324F-A4CD-FA5F6B2FB1FD}" srcId="{4035A3AA-BB19-EA48-8478-70043E2C2A18}" destId="{68683174-F758-5047-B3CF-F9738843BDC2}" srcOrd="2" destOrd="0" parTransId="{CEDD2035-881B-D04E-BF6D-28EF6AB54F3E}" sibTransId="{87225B4A-484F-984C-92BE-E6066C5F9E09}"/>
    <dgm:cxn modelId="{332DF32B-6FCF-B64B-9C9E-A464BF5F8E18}" type="presOf" srcId="{21DE50CA-C423-3249-A542-72CC283ADD19}" destId="{4B717320-E802-674A-A296-EA4E5DBA4037}" srcOrd="0" destOrd="0" presId="urn:microsoft.com/office/officeart/2005/8/layout/pList1"/>
    <dgm:cxn modelId="{C4DCEB91-8C1E-934E-B6CF-7C785147BF4C}" type="presOf" srcId="{87225B4A-484F-984C-92BE-E6066C5F9E09}" destId="{A55ED989-4742-914B-9CB6-54F38DD003F1}" srcOrd="0" destOrd="0" presId="urn:microsoft.com/office/officeart/2005/8/layout/pList1"/>
    <dgm:cxn modelId="{91A5C840-DDE3-B54E-99FC-6B42BC97D7BD}" srcId="{4035A3AA-BB19-EA48-8478-70043E2C2A18}" destId="{8099559D-B591-594F-836C-D4917FB596FC}" srcOrd="0" destOrd="0" parTransId="{D87883CE-36EF-7240-B69F-D75A079CB0D4}" sibTransId="{21DE50CA-C423-3249-A542-72CC283ADD19}"/>
    <dgm:cxn modelId="{F04D3518-8DB5-A34E-AA2C-F30DADF16C1A}" srcId="{4035A3AA-BB19-EA48-8478-70043E2C2A18}" destId="{E0F14F7D-1BDC-6B4D-A592-E79E5A3FA321}" srcOrd="1" destOrd="0" parTransId="{DF10E09A-B5ED-404C-A069-953084023B73}" sibTransId="{8BF91065-7D5D-D246-B696-30B32494CE4D}"/>
    <dgm:cxn modelId="{203D2219-327F-2F4F-98C3-A89DC2E15662}" type="presOf" srcId="{E0F14F7D-1BDC-6B4D-A592-E79E5A3FA321}" destId="{0FF6A44B-63D8-7D45-8A40-AAAAC2EA3ADF}" srcOrd="0" destOrd="0" presId="urn:microsoft.com/office/officeart/2005/8/layout/pList1"/>
    <dgm:cxn modelId="{FB7A77CB-649A-2C41-8FA6-AF5B6AAB0EF6}" type="presOf" srcId="{4035A3AA-BB19-EA48-8478-70043E2C2A18}" destId="{8B1FB0E9-49AA-0642-87BB-B4106A54AD6E}" srcOrd="0" destOrd="0" presId="urn:microsoft.com/office/officeart/2005/8/layout/pList1"/>
    <dgm:cxn modelId="{660F7FA7-23EE-244C-AE43-F466F63F7F9E}" type="presParOf" srcId="{8B1FB0E9-49AA-0642-87BB-B4106A54AD6E}" destId="{D9232A63-7814-7C4F-8AB7-49640ACC372C}" srcOrd="0" destOrd="0" presId="urn:microsoft.com/office/officeart/2005/8/layout/pList1"/>
    <dgm:cxn modelId="{A0E475B9-DCF4-DC44-9F87-5DB5C3E56D53}" type="presParOf" srcId="{D9232A63-7814-7C4F-8AB7-49640ACC372C}" destId="{7681B439-6AF7-9747-8F96-71BD60046143}" srcOrd="0" destOrd="0" presId="urn:microsoft.com/office/officeart/2005/8/layout/pList1"/>
    <dgm:cxn modelId="{A73769A9-5729-2C4B-AA9C-598F75C1BDEE}" type="presParOf" srcId="{D9232A63-7814-7C4F-8AB7-49640ACC372C}" destId="{A162E567-775F-E947-A09F-9DF16EEDBB25}" srcOrd="1" destOrd="0" presId="urn:microsoft.com/office/officeart/2005/8/layout/pList1"/>
    <dgm:cxn modelId="{8410F58C-5C14-1241-921D-5744B28AE37D}" type="presParOf" srcId="{8B1FB0E9-49AA-0642-87BB-B4106A54AD6E}" destId="{4B717320-E802-674A-A296-EA4E5DBA4037}" srcOrd="1" destOrd="0" presId="urn:microsoft.com/office/officeart/2005/8/layout/pList1"/>
    <dgm:cxn modelId="{B0D9F292-DE05-3C4E-A803-158C66CEDC8E}" type="presParOf" srcId="{8B1FB0E9-49AA-0642-87BB-B4106A54AD6E}" destId="{48CC1EC6-9DC9-1A46-B22E-1CD6DEC1DE60}" srcOrd="2" destOrd="0" presId="urn:microsoft.com/office/officeart/2005/8/layout/pList1"/>
    <dgm:cxn modelId="{78B2AB6A-521C-B049-959F-28D51705D8BF}" type="presParOf" srcId="{48CC1EC6-9DC9-1A46-B22E-1CD6DEC1DE60}" destId="{76C710DC-0FF0-5B4D-9A20-3FC40A70E3EE}" srcOrd="0" destOrd="0" presId="urn:microsoft.com/office/officeart/2005/8/layout/pList1"/>
    <dgm:cxn modelId="{D8C7D7F9-0B44-9943-99DB-D8D95398DC8F}" type="presParOf" srcId="{48CC1EC6-9DC9-1A46-B22E-1CD6DEC1DE60}" destId="{0FF6A44B-63D8-7D45-8A40-AAAAC2EA3ADF}" srcOrd="1" destOrd="0" presId="urn:microsoft.com/office/officeart/2005/8/layout/pList1"/>
    <dgm:cxn modelId="{BF050DFD-524B-3749-98A9-B1AD0798C3B3}" type="presParOf" srcId="{8B1FB0E9-49AA-0642-87BB-B4106A54AD6E}" destId="{66BD48FC-459B-C04C-B5DC-1EB7725FDA0D}" srcOrd="3" destOrd="0" presId="urn:microsoft.com/office/officeart/2005/8/layout/pList1"/>
    <dgm:cxn modelId="{5F2530ED-E66C-CF41-AA4D-2B5070C6302E}" type="presParOf" srcId="{8B1FB0E9-49AA-0642-87BB-B4106A54AD6E}" destId="{E04D938C-8318-6E4A-BC66-0BC70457586B}" srcOrd="4" destOrd="0" presId="urn:microsoft.com/office/officeart/2005/8/layout/pList1"/>
    <dgm:cxn modelId="{73683173-A9BD-3349-8C3E-1360582780C8}" type="presParOf" srcId="{E04D938C-8318-6E4A-BC66-0BC70457586B}" destId="{456AF4B1-D07E-9D49-B248-A3F0A107A8C1}" srcOrd="0" destOrd="0" presId="urn:microsoft.com/office/officeart/2005/8/layout/pList1"/>
    <dgm:cxn modelId="{74461080-D501-2B4A-B036-F61FAD275120}" type="presParOf" srcId="{E04D938C-8318-6E4A-BC66-0BC70457586B}" destId="{A0F7CD63-6EDF-DA4C-88CA-1ED5EE219275}" srcOrd="1" destOrd="0" presId="urn:microsoft.com/office/officeart/2005/8/layout/pList1"/>
    <dgm:cxn modelId="{68AC3DFA-8639-384F-9E10-18DE2DE1D3AF}" type="presParOf" srcId="{8B1FB0E9-49AA-0642-87BB-B4106A54AD6E}" destId="{A55ED989-4742-914B-9CB6-54F38DD003F1}" srcOrd="5" destOrd="0" presId="urn:microsoft.com/office/officeart/2005/8/layout/pList1"/>
    <dgm:cxn modelId="{A04508D9-691F-C249-9E5B-21ADCDF2BBCF}" type="presParOf" srcId="{8B1FB0E9-49AA-0642-87BB-B4106A54AD6E}" destId="{4A9E4C6A-17B5-2845-B761-6C99008BA6B9}" srcOrd="6" destOrd="0" presId="urn:microsoft.com/office/officeart/2005/8/layout/pList1"/>
    <dgm:cxn modelId="{0827DC3B-263E-DB49-B8AB-0E4C9D82BD49}" type="presParOf" srcId="{4A9E4C6A-17B5-2845-B761-6C99008BA6B9}" destId="{857F1C6B-1CE4-A44B-A727-4D7C7A4E2CB1}" srcOrd="0" destOrd="0" presId="urn:microsoft.com/office/officeart/2005/8/layout/pList1"/>
    <dgm:cxn modelId="{377DC372-E97A-1746-8ADB-29DD1FE1D0E9}" type="presParOf" srcId="{4A9E4C6A-17B5-2845-B761-6C99008BA6B9}" destId="{9584D4DB-ED27-6E45-81D8-0E440A549711}" srcOrd="1" destOrd="0" presId="urn:microsoft.com/office/officeart/2005/8/layout/pList1"/>
    <dgm:cxn modelId="{97138346-2987-6F46-A194-9F5FF2898E91}" type="presParOf" srcId="{8B1FB0E9-49AA-0642-87BB-B4106A54AD6E}" destId="{82A00692-26A6-0347-89AC-A740447F189A}" srcOrd="7" destOrd="0" presId="urn:microsoft.com/office/officeart/2005/8/layout/pList1"/>
    <dgm:cxn modelId="{93553E2A-E2A6-B445-A6BF-A4ED82A7EF76}" type="presParOf" srcId="{8B1FB0E9-49AA-0642-87BB-B4106A54AD6E}" destId="{F92CF117-7CC9-4B49-9025-5D52AE43813D}" srcOrd="8" destOrd="0" presId="urn:microsoft.com/office/officeart/2005/8/layout/pList1"/>
    <dgm:cxn modelId="{C0614FC5-1652-244E-8483-B5B462B30239}" type="presParOf" srcId="{F92CF117-7CC9-4B49-9025-5D52AE43813D}" destId="{C15BDE8C-69A9-8E4C-B127-487A21447360}" srcOrd="0" destOrd="0" presId="urn:microsoft.com/office/officeart/2005/8/layout/pList1"/>
    <dgm:cxn modelId="{58C0B52F-459B-9240-9754-137E3382D339}" type="presParOf" srcId="{F92CF117-7CC9-4B49-9025-5D52AE43813D}" destId="{3B7E8544-699C-1F40-B3D4-8879171A64F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A108D6-E8B6-4148-ADCC-A80DE893349E}"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n-US"/>
        </a:p>
      </dgm:t>
    </dgm:pt>
    <dgm:pt modelId="{D65A3D82-0511-5C45-99A7-304E16758D0D}">
      <dgm:prSet phldrT="[Text]"/>
      <dgm:spPr/>
      <dgm:t>
        <a:bodyPr/>
        <a:lstStyle/>
        <a:p>
          <a:r>
            <a:rPr lang="en-US" dirty="0" smtClean="0"/>
            <a:t>Function 2</a:t>
          </a:r>
          <a:endParaRPr lang="en-US" dirty="0"/>
        </a:p>
      </dgm:t>
    </dgm:pt>
    <dgm:pt modelId="{CEE07562-5AEC-B145-9661-6DB72C05C291}" type="parTrans" cxnId="{0DD26B68-9F75-CE4C-8CFC-3F0B615DFC20}">
      <dgm:prSet/>
      <dgm:spPr/>
      <dgm:t>
        <a:bodyPr/>
        <a:lstStyle/>
        <a:p>
          <a:endParaRPr lang="en-US"/>
        </a:p>
      </dgm:t>
    </dgm:pt>
    <dgm:pt modelId="{49B4EC30-7AF7-9F40-856A-EFC7FC4FA34A}" type="sibTrans" cxnId="{0DD26B68-9F75-CE4C-8CFC-3F0B615DFC20}">
      <dgm:prSet/>
      <dgm:spPr/>
      <dgm:t>
        <a:bodyPr/>
        <a:lstStyle/>
        <a:p>
          <a:endParaRPr lang="en-US"/>
        </a:p>
      </dgm:t>
    </dgm:pt>
    <dgm:pt modelId="{C030460C-861F-4042-8C3E-2B08100B14D3}">
      <dgm:prSet phldrT="[Text]"/>
      <dgm:spPr/>
      <dgm:t>
        <a:bodyPr/>
        <a:lstStyle/>
        <a:p>
          <a:r>
            <a:rPr lang="en-US" dirty="0" smtClean="0"/>
            <a:t>Function 1	</a:t>
          </a:r>
          <a:endParaRPr lang="en-US" dirty="0"/>
        </a:p>
      </dgm:t>
    </dgm:pt>
    <dgm:pt modelId="{2994C09D-9205-BB41-A845-4738B5987B52}" type="parTrans" cxnId="{80CC33BF-8C1E-434F-982D-82EFD8523EEA}">
      <dgm:prSet/>
      <dgm:spPr/>
      <dgm:t>
        <a:bodyPr/>
        <a:lstStyle/>
        <a:p>
          <a:endParaRPr lang="en-US"/>
        </a:p>
      </dgm:t>
    </dgm:pt>
    <dgm:pt modelId="{39F4F675-5288-2F4F-A0E1-41CB709F6BBF}" type="sibTrans" cxnId="{80CC33BF-8C1E-434F-982D-82EFD8523EEA}">
      <dgm:prSet/>
      <dgm:spPr/>
      <dgm:t>
        <a:bodyPr/>
        <a:lstStyle/>
        <a:p>
          <a:endParaRPr lang="en-US"/>
        </a:p>
      </dgm:t>
    </dgm:pt>
    <dgm:pt modelId="{8DA32FD4-BC90-DB4E-B1DE-EC06A9DDA26C}">
      <dgm:prSet phldrT="[Text]"/>
      <dgm:spPr/>
      <dgm:t>
        <a:bodyPr/>
        <a:lstStyle/>
        <a:p>
          <a:r>
            <a:rPr lang="en-US" dirty="0" smtClean="0"/>
            <a:t>Function 3</a:t>
          </a:r>
          <a:endParaRPr lang="en-US" dirty="0"/>
        </a:p>
      </dgm:t>
    </dgm:pt>
    <dgm:pt modelId="{BEA566BD-84A7-0648-8312-70C0080FA289}" type="parTrans" cxnId="{E6753132-4B97-F341-B6B6-F405A709EFA6}">
      <dgm:prSet/>
      <dgm:spPr/>
      <dgm:t>
        <a:bodyPr/>
        <a:lstStyle/>
        <a:p>
          <a:endParaRPr lang="en-US"/>
        </a:p>
      </dgm:t>
    </dgm:pt>
    <dgm:pt modelId="{112C8C56-6A2F-E34B-BC76-E4DF50DEEA0C}" type="sibTrans" cxnId="{E6753132-4B97-F341-B6B6-F405A709EFA6}">
      <dgm:prSet/>
      <dgm:spPr/>
      <dgm:t>
        <a:bodyPr/>
        <a:lstStyle/>
        <a:p>
          <a:endParaRPr lang="en-US"/>
        </a:p>
      </dgm:t>
    </dgm:pt>
    <dgm:pt modelId="{F4A5F64E-1803-CB4E-8ECC-DC5A26694B6F}">
      <dgm:prSet phldrT="[Text]"/>
      <dgm:spPr/>
      <dgm:t>
        <a:bodyPr/>
        <a:lstStyle/>
        <a:p>
          <a:r>
            <a:rPr lang="en-US" dirty="0" smtClean="0"/>
            <a:t>Saved Workflow</a:t>
          </a:r>
        </a:p>
        <a:p>
          <a:r>
            <a:rPr lang="en-US" dirty="0" smtClean="0"/>
            <a:t>Needs no inputs</a:t>
          </a:r>
          <a:endParaRPr lang="en-US" dirty="0"/>
        </a:p>
      </dgm:t>
    </dgm:pt>
    <dgm:pt modelId="{AF5A3CDF-39C5-7440-A994-8CCA7D5F78FF}" type="parTrans" cxnId="{A9D2C9DE-37B9-F84B-8E85-6A9819D02080}">
      <dgm:prSet/>
      <dgm:spPr/>
      <dgm:t>
        <a:bodyPr/>
        <a:lstStyle/>
        <a:p>
          <a:endParaRPr lang="en-US"/>
        </a:p>
      </dgm:t>
    </dgm:pt>
    <dgm:pt modelId="{1F2D5F51-5FDC-974A-8C9D-431403B5AB8D}" type="sibTrans" cxnId="{A9D2C9DE-37B9-F84B-8E85-6A9819D02080}">
      <dgm:prSet/>
      <dgm:spPr/>
      <dgm:t>
        <a:bodyPr/>
        <a:lstStyle/>
        <a:p>
          <a:endParaRPr lang="en-US"/>
        </a:p>
      </dgm:t>
    </dgm:pt>
    <dgm:pt modelId="{871344D7-AB62-0F43-9096-44ABA5EA9966}" type="pres">
      <dgm:prSet presAssocID="{D0A108D6-E8B6-4148-ADCC-A80DE893349E}" presName="Name0" presStyleCnt="0">
        <dgm:presLayoutVars>
          <dgm:chMax val="4"/>
          <dgm:resizeHandles val="exact"/>
        </dgm:presLayoutVars>
      </dgm:prSet>
      <dgm:spPr/>
      <dgm:t>
        <a:bodyPr/>
        <a:lstStyle/>
        <a:p>
          <a:endParaRPr lang="en-US"/>
        </a:p>
      </dgm:t>
    </dgm:pt>
    <dgm:pt modelId="{574DBB93-F224-C849-BC4F-B95B5E1336FA}" type="pres">
      <dgm:prSet presAssocID="{D0A108D6-E8B6-4148-ADCC-A80DE893349E}" presName="ellipse" presStyleLbl="trBgShp" presStyleIdx="0" presStyleCnt="1"/>
      <dgm:spPr/>
      <dgm:t>
        <a:bodyPr/>
        <a:lstStyle/>
        <a:p>
          <a:endParaRPr lang="en-US"/>
        </a:p>
      </dgm:t>
    </dgm:pt>
    <dgm:pt modelId="{BEC3E5AB-5ED0-4F47-93E7-86A71AF40457}" type="pres">
      <dgm:prSet presAssocID="{D0A108D6-E8B6-4148-ADCC-A80DE893349E}" presName="arrow1" presStyleLbl="fgShp" presStyleIdx="0" presStyleCnt="1"/>
      <dgm:spPr/>
      <dgm:t>
        <a:bodyPr/>
        <a:lstStyle/>
        <a:p>
          <a:endParaRPr lang="en-US"/>
        </a:p>
      </dgm:t>
    </dgm:pt>
    <dgm:pt modelId="{209C47B1-85B4-1841-A6C0-B7EAD5A7B094}" type="pres">
      <dgm:prSet presAssocID="{D0A108D6-E8B6-4148-ADCC-A80DE893349E}" presName="rectangle" presStyleLbl="revTx" presStyleIdx="0" presStyleCnt="1">
        <dgm:presLayoutVars>
          <dgm:bulletEnabled val="1"/>
        </dgm:presLayoutVars>
      </dgm:prSet>
      <dgm:spPr/>
      <dgm:t>
        <a:bodyPr/>
        <a:lstStyle/>
        <a:p>
          <a:endParaRPr lang="en-US"/>
        </a:p>
      </dgm:t>
    </dgm:pt>
    <dgm:pt modelId="{7DA29581-6255-7546-96A3-2CA3A0624C1C}" type="pres">
      <dgm:prSet presAssocID="{C030460C-861F-4042-8C3E-2B08100B14D3}" presName="item1" presStyleLbl="node1" presStyleIdx="0" presStyleCnt="3">
        <dgm:presLayoutVars>
          <dgm:bulletEnabled val="1"/>
        </dgm:presLayoutVars>
      </dgm:prSet>
      <dgm:spPr/>
      <dgm:t>
        <a:bodyPr/>
        <a:lstStyle/>
        <a:p>
          <a:endParaRPr lang="en-US"/>
        </a:p>
      </dgm:t>
    </dgm:pt>
    <dgm:pt modelId="{AAC7FBB6-6566-A545-8D88-8E97D43CED81}" type="pres">
      <dgm:prSet presAssocID="{8DA32FD4-BC90-DB4E-B1DE-EC06A9DDA26C}" presName="item2" presStyleLbl="node1" presStyleIdx="1" presStyleCnt="3">
        <dgm:presLayoutVars>
          <dgm:bulletEnabled val="1"/>
        </dgm:presLayoutVars>
      </dgm:prSet>
      <dgm:spPr/>
      <dgm:t>
        <a:bodyPr/>
        <a:lstStyle/>
        <a:p>
          <a:endParaRPr lang="en-US"/>
        </a:p>
      </dgm:t>
    </dgm:pt>
    <dgm:pt modelId="{89844EFA-E099-8544-A5BC-594F9011BAD6}" type="pres">
      <dgm:prSet presAssocID="{F4A5F64E-1803-CB4E-8ECC-DC5A26694B6F}" presName="item3" presStyleLbl="node1" presStyleIdx="2" presStyleCnt="3">
        <dgm:presLayoutVars>
          <dgm:bulletEnabled val="1"/>
        </dgm:presLayoutVars>
      </dgm:prSet>
      <dgm:spPr/>
      <dgm:t>
        <a:bodyPr/>
        <a:lstStyle/>
        <a:p>
          <a:endParaRPr lang="en-US"/>
        </a:p>
      </dgm:t>
    </dgm:pt>
    <dgm:pt modelId="{83F40562-FB03-8B49-8DB2-34C4CDA0E91E}" type="pres">
      <dgm:prSet presAssocID="{D0A108D6-E8B6-4148-ADCC-A80DE893349E}" presName="funnel" presStyleLbl="trAlignAcc1" presStyleIdx="0" presStyleCnt="1"/>
      <dgm:spPr/>
      <dgm:t>
        <a:bodyPr/>
        <a:lstStyle/>
        <a:p>
          <a:endParaRPr lang="en-US"/>
        </a:p>
      </dgm:t>
    </dgm:pt>
  </dgm:ptLst>
  <dgm:cxnLst>
    <dgm:cxn modelId="{3393427E-3636-A341-9E81-E2FE19C8CC7D}" type="presOf" srcId="{8DA32FD4-BC90-DB4E-B1DE-EC06A9DDA26C}" destId="{7DA29581-6255-7546-96A3-2CA3A0624C1C}" srcOrd="0" destOrd="0" presId="urn:microsoft.com/office/officeart/2005/8/layout/funnel1"/>
    <dgm:cxn modelId="{CB25C9FB-7F9B-D241-BBC1-8DF05803E8E8}" type="presOf" srcId="{C030460C-861F-4042-8C3E-2B08100B14D3}" destId="{AAC7FBB6-6566-A545-8D88-8E97D43CED81}" srcOrd="0" destOrd="0" presId="urn:microsoft.com/office/officeart/2005/8/layout/funnel1"/>
    <dgm:cxn modelId="{80CC33BF-8C1E-434F-982D-82EFD8523EEA}" srcId="{D0A108D6-E8B6-4148-ADCC-A80DE893349E}" destId="{C030460C-861F-4042-8C3E-2B08100B14D3}" srcOrd="1" destOrd="0" parTransId="{2994C09D-9205-BB41-A845-4738B5987B52}" sibTransId="{39F4F675-5288-2F4F-A0E1-41CB709F6BBF}"/>
    <dgm:cxn modelId="{12CE62E0-3E40-B94D-8997-F88088AF5C8C}" type="presOf" srcId="{D0A108D6-E8B6-4148-ADCC-A80DE893349E}" destId="{871344D7-AB62-0F43-9096-44ABA5EA9966}" srcOrd="0" destOrd="0" presId="urn:microsoft.com/office/officeart/2005/8/layout/funnel1"/>
    <dgm:cxn modelId="{0DD26B68-9F75-CE4C-8CFC-3F0B615DFC20}" srcId="{D0A108D6-E8B6-4148-ADCC-A80DE893349E}" destId="{D65A3D82-0511-5C45-99A7-304E16758D0D}" srcOrd="0" destOrd="0" parTransId="{CEE07562-5AEC-B145-9661-6DB72C05C291}" sibTransId="{49B4EC30-7AF7-9F40-856A-EFC7FC4FA34A}"/>
    <dgm:cxn modelId="{6E2BE0EF-7EAE-EB4A-A5D3-3B95B7C3B0E1}" type="presOf" srcId="{F4A5F64E-1803-CB4E-8ECC-DC5A26694B6F}" destId="{209C47B1-85B4-1841-A6C0-B7EAD5A7B094}" srcOrd="0" destOrd="0" presId="urn:microsoft.com/office/officeart/2005/8/layout/funnel1"/>
    <dgm:cxn modelId="{177ADAD0-FDD6-1E46-9EC4-DC4E7132892A}" type="presOf" srcId="{D65A3D82-0511-5C45-99A7-304E16758D0D}" destId="{89844EFA-E099-8544-A5BC-594F9011BAD6}" srcOrd="0" destOrd="0" presId="urn:microsoft.com/office/officeart/2005/8/layout/funnel1"/>
    <dgm:cxn modelId="{A9D2C9DE-37B9-F84B-8E85-6A9819D02080}" srcId="{D0A108D6-E8B6-4148-ADCC-A80DE893349E}" destId="{F4A5F64E-1803-CB4E-8ECC-DC5A26694B6F}" srcOrd="3" destOrd="0" parTransId="{AF5A3CDF-39C5-7440-A994-8CCA7D5F78FF}" sibTransId="{1F2D5F51-5FDC-974A-8C9D-431403B5AB8D}"/>
    <dgm:cxn modelId="{E6753132-4B97-F341-B6B6-F405A709EFA6}" srcId="{D0A108D6-E8B6-4148-ADCC-A80DE893349E}" destId="{8DA32FD4-BC90-DB4E-B1DE-EC06A9DDA26C}" srcOrd="2" destOrd="0" parTransId="{BEA566BD-84A7-0648-8312-70C0080FA289}" sibTransId="{112C8C56-6A2F-E34B-BC76-E4DF50DEEA0C}"/>
    <dgm:cxn modelId="{DE29387E-2BF9-E444-8A08-5A4BECDE3A81}" type="presParOf" srcId="{871344D7-AB62-0F43-9096-44ABA5EA9966}" destId="{574DBB93-F224-C849-BC4F-B95B5E1336FA}" srcOrd="0" destOrd="0" presId="urn:microsoft.com/office/officeart/2005/8/layout/funnel1"/>
    <dgm:cxn modelId="{F3A63E4C-6091-D04A-A7AB-0A66E01C2E2E}" type="presParOf" srcId="{871344D7-AB62-0F43-9096-44ABA5EA9966}" destId="{BEC3E5AB-5ED0-4F47-93E7-86A71AF40457}" srcOrd="1" destOrd="0" presId="urn:microsoft.com/office/officeart/2005/8/layout/funnel1"/>
    <dgm:cxn modelId="{44E52C1A-3A98-E246-A921-1F8C1460398F}" type="presParOf" srcId="{871344D7-AB62-0F43-9096-44ABA5EA9966}" destId="{209C47B1-85B4-1841-A6C0-B7EAD5A7B094}" srcOrd="2" destOrd="0" presId="urn:microsoft.com/office/officeart/2005/8/layout/funnel1"/>
    <dgm:cxn modelId="{37A27819-42CB-094F-9611-86F69226CD60}" type="presParOf" srcId="{871344D7-AB62-0F43-9096-44ABA5EA9966}" destId="{7DA29581-6255-7546-96A3-2CA3A0624C1C}" srcOrd="3" destOrd="0" presId="urn:microsoft.com/office/officeart/2005/8/layout/funnel1"/>
    <dgm:cxn modelId="{051D1BBF-3F30-0240-9779-FCA1E19AE199}" type="presParOf" srcId="{871344D7-AB62-0F43-9096-44ABA5EA9966}" destId="{AAC7FBB6-6566-A545-8D88-8E97D43CED81}" srcOrd="4" destOrd="0" presId="urn:microsoft.com/office/officeart/2005/8/layout/funnel1"/>
    <dgm:cxn modelId="{98AD2A45-2B82-B643-B68B-A5C97F7810BE}" type="presParOf" srcId="{871344D7-AB62-0F43-9096-44ABA5EA9966}" destId="{89844EFA-E099-8544-A5BC-594F9011BAD6}" srcOrd="5" destOrd="0" presId="urn:microsoft.com/office/officeart/2005/8/layout/funnel1"/>
    <dgm:cxn modelId="{75D94089-34C9-BA4B-A8AB-BA19AB0EEF9D}" type="presParOf" srcId="{871344D7-AB62-0F43-9096-44ABA5EA9966}" destId="{83F40562-FB03-8B49-8DB2-34C4CDA0E91E}"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21567C-1DCA-4A4A-8BC5-533CDBA8C7D6}"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4993832-AAFB-3645-9772-E96ADD5A4B92}">
      <dgm:prSet phldrT="[Text]"/>
      <dgm:spPr/>
      <dgm:t>
        <a:bodyPr/>
        <a:lstStyle/>
        <a:p>
          <a:r>
            <a:rPr lang="en-US" dirty="0" smtClean="0"/>
            <a:t>Deployment</a:t>
          </a:r>
          <a:endParaRPr lang="en-US" dirty="0"/>
        </a:p>
      </dgm:t>
    </dgm:pt>
    <dgm:pt modelId="{DA020055-84EA-AD4E-AEEE-8A577A94B9B1}" type="parTrans" cxnId="{11871F2E-F1B3-8A45-969E-D6259AFF2A7C}">
      <dgm:prSet/>
      <dgm:spPr/>
      <dgm:t>
        <a:bodyPr/>
        <a:lstStyle/>
        <a:p>
          <a:endParaRPr lang="en-US"/>
        </a:p>
      </dgm:t>
    </dgm:pt>
    <dgm:pt modelId="{13564923-2C9A-C047-B006-5EBFB615D229}" type="sibTrans" cxnId="{11871F2E-F1B3-8A45-969E-D6259AFF2A7C}">
      <dgm:prSet/>
      <dgm:spPr/>
      <dgm:t>
        <a:bodyPr/>
        <a:lstStyle/>
        <a:p>
          <a:endParaRPr lang="en-US"/>
        </a:p>
      </dgm:t>
    </dgm:pt>
    <dgm:pt modelId="{EF0461F6-5726-7D43-96B6-8C5365544C44}">
      <dgm:prSet phldrT="[Text]"/>
      <dgm:spPr/>
      <dgm:t>
        <a:bodyPr/>
        <a:lstStyle/>
        <a:p>
          <a:r>
            <a:rPr lang="en-US" dirty="0" smtClean="0"/>
            <a:t>Harness (project)</a:t>
          </a:r>
          <a:endParaRPr lang="en-US" dirty="0"/>
        </a:p>
      </dgm:t>
    </dgm:pt>
    <dgm:pt modelId="{1D34CE0C-AE41-3743-B6B2-FFBF92BFF91D}" type="parTrans" cxnId="{1D7CCCB4-7F1B-654D-9856-8A419408F067}">
      <dgm:prSet/>
      <dgm:spPr/>
      <dgm:t>
        <a:bodyPr/>
        <a:lstStyle/>
        <a:p>
          <a:endParaRPr lang="en-US"/>
        </a:p>
      </dgm:t>
    </dgm:pt>
    <dgm:pt modelId="{9CEB5EA7-F6A2-2C48-ACFF-C761F465C779}" type="sibTrans" cxnId="{1D7CCCB4-7F1B-654D-9856-8A419408F067}">
      <dgm:prSet/>
      <dgm:spPr/>
      <dgm:t>
        <a:bodyPr/>
        <a:lstStyle/>
        <a:p>
          <a:endParaRPr lang="en-US"/>
        </a:p>
      </dgm:t>
    </dgm:pt>
    <dgm:pt modelId="{B8A6D6C5-1137-ED4F-9020-FDAB137F4D17}">
      <dgm:prSet phldrT="[Text]"/>
      <dgm:spPr/>
      <dgm:t>
        <a:bodyPr/>
        <a:lstStyle/>
        <a:p>
          <a:r>
            <a:rPr lang="en-US" dirty="0" smtClean="0"/>
            <a:t>Harness (project)</a:t>
          </a:r>
          <a:endParaRPr lang="en-US" dirty="0"/>
        </a:p>
      </dgm:t>
    </dgm:pt>
    <dgm:pt modelId="{CDC11601-295D-3D4A-B35A-D5E4B004CB04}" type="parTrans" cxnId="{DE46B654-5C2A-C04B-837B-AD2E49EBF561}">
      <dgm:prSet/>
      <dgm:spPr/>
      <dgm:t>
        <a:bodyPr/>
        <a:lstStyle/>
        <a:p>
          <a:endParaRPr lang="en-US"/>
        </a:p>
      </dgm:t>
    </dgm:pt>
    <dgm:pt modelId="{D1055C0D-DF90-9B45-A671-81C0CC8025AC}" type="sibTrans" cxnId="{DE46B654-5C2A-C04B-837B-AD2E49EBF561}">
      <dgm:prSet/>
      <dgm:spPr/>
      <dgm:t>
        <a:bodyPr/>
        <a:lstStyle/>
        <a:p>
          <a:endParaRPr lang="en-US"/>
        </a:p>
      </dgm:t>
    </dgm:pt>
    <dgm:pt modelId="{537CCB62-2E04-0F4D-9573-C32BBBF4BB3C}">
      <dgm:prSet phldrT="[Text]"/>
      <dgm:spPr/>
      <dgm:t>
        <a:bodyPr/>
        <a:lstStyle/>
        <a:p>
          <a:r>
            <a:rPr lang="en-US" dirty="0" smtClean="0"/>
            <a:t>Harness (project)</a:t>
          </a:r>
          <a:endParaRPr lang="en-US" dirty="0"/>
        </a:p>
      </dgm:t>
    </dgm:pt>
    <dgm:pt modelId="{2B14DAD3-673D-6E4D-BC79-51FAE413DC83}" type="parTrans" cxnId="{CE6FDC00-C4FF-C241-BEC7-699BC116D4C1}">
      <dgm:prSet/>
      <dgm:spPr/>
      <dgm:t>
        <a:bodyPr/>
        <a:lstStyle/>
        <a:p>
          <a:endParaRPr lang="en-US"/>
        </a:p>
      </dgm:t>
    </dgm:pt>
    <dgm:pt modelId="{3FB7AC24-F7C3-D041-99C7-DD4DBE65A251}" type="sibTrans" cxnId="{CE6FDC00-C4FF-C241-BEC7-699BC116D4C1}">
      <dgm:prSet/>
      <dgm:spPr/>
      <dgm:t>
        <a:bodyPr/>
        <a:lstStyle/>
        <a:p>
          <a:endParaRPr lang="en-US"/>
        </a:p>
      </dgm:t>
    </dgm:pt>
    <dgm:pt modelId="{CC25E587-1A26-2B46-9232-73ADF19E5A33}">
      <dgm:prSet phldrT="[Text]"/>
      <dgm:spPr/>
      <dgm:t>
        <a:bodyPr/>
        <a:lstStyle/>
        <a:p>
          <a:r>
            <a:rPr lang="en-US" dirty="0" smtClean="0"/>
            <a:t>Harness (project)</a:t>
          </a:r>
          <a:endParaRPr lang="en-US" dirty="0"/>
        </a:p>
      </dgm:t>
    </dgm:pt>
    <dgm:pt modelId="{C9F20B0D-6B9E-9A4D-8FEC-4C9326035034}" type="parTrans" cxnId="{1699ED63-1C36-804A-828D-9300B46DB0E9}">
      <dgm:prSet/>
      <dgm:spPr/>
      <dgm:t>
        <a:bodyPr/>
        <a:lstStyle/>
        <a:p>
          <a:endParaRPr lang="en-US"/>
        </a:p>
      </dgm:t>
    </dgm:pt>
    <dgm:pt modelId="{7D4D21DE-AD60-7D4C-8FAE-CF245DA01BE9}" type="sibTrans" cxnId="{1699ED63-1C36-804A-828D-9300B46DB0E9}">
      <dgm:prSet/>
      <dgm:spPr/>
      <dgm:t>
        <a:bodyPr/>
        <a:lstStyle/>
        <a:p>
          <a:endParaRPr lang="en-US"/>
        </a:p>
      </dgm:t>
    </dgm:pt>
    <dgm:pt modelId="{B507E86B-A3E3-494D-841B-4814C3D073AE}">
      <dgm:prSet phldrT="[Text]"/>
      <dgm:spPr/>
      <dgm:t>
        <a:bodyPr/>
        <a:lstStyle/>
        <a:p>
          <a:r>
            <a:rPr lang="en-US" dirty="0" smtClean="0"/>
            <a:t>Metadata</a:t>
          </a:r>
          <a:endParaRPr lang="en-US" dirty="0"/>
        </a:p>
      </dgm:t>
    </dgm:pt>
    <dgm:pt modelId="{D255A031-0537-0343-9CAA-EDFCB9B18E85}" type="parTrans" cxnId="{D8D6EDDA-CE05-9A41-A94D-96372D1D611E}">
      <dgm:prSet/>
      <dgm:spPr/>
      <dgm:t>
        <a:bodyPr/>
        <a:lstStyle/>
        <a:p>
          <a:endParaRPr lang="en-US"/>
        </a:p>
      </dgm:t>
    </dgm:pt>
    <dgm:pt modelId="{9B649D34-A9A9-5B44-9592-B41235E0FAE5}" type="sibTrans" cxnId="{D8D6EDDA-CE05-9A41-A94D-96372D1D611E}">
      <dgm:prSet/>
      <dgm:spPr/>
      <dgm:t>
        <a:bodyPr/>
        <a:lstStyle/>
        <a:p>
          <a:endParaRPr lang="en-US"/>
        </a:p>
      </dgm:t>
    </dgm:pt>
    <dgm:pt modelId="{BE770F5C-A957-5141-8686-D6A0A6D1BB47}">
      <dgm:prSet phldrT="[Text]"/>
      <dgm:spPr/>
      <dgm:t>
        <a:bodyPr/>
        <a:lstStyle/>
        <a:p>
          <a:r>
            <a:rPr lang="en-US" dirty="0" smtClean="0"/>
            <a:t>Users</a:t>
          </a:r>
          <a:endParaRPr lang="en-US" dirty="0"/>
        </a:p>
      </dgm:t>
    </dgm:pt>
    <dgm:pt modelId="{61B2F6AC-8936-0C4B-9E15-A54916064D6F}" type="parTrans" cxnId="{D3535053-B8E8-BB45-83E5-68CCF8DCDE87}">
      <dgm:prSet/>
      <dgm:spPr/>
      <dgm:t>
        <a:bodyPr/>
        <a:lstStyle/>
        <a:p>
          <a:endParaRPr lang="en-US"/>
        </a:p>
      </dgm:t>
    </dgm:pt>
    <dgm:pt modelId="{54FEDAA0-E0B2-564C-ADE2-830947D3099F}" type="sibTrans" cxnId="{D3535053-B8E8-BB45-83E5-68CCF8DCDE87}">
      <dgm:prSet/>
      <dgm:spPr/>
      <dgm:t>
        <a:bodyPr/>
        <a:lstStyle/>
        <a:p>
          <a:endParaRPr lang="en-US"/>
        </a:p>
      </dgm:t>
    </dgm:pt>
    <dgm:pt modelId="{38CD6215-FB4F-304D-A261-682CDBD018C2}">
      <dgm:prSet phldrT="[Text]"/>
      <dgm:spPr/>
      <dgm:t>
        <a:bodyPr/>
        <a:lstStyle/>
        <a:p>
          <a:r>
            <a:rPr lang="en-US" dirty="0" smtClean="0"/>
            <a:t>Metadata</a:t>
          </a:r>
          <a:endParaRPr lang="en-US" dirty="0"/>
        </a:p>
      </dgm:t>
    </dgm:pt>
    <dgm:pt modelId="{4362C60C-7691-E346-8F4F-BEBEE87A7BBB}" type="parTrans" cxnId="{2A06C9F6-C306-9542-A3E0-4AA4461C3CEC}">
      <dgm:prSet/>
      <dgm:spPr/>
      <dgm:t>
        <a:bodyPr/>
        <a:lstStyle/>
        <a:p>
          <a:endParaRPr lang="en-US"/>
        </a:p>
      </dgm:t>
    </dgm:pt>
    <dgm:pt modelId="{67380E95-0DC1-014B-9547-395AE36F1F2C}" type="sibTrans" cxnId="{2A06C9F6-C306-9542-A3E0-4AA4461C3CEC}">
      <dgm:prSet/>
      <dgm:spPr/>
      <dgm:t>
        <a:bodyPr/>
        <a:lstStyle/>
        <a:p>
          <a:endParaRPr lang="en-US"/>
        </a:p>
      </dgm:t>
    </dgm:pt>
    <dgm:pt modelId="{4B9D7B5F-2B90-7240-B636-DE31A42FC000}">
      <dgm:prSet phldrT="[Text]"/>
      <dgm:spPr/>
      <dgm:t>
        <a:bodyPr/>
        <a:lstStyle/>
        <a:p>
          <a:r>
            <a:rPr lang="en-US" dirty="0" smtClean="0"/>
            <a:t>Users</a:t>
          </a:r>
          <a:endParaRPr lang="en-US" dirty="0"/>
        </a:p>
      </dgm:t>
    </dgm:pt>
    <dgm:pt modelId="{DBB40378-537C-8642-ADF2-DC535887AAFE}" type="parTrans" cxnId="{44A00B33-8BB7-DD49-A10F-89CBEBB14F01}">
      <dgm:prSet/>
      <dgm:spPr/>
      <dgm:t>
        <a:bodyPr/>
        <a:lstStyle/>
        <a:p>
          <a:endParaRPr lang="en-US"/>
        </a:p>
      </dgm:t>
    </dgm:pt>
    <dgm:pt modelId="{AB88F364-02C0-CD41-B62B-08F930D87CC2}" type="sibTrans" cxnId="{44A00B33-8BB7-DD49-A10F-89CBEBB14F01}">
      <dgm:prSet/>
      <dgm:spPr/>
      <dgm:t>
        <a:bodyPr/>
        <a:lstStyle/>
        <a:p>
          <a:endParaRPr lang="en-US"/>
        </a:p>
      </dgm:t>
    </dgm:pt>
    <dgm:pt modelId="{1AAFD6E5-79CE-DB4C-A5F9-B2B361A74865}">
      <dgm:prSet phldrT="[Text]"/>
      <dgm:spPr/>
      <dgm:t>
        <a:bodyPr/>
        <a:lstStyle/>
        <a:p>
          <a:r>
            <a:rPr lang="en-US" dirty="0" smtClean="0"/>
            <a:t>Metadata</a:t>
          </a:r>
          <a:endParaRPr lang="en-US" dirty="0"/>
        </a:p>
      </dgm:t>
    </dgm:pt>
    <dgm:pt modelId="{72AEC776-56B9-8847-AD7F-FBE4F769DC1D}" type="parTrans" cxnId="{DBA8916E-1A77-1642-A825-DABBBC292A99}">
      <dgm:prSet/>
      <dgm:spPr/>
      <dgm:t>
        <a:bodyPr/>
        <a:lstStyle/>
        <a:p>
          <a:endParaRPr lang="en-US"/>
        </a:p>
      </dgm:t>
    </dgm:pt>
    <dgm:pt modelId="{D521787F-7030-954E-86AF-D3C45C988DDD}" type="sibTrans" cxnId="{DBA8916E-1A77-1642-A825-DABBBC292A99}">
      <dgm:prSet/>
      <dgm:spPr/>
      <dgm:t>
        <a:bodyPr/>
        <a:lstStyle/>
        <a:p>
          <a:endParaRPr lang="en-US"/>
        </a:p>
      </dgm:t>
    </dgm:pt>
    <dgm:pt modelId="{1766F991-0897-8D42-8CDE-D0AFD73D3A83}">
      <dgm:prSet phldrT="[Text]"/>
      <dgm:spPr/>
      <dgm:t>
        <a:bodyPr/>
        <a:lstStyle/>
        <a:p>
          <a:r>
            <a:rPr lang="en-US" dirty="0" smtClean="0"/>
            <a:t>Users</a:t>
          </a:r>
          <a:endParaRPr lang="en-US" dirty="0"/>
        </a:p>
      </dgm:t>
    </dgm:pt>
    <dgm:pt modelId="{1935E3A6-27BE-CB45-88D4-D079A729445F}" type="parTrans" cxnId="{3871C52B-7F9B-A248-A232-521E67DEA0CC}">
      <dgm:prSet/>
      <dgm:spPr/>
      <dgm:t>
        <a:bodyPr/>
        <a:lstStyle/>
        <a:p>
          <a:endParaRPr lang="en-US"/>
        </a:p>
      </dgm:t>
    </dgm:pt>
    <dgm:pt modelId="{A6C65786-EA44-5249-9AB1-E6479B6F07EF}" type="sibTrans" cxnId="{3871C52B-7F9B-A248-A232-521E67DEA0CC}">
      <dgm:prSet/>
      <dgm:spPr/>
      <dgm:t>
        <a:bodyPr/>
        <a:lstStyle/>
        <a:p>
          <a:endParaRPr lang="en-US"/>
        </a:p>
      </dgm:t>
    </dgm:pt>
    <dgm:pt modelId="{11FBA615-7115-8C42-B763-C78CC0619C6F}">
      <dgm:prSet phldrT="[Text]"/>
      <dgm:spPr/>
      <dgm:t>
        <a:bodyPr/>
        <a:lstStyle/>
        <a:p>
          <a:r>
            <a:rPr lang="en-US" dirty="0" smtClean="0"/>
            <a:t>Metadata</a:t>
          </a:r>
          <a:endParaRPr lang="en-US" dirty="0"/>
        </a:p>
      </dgm:t>
    </dgm:pt>
    <dgm:pt modelId="{144EC55E-222C-D946-BC7C-A5A69BC67AAC}" type="parTrans" cxnId="{0538B852-8A20-5949-B970-1D66B68B440F}">
      <dgm:prSet/>
      <dgm:spPr/>
      <dgm:t>
        <a:bodyPr/>
        <a:lstStyle/>
        <a:p>
          <a:endParaRPr lang="en-US"/>
        </a:p>
      </dgm:t>
    </dgm:pt>
    <dgm:pt modelId="{11C86B2A-E97F-9248-85EC-6254EEE3CA7F}" type="sibTrans" cxnId="{0538B852-8A20-5949-B970-1D66B68B440F}">
      <dgm:prSet/>
      <dgm:spPr/>
      <dgm:t>
        <a:bodyPr/>
        <a:lstStyle/>
        <a:p>
          <a:endParaRPr lang="en-US"/>
        </a:p>
      </dgm:t>
    </dgm:pt>
    <dgm:pt modelId="{FE63DB3D-09AA-2842-83B1-BBE0751677AF}">
      <dgm:prSet phldrT="[Text]"/>
      <dgm:spPr/>
      <dgm:t>
        <a:bodyPr/>
        <a:lstStyle/>
        <a:p>
          <a:r>
            <a:rPr lang="en-US" dirty="0" smtClean="0"/>
            <a:t>Users</a:t>
          </a:r>
          <a:endParaRPr lang="en-US" dirty="0"/>
        </a:p>
      </dgm:t>
    </dgm:pt>
    <dgm:pt modelId="{3E5454FF-7E9C-7644-AA92-B842DC9C674F}" type="parTrans" cxnId="{B3AA2616-8767-774E-9C6C-F8C4FF695415}">
      <dgm:prSet/>
      <dgm:spPr/>
      <dgm:t>
        <a:bodyPr/>
        <a:lstStyle/>
        <a:p>
          <a:endParaRPr lang="en-US"/>
        </a:p>
      </dgm:t>
    </dgm:pt>
    <dgm:pt modelId="{AA3523B2-80C9-8041-A33A-BDD901E58694}" type="sibTrans" cxnId="{B3AA2616-8767-774E-9C6C-F8C4FF695415}">
      <dgm:prSet/>
      <dgm:spPr/>
      <dgm:t>
        <a:bodyPr/>
        <a:lstStyle/>
        <a:p>
          <a:endParaRPr lang="en-US"/>
        </a:p>
      </dgm:t>
    </dgm:pt>
    <dgm:pt modelId="{457E7E14-0865-4748-8B6F-4C88C50E45FF}" type="pres">
      <dgm:prSet presAssocID="{1921567C-1DCA-4A4A-8BC5-533CDBA8C7D6}" presName="diagram" presStyleCnt="0">
        <dgm:presLayoutVars>
          <dgm:chMax val="1"/>
          <dgm:dir/>
          <dgm:animLvl val="ctr"/>
          <dgm:resizeHandles val="exact"/>
        </dgm:presLayoutVars>
      </dgm:prSet>
      <dgm:spPr/>
      <dgm:t>
        <a:bodyPr/>
        <a:lstStyle/>
        <a:p>
          <a:endParaRPr lang="en-US"/>
        </a:p>
      </dgm:t>
    </dgm:pt>
    <dgm:pt modelId="{4BE66758-5C2B-054F-928A-71BFDFBB0385}" type="pres">
      <dgm:prSet presAssocID="{1921567C-1DCA-4A4A-8BC5-533CDBA8C7D6}" presName="matrix" presStyleCnt="0"/>
      <dgm:spPr/>
    </dgm:pt>
    <dgm:pt modelId="{4D618F94-8965-4042-AB0D-31071EA3B7A8}" type="pres">
      <dgm:prSet presAssocID="{1921567C-1DCA-4A4A-8BC5-533CDBA8C7D6}" presName="tile1" presStyleLbl="node1" presStyleIdx="0" presStyleCnt="4"/>
      <dgm:spPr/>
      <dgm:t>
        <a:bodyPr/>
        <a:lstStyle/>
        <a:p>
          <a:endParaRPr lang="en-US"/>
        </a:p>
      </dgm:t>
    </dgm:pt>
    <dgm:pt modelId="{9413F143-D827-0B4B-A1C6-3182A3F0866B}" type="pres">
      <dgm:prSet presAssocID="{1921567C-1DCA-4A4A-8BC5-533CDBA8C7D6}" presName="tile1text" presStyleLbl="node1" presStyleIdx="0" presStyleCnt="4">
        <dgm:presLayoutVars>
          <dgm:chMax val="0"/>
          <dgm:chPref val="0"/>
          <dgm:bulletEnabled val="1"/>
        </dgm:presLayoutVars>
      </dgm:prSet>
      <dgm:spPr/>
      <dgm:t>
        <a:bodyPr/>
        <a:lstStyle/>
        <a:p>
          <a:endParaRPr lang="en-US"/>
        </a:p>
      </dgm:t>
    </dgm:pt>
    <dgm:pt modelId="{44AB9498-D503-5645-8E13-0B6ED02BA1C1}" type="pres">
      <dgm:prSet presAssocID="{1921567C-1DCA-4A4A-8BC5-533CDBA8C7D6}" presName="tile2" presStyleLbl="node1" presStyleIdx="1" presStyleCnt="4"/>
      <dgm:spPr/>
      <dgm:t>
        <a:bodyPr/>
        <a:lstStyle/>
        <a:p>
          <a:endParaRPr lang="en-US"/>
        </a:p>
      </dgm:t>
    </dgm:pt>
    <dgm:pt modelId="{5275346F-7D23-684C-9932-8FB034D6C0FE}" type="pres">
      <dgm:prSet presAssocID="{1921567C-1DCA-4A4A-8BC5-533CDBA8C7D6}" presName="tile2text" presStyleLbl="node1" presStyleIdx="1" presStyleCnt="4">
        <dgm:presLayoutVars>
          <dgm:chMax val="0"/>
          <dgm:chPref val="0"/>
          <dgm:bulletEnabled val="1"/>
        </dgm:presLayoutVars>
      </dgm:prSet>
      <dgm:spPr/>
      <dgm:t>
        <a:bodyPr/>
        <a:lstStyle/>
        <a:p>
          <a:endParaRPr lang="en-US"/>
        </a:p>
      </dgm:t>
    </dgm:pt>
    <dgm:pt modelId="{7B6856BA-5135-274E-86EC-568B11DEE8F9}" type="pres">
      <dgm:prSet presAssocID="{1921567C-1DCA-4A4A-8BC5-533CDBA8C7D6}" presName="tile3" presStyleLbl="node1" presStyleIdx="2" presStyleCnt="4"/>
      <dgm:spPr/>
      <dgm:t>
        <a:bodyPr/>
        <a:lstStyle/>
        <a:p>
          <a:endParaRPr lang="en-US"/>
        </a:p>
      </dgm:t>
    </dgm:pt>
    <dgm:pt modelId="{BA590B84-81F6-2340-A91C-D41C93C4E3A5}" type="pres">
      <dgm:prSet presAssocID="{1921567C-1DCA-4A4A-8BC5-533CDBA8C7D6}" presName="tile3text" presStyleLbl="node1" presStyleIdx="2" presStyleCnt="4">
        <dgm:presLayoutVars>
          <dgm:chMax val="0"/>
          <dgm:chPref val="0"/>
          <dgm:bulletEnabled val="1"/>
        </dgm:presLayoutVars>
      </dgm:prSet>
      <dgm:spPr/>
      <dgm:t>
        <a:bodyPr/>
        <a:lstStyle/>
        <a:p>
          <a:endParaRPr lang="en-US"/>
        </a:p>
      </dgm:t>
    </dgm:pt>
    <dgm:pt modelId="{8607DC9E-FD6A-3E47-9757-99812DBF82BD}" type="pres">
      <dgm:prSet presAssocID="{1921567C-1DCA-4A4A-8BC5-533CDBA8C7D6}" presName="tile4" presStyleLbl="node1" presStyleIdx="3" presStyleCnt="4"/>
      <dgm:spPr/>
      <dgm:t>
        <a:bodyPr/>
        <a:lstStyle/>
        <a:p>
          <a:endParaRPr lang="en-US"/>
        </a:p>
      </dgm:t>
    </dgm:pt>
    <dgm:pt modelId="{F9A9D976-13C9-D14A-88FA-5A09449B1442}" type="pres">
      <dgm:prSet presAssocID="{1921567C-1DCA-4A4A-8BC5-533CDBA8C7D6}" presName="tile4text" presStyleLbl="node1" presStyleIdx="3" presStyleCnt="4">
        <dgm:presLayoutVars>
          <dgm:chMax val="0"/>
          <dgm:chPref val="0"/>
          <dgm:bulletEnabled val="1"/>
        </dgm:presLayoutVars>
      </dgm:prSet>
      <dgm:spPr/>
      <dgm:t>
        <a:bodyPr/>
        <a:lstStyle/>
        <a:p>
          <a:endParaRPr lang="en-US"/>
        </a:p>
      </dgm:t>
    </dgm:pt>
    <dgm:pt modelId="{25E1A7A0-6F35-364F-8D6B-DBCB881BF448}" type="pres">
      <dgm:prSet presAssocID="{1921567C-1DCA-4A4A-8BC5-533CDBA8C7D6}" presName="centerTile" presStyleLbl="fgShp" presStyleIdx="0" presStyleCnt="1">
        <dgm:presLayoutVars>
          <dgm:chMax val="0"/>
          <dgm:chPref val="0"/>
        </dgm:presLayoutVars>
      </dgm:prSet>
      <dgm:spPr/>
      <dgm:t>
        <a:bodyPr/>
        <a:lstStyle/>
        <a:p>
          <a:endParaRPr lang="en-US"/>
        </a:p>
      </dgm:t>
    </dgm:pt>
  </dgm:ptLst>
  <dgm:cxnLst>
    <dgm:cxn modelId="{6465155E-CCAD-4A48-B06E-DB9A79818A63}" type="presOf" srcId="{B507E86B-A3E3-494D-841B-4814C3D073AE}" destId="{44AB9498-D503-5645-8E13-0B6ED02BA1C1}" srcOrd="0" destOrd="1" presId="urn:microsoft.com/office/officeart/2005/8/layout/matrix1"/>
    <dgm:cxn modelId="{6B5191EE-CF1E-D84C-A339-6C8F1D153CFB}" type="presOf" srcId="{B8A6D6C5-1137-ED4F-9020-FDAB137F4D17}" destId="{44AB9498-D503-5645-8E13-0B6ED02BA1C1}" srcOrd="0" destOrd="0" presId="urn:microsoft.com/office/officeart/2005/8/layout/matrix1"/>
    <dgm:cxn modelId="{11871F2E-F1B3-8A45-969E-D6259AFF2A7C}" srcId="{1921567C-1DCA-4A4A-8BC5-533CDBA8C7D6}" destId="{B4993832-AAFB-3645-9772-E96ADD5A4B92}" srcOrd="0" destOrd="0" parTransId="{DA020055-84EA-AD4E-AEEE-8A577A94B9B1}" sibTransId="{13564923-2C9A-C047-B006-5EBFB615D229}"/>
    <dgm:cxn modelId="{1D7CCCB4-7F1B-654D-9856-8A419408F067}" srcId="{B4993832-AAFB-3645-9772-E96ADD5A4B92}" destId="{EF0461F6-5726-7D43-96B6-8C5365544C44}" srcOrd="0" destOrd="0" parTransId="{1D34CE0C-AE41-3743-B6B2-FFBF92BFF91D}" sibTransId="{9CEB5EA7-F6A2-2C48-ACFF-C761F465C779}"/>
    <dgm:cxn modelId="{7A92AE39-A26A-374C-AFC9-B896DE39958D}" type="presOf" srcId="{4B9D7B5F-2B90-7240-B636-DE31A42FC000}" destId="{9413F143-D827-0B4B-A1C6-3182A3F0866B}" srcOrd="1" destOrd="2" presId="urn:microsoft.com/office/officeart/2005/8/layout/matrix1"/>
    <dgm:cxn modelId="{AD81CD08-2E9B-F440-82BD-E555A17B0003}" type="presOf" srcId="{CC25E587-1A26-2B46-9232-73ADF19E5A33}" destId="{F9A9D976-13C9-D14A-88FA-5A09449B1442}" srcOrd="1" destOrd="0" presId="urn:microsoft.com/office/officeart/2005/8/layout/matrix1"/>
    <dgm:cxn modelId="{0538B852-8A20-5949-B970-1D66B68B440F}" srcId="{CC25E587-1A26-2B46-9232-73ADF19E5A33}" destId="{11FBA615-7115-8C42-B763-C78CC0619C6F}" srcOrd="0" destOrd="0" parTransId="{144EC55E-222C-D946-BC7C-A5A69BC67AAC}" sibTransId="{11C86B2A-E97F-9248-85EC-6254EEE3CA7F}"/>
    <dgm:cxn modelId="{DF9B0209-74E6-3B48-9F47-E7E051C4DCBB}" type="presOf" srcId="{FE63DB3D-09AA-2842-83B1-BBE0751677AF}" destId="{F9A9D976-13C9-D14A-88FA-5A09449B1442}" srcOrd="1" destOrd="2" presId="urn:microsoft.com/office/officeart/2005/8/layout/matrix1"/>
    <dgm:cxn modelId="{D8D6EDDA-CE05-9A41-A94D-96372D1D611E}" srcId="{B8A6D6C5-1137-ED4F-9020-FDAB137F4D17}" destId="{B507E86B-A3E3-494D-841B-4814C3D073AE}" srcOrd="0" destOrd="0" parTransId="{D255A031-0537-0343-9CAA-EDFCB9B18E85}" sibTransId="{9B649D34-A9A9-5B44-9592-B41235E0FAE5}"/>
    <dgm:cxn modelId="{F3B129E9-C449-0F4E-813C-D6C93C4C2E5E}" type="presOf" srcId="{1766F991-0897-8D42-8CDE-D0AFD73D3A83}" destId="{7B6856BA-5135-274E-86EC-568B11DEE8F9}" srcOrd="0" destOrd="2" presId="urn:microsoft.com/office/officeart/2005/8/layout/matrix1"/>
    <dgm:cxn modelId="{DCAEF45A-A9BB-BF40-B20A-E4FDA1E5E855}" type="presOf" srcId="{1921567C-1DCA-4A4A-8BC5-533CDBA8C7D6}" destId="{457E7E14-0865-4748-8B6F-4C88C50E45FF}" srcOrd="0" destOrd="0" presId="urn:microsoft.com/office/officeart/2005/8/layout/matrix1"/>
    <dgm:cxn modelId="{7F48F352-11C4-0E4C-852F-CDCD22E4B624}" type="presOf" srcId="{CC25E587-1A26-2B46-9232-73ADF19E5A33}" destId="{8607DC9E-FD6A-3E47-9757-99812DBF82BD}" srcOrd="0" destOrd="0" presId="urn:microsoft.com/office/officeart/2005/8/layout/matrix1"/>
    <dgm:cxn modelId="{538FAC52-9238-3C47-8BD4-2FD3F4285662}" type="presOf" srcId="{1766F991-0897-8D42-8CDE-D0AFD73D3A83}" destId="{BA590B84-81F6-2340-A91C-D41C93C4E3A5}" srcOrd="1" destOrd="2" presId="urn:microsoft.com/office/officeart/2005/8/layout/matrix1"/>
    <dgm:cxn modelId="{CE6FDC00-C4FF-C241-BEC7-699BC116D4C1}" srcId="{B4993832-AAFB-3645-9772-E96ADD5A4B92}" destId="{537CCB62-2E04-0F4D-9573-C32BBBF4BB3C}" srcOrd="2" destOrd="0" parTransId="{2B14DAD3-673D-6E4D-BC79-51FAE413DC83}" sibTransId="{3FB7AC24-F7C3-D041-99C7-DD4DBE65A251}"/>
    <dgm:cxn modelId="{8FED070C-93EC-424C-AD82-BE37949ED2A0}" type="presOf" srcId="{B507E86B-A3E3-494D-841B-4814C3D073AE}" destId="{5275346F-7D23-684C-9932-8FB034D6C0FE}" srcOrd="1" destOrd="1" presId="urn:microsoft.com/office/officeart/2005/8/layout/matrix1"/>
    <dgm:cxn modelId="{D55DA82A-9C76-9548-B045-7F2810035469}" type="presOf" srcId="{FE63DB3D-09AA-2842-83B1-BBE0751677AF}" destId="{8607DC9E-FD6A-3E47-9757-99812DBF82BD}" srcOrd="0" destOrd="2" presId="urn:microsoft.com/office/officeart/2005/8/layout/matrix1"/>
    <dgm:cxn modelId="{D07174A5-8F36-4A41-AC34-646C98643090}" type="presOf" srcId="{EF0461F6-5726-7D43-96B6-8C5365544C44}" destId="{4D618F94-8965-4042-AB0D-31071EA3B7A8}" srcOrd="0" destOrd="0" presId="urn:microsoft.com/office/officeart/2005/8/layout/matrix1"/>
    <dgm:cxn modelId="{80164092-1061-9544-9ECE-493302D01977}" type="presOf" srcId="{EF0461F6-5726-7D43-96B6-8C5365544C44}" destId="{9413F143-D827-0B4B-A1C6-3182A3F0866B}" srcOrd="1" destOrd="0" presId="urn:microsoft.com/office/officeart/2005/8/layout/matrix1"/>
    <dgm:cxn modelId="{354E3383-9516-6049-AB39-0D636658D621}" type="presOf" srcId="{BE770F5C-A957-5141-8686-D6A0A6D1BB47}" destId="{44AB9498-D503-5645-8E13-0B6ED02BA1C1}" srcOrd="0" destOrd="2" presId="urn:microsoft.com/office/officeart/2005/8/layout/matrix1"/>
    <dgm:cxn modelId="{9CE7CE61-E1C6-334C-9433-5386851BC3C8}" type="presOf" srcId="{38CD6215-FB4F-304D-A261-682CDBD018C2}" destId="{4D618F94-8965-4042-AB0D-31071EA3B7A8}" srcOrd="0" destOrd="1" presId="urn:microsoft.com/office/officeart/2005/8/layout/matrix1"/>
    <dgm:cxn modelId="{1699ED63-1C36-804A-828D-9300B46DB0E9}" srcId="{B4993832-AAFB-3645-9772-E96ADD5A4B92}" destId="{CC25E587-1A26-2B46-9232-73ADF19E5A33}" srcOrd="3" destOrd="0" parTransId="{C9F20B0D-6B9E-9A4D-8FEC-4C9326035034}" sibTransId="{7D4D21DE-AD60-7D4C-8FAE-CF245DA01BE9}"/>
    <dgm:cxn modelId="{DBA8916E-1A77-1642-A825-DABBBC292A99}" srcId="{537CCB62-2E04-0F4D-9573-C32BBBF4BB3C}" destId="{1AAFD6E5-79CE-DB4C-A5F9-B2B361A74865}" srcOrd="0" destOrd="0" parTransId="{72AEC776-56B9-8847-AD7F-FBE4F769DC1D}" sibTransId="{D521787F-7030-954E-86AF-D3C45C988DDD}"/>
    <dgm:cxn modelId="{45A597B8-9D88-0249-BC58-40C38D96CE0D}" type="presOf" srcId="{4B9D7B5F-2B90-7240-B636-DE31A42FC000}" destId="{4D618F94-8965-4042-AB0D-31071EA3B7A8}" srcOrd="0" destOrd="2" presId="urn:microsoft.com/office/officeart/2005/8/layout/matrix1"/>
    <dgm:cxn modelId="{79BBC5EE-3968-F741-A628-7B7ADA3D2662}" type="presOf" srcId="{537CCB62-2E04-0F4D-9573-C32BBBF4BB3C}" destId="{BA590B84-81F6-2340-A91C-D41C93C4E3A5}" srcOrd="1" destOrd="0" presId="urn:microsoft.com/office/officeart/2005/8/layout/matrix1"/>
    <dgm:cxn modelId="{FFFF3701-41C5-A848-AAE6-E596DBF11F78}" type="presOf" srcId="{11FBA615-7115-8C42-B763-C78CC0619C6F}" destId="{F9A9D976-13C9-D14A-88FA-5A09449B1442}" srcOrd="1" destOrd="1" presId="urn:microsoft.com/office/officeart/2005/8/layout/matrix1"/>
    <dgm:cxn modelId="{09BAB1D5-0777-A545-A8C6-4B6F5F5E21E7}" type="presOf" srcId="{B8A6D6C5-1137-ED4F-9020-FDAB137F4D17}" destId="{5275346F-7D23-684C-9932-8FB034D6C0FE}" srcOrd="1" destOrd="0" presId="urn:microsoft.com/office/officeart/2005/8/layout/matrix1"/>
    <dgm:cxn modelId="{3871C52B-7F9B-A248-A232-521E67DEA0CC}" srcId="{537CCB62-2E04-0F4D-9573-C32BBBF4BB3C}" destId="{1766F991-0897-8D42-8CDE-D0AFD73D3A83}" srcOrd="1" destOrd="0" parTransId="{1935E3A6-27BE-CB45-88D4-D079A729445F}" sibTransId="{A6C65786-EA44-5249-9AB1-E6479B6F07EF}"/>
    <dgm:cxn modelId="{19C8382F-780B-1C45-A02D-994D3FAAAA97}" type="presOf" srcId="{1AAFD6E5-79CE-DB4C-A5F9-B2B361A74865}" destId="{BA590B84-81F6-2340-A91C-D41C93C4E3A5}" srcOrd="1" destOrd="1" presId="urn:microsoft.com/office/officeart/2005/8/layout/matrix1"/>
    <dgm:cxn modelId="{D3535053-B8E8-BB45-83E5-68CCF8DCDE87}" srcId="{B8A6D6C5-1137-ED4F-9020-FDAB137F4D17}" destId="{BE770F5C-A957-5141-8686-D6A0A6D1BB47}" srcOrd="1" destOrd="0" parTransId="{61B2F6AC-8936-0C4B-9E15-A54916064D6F}" sibTransId="{54FEDAA0-E0B2-564C-ADE2-830947D3099F}"/>
    <dgm:cxn modelId="{23E4B693-FF7C-D64A-82E6-28D8A09FF324}" type="presOf" srcId="{1AAFD6E5-79CE-DB4C-A5F9-B2B361A74865}" destId="{7B6856BA-5135-274E-86EC-568B11DEE8F9}" srcOrd="0" destOrd="1" presId="urn:microsoft.com/office/officeart/2005/8/layout/matrix1"/>
    <dgm:cxn modelId="{9E7CB912-D23B-8945-9517-4A58ED142CCA}" type="presOf" srcId="{B4993832-AAFB-3645-9772-E96ADD5A4B92}" destId="{25E1A7A0-6F35-364F-8D6B-DBCB881BF448}" srcOrd="0" destOrd="0" presId="urn:microsoft.com/office/officeart/2005/8/layout/matrix1"/>
    <dgm:cxn modelId="{C055EE08-ED8D-EB42-9146-E2585EFDADD5}" type="presOf" srcId="{38CD6215-FB4F-304D-A261-682CDBD018C2}" destId="{9413F143-D827-0B4B-A1C6-3182A3F0866B}" srcOrd="1" destOrd="1" presId="urn:microsoft.com/office/officeart/2005/8/layout/matrix1"/>
    <dgm:cxn modelId="{44A00B33-8BB7-DD49-A10F-89CBEBB14F01}" srcId="{EF0461F6-5726-7D43-96B6-8C5365544C44}" destId="{4B9D7B5F-2B90-7240-B636-DE31A42FC000}" srcOrd="1" destOrd="0" parTransId="{DBB40378-537C-8642-ADF2-DC535887AAFE}" sibTransId="{AB88F364-02C0-CD41-B62B-08F930D87CC2}"/>
    <dgm:cxn modelId="{DE46B654-5C2A-C04B-837B-AD2E49EBF561}" srcId="{B4993832-AAFB-3645-9772-E96ADD5A4B92}" destId="{B8A6D6C5-1137-ED4F-9020-FDAB137F4D17}" srcOrd="1" destOrd="0" parTransId="{CDC11601-295D-3D4A-B35A-D5E4B004CB04}" sibTransId="{D1055C0D-DF90-9B45-A671-81C0CC8025AC}"/>
    <dgm:cxn modelId="{B3AA2616-8767-774E-9C6C-F8C4FF695415}" srcId="{CC25E587-1A26-2B46-9232-73ADF19E5A33}" destId="{FE63DB3D-09AA-2842-83B1-BBE0751677AF}" srcOrd="1" destOrd="0" parTransId="{3E5454FF-7E9C-7644-AA92-B842DC9C674F}" sibTransId="{AA3523B2-80C9-8041-A33A-BDD901E58694}"/>
    <dgm:cxn modelId="{2A06C9F6-C306-9542-A3E0-4AA4461C3CEC}" srcId="{EF0461F6-5726-7D43-96B6-8C5365544C44}" destId="{38CD6215-FB4F-304D-A261-682CDBD018C2}" srcOrd="0" destOrd="0" parTransId="{4362C60C-7691-E346-8F4F-BEBEE87A7BBB}" sibTransId="{67380E95-0DC1-014B-9547-395AE36F1F2C}"/>
    <dgm:cxn modelId="{6DEBA9B5-78D0-434C-AB10-B163627E7286}" type="presOf" srcId="{BE770F5C-A957-5141-8686-D6A0A6D1BB47}" destId="{5275346F-7D23-684C-9932-8FB034D6C0FE}" srcOrd="1" destOrd="2" presId="urn:microsoft.com/office/officeart/2005/8/layout/matrix1"/>
    <dgm:cxn modelId="{3DD8EE83-2EB6-1F45-9476-FC6D4D6D87F6}" type="presOf" srcId="{11FBA615-7115-8C42-B763-C78CC0619C6F}" destId="{8607DC9E-FD6A-3E47-9757-99812DBF82BD}" srcOrd="0" destOrd="1" presId="urn:microsoft.com/office/officeart/2005/8/layout/matrix1"/>
    <dgm:cxn modelId="{6A23ABA6-088B-194C-95B8-16B77D704CFE}" type="presOf" srcId="{537CCB62-2E04-0F4D-9573-C32BBBF4BB3C}" destId="{7B6856BA-5135-274E-86EC-568B11DEE8F9}" srcOrd="0" destOrd="0" presId="urn:microsoft.com/office/officeart/2005/8/layout/matrix1"/>
    <dgm:cxn modelId="{963F2247-CB27-4943-8D0C-8D4BE0987B41}" type="presParOf" srcId="{457E7E14-0865-4748-8B6F-4C88C50E45FF}" destId="{4BE66758-5C2B-054F-928A-71BFDFBB0385}" srcOrd="0" destOrd="0" presId="urn:microsoft.com/office/officeart/2005/8/layout/matrix1"/>
    <dgm:cxn modelId="{C67B779E-FF69-6149-9032-8FE372622DD0}" type="presParOf" srcId="{4BE66758-5C2B-054F-928A-71BFDFBB0385}" destId="{4D618F94-8965-4042-AB0D-31071EA3B7A8}" srcOrd="0" destOrd="0" presId="urn:microsoft.com/office/officeart/2005/8/layout/matrix1"/>
    <dgm:cxn modelId="{9243DD5E-B862-7C49-9854-CE24602AC1ED}" type="presParOf" srcId="{4BE66758-5C2B-054F-928A-71BFDFBB0385}" destId="{9413F143-D827-0B4B-A1C6-3182A3F0866B}" srcOrd="1" destOrd="0" presId="urn:microsoft.com/office/officeart/2005/8/layout/matrix1"/>
    <dgm:cxn modelId="{334E9356-A98D-CE41-866B-E39E1390F214}" type="presParOf" srcId="{4BE66758-5C2B-054F-928A-71BFDFBB0385}" destId="{44AB9498-D503-5645-8E13-0B6ED02BA1C1}" srcOrd="2" destOrd="0" presId="urn:microsoft.com/office/officeart/2005/8/layout/matrix1"/>
    <dgm:cxn modelId="{86F4705A-89AD-414F-9C1A-D6D1924C5CB7}" type="presParOf" srcId="{4BE66758-5C2B-054F-928A-71BFDFBB0385}" destId="{5275346F-7D23-684C-9932-8FB034D6C0FE}" srcOrd="3" destOrd="0" presId="urn:microsoft.com/office/officeart/2005/8/layout/matrix1"/>
    <dgm:cxn modelId="{CB58C00B-E747-3243-A8E9-A61B7712ED82}" type="presParOf" srcId="{4BE66758-5C2B-054F-928A-71BFDFBB0385}" destId="{7B6856BA-5135-274E-86EC-568B11DEE8F9}" srcOrd="4" destOrd="0" presId="urn:microsoft.com/office/officeart/2005/8/layout/matrix1"/>
    <dgm:cxn modelId="{3309BFAD-6225-4B4B-BB27-BD111A570C9C}" type="presParOf" srcId="{4BE66758-5C2B-054F-928A-71BFDFBB0385}" destId="{BA590B84-81F6-2340-A91C-D41C93C4E3A5}" srcOrd="5" destOrd="0" presId="urn:microsoft.com/office/officeart/2005/8/layout/matrix1"/>
    <dgm:cxn modelId="{13140B18-7433-054D-BD58-DADE818A6BC3}" type="presParOf" srcId="{4BE66758-5C2B-054F-928A-71BFDFBB0385}" destId="{8607DC9E-FD6A-3E47-9757-99812DBF82BD}" srcOrd="6" destOrd="0" presId="urn:microsoft.com/office/officeart/2005/8/layout/matrix1"/>
    <dgm:cxn modelId="{A8809729-FA1F-9A44-9351-6E3C8BD3FFEC}" type="presParOf" srcId="{4BE66758-5C2B-054F-928A-71BFDFBB0385}" destId="{F9A9D976-13C9-D14A-88FA-5A09449B1442}" srcOrd="7" destOrd="0" presId="urn:microsoft.com/office/officeart/2005/8/layout/matrix1"/>
    <dgm:cxn modelId="{234445FC-30F4-FB46-82D6-16A79E931921}" type="presParOf" srcId="{457E7E14-0865-4748-8B6F-4C88C50E45FF}" destId="{25E1A7A0-6F35-364F-8D6B-DBCB881BF448}"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C1556B-1FB8-A845-9D57-1D3DE609EA76}"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19CC05AF-0A04-F44C-8A71-CF6B7153E8FB}">
      <dgm:prSet phldrT="[Text]"/>
      <dgm:spPr/>
      <dgm:t>
        <a:bodyPr/>
        <a:lstStyle/>
        <a:p>
          <a:r>
            <a:rPr lang="en-US" dirty="0" smtClean="0"/>
            <a:t>Harness (project)</a:t>
          </a:r>
          <a:endParaRPr lang="en-US" dirty="0"/>
        </a:p>
      </dgm:t>
    </dgm:pt>
    <dgm:pt modelId="{279F401A-880F-A349-8686-E504CA1CFF80}" type="parTrans" cxnId="{4C310B4A-01B7-9241-ABEB-07A993FDF747}">
      <dgm:prSet/>
      <dgm:spPr/>
      <dgm:t>
        <a:bodyPr/>
        <a:lstStyle/>
        <a:p>
          <a:endParaRPr lang="en-US"/>
        </a:p>
      </dgm:t>
    </dgm:pt>
    <dgm:pt modelId="{6E0DCDEB-DAA2-C744-A64E-F857F61C6532}" type="sibTrans" cxnId="{4C310B4A-01B7-9241-ABEB-07A993FDF747}">
      <dgm:prSet/>
      <dgm:spPr/>
      <dgm:t>
        <a:bodyPr/>
        <a:lstStyle/>
        <a:p>
          <a:endParaRPr lang="en-US"/>
        </a:p>
      </dgm:t>
    </dgm:pt>
    <dgm:pt modelId="{C4A507A7-F549-7F47-AD1B-2453FFC9CB90}">
      <dgm:prSet phldrT="[Text]"/>
      <dgm:spPr/>
      <dgm:t>
        <a:bodyPr/>
        <a:lstStyle/>
        <a:p>
          <a:r>
            <a:rPr lang="en-US" dirty="0" smtClean="0"/>
            <a:t>Users</a:t>
          </a:r>
          <a:endParaRPr lang="en-US" dirty="0"/>
        </a:p>
      </dgm:t>
    </dgm:pt>
    <dgm:pt modelId="{741E7889-60BD-024F-BF30-1D7B74F33CF2}" type="parTrans" cxnId="{1BC0BD5F-D8FC-874C-ADC0-A4F5E56426E4}">
      <dgm:prSet/>
      <dgm:spPr/>
      <dgm:t>
        <a:bodyPr/>
        <a:lstStyle/>
        <a:p>
          <a:endParaRPr lang="en-US"/>
        </a:p>
      </dgm:t>
    </dgm:pt>
    <dgm:pt modelId="{E43A2288-5DB5-5A4A-A608-5445151D1430}" type="sibTrans" cxnId="{1BC0BD5F-D8FC-874C-ADC0-A4F5E56426E4}">
      <dgm:prSet/>
      <dgm:spPr/>
      <dgm:t>
        <a:bodyPr/>
        <a:lstStyle/>
        <a:p>
          <a:endParaRPr lang="en-US"/>
        </a:p>
      </dgm:t>
    </dgm:pt>
    <dgm:pt modelId="{0C329053-4C46-E44E-8E6C-0AFF7BB0752B}">
      <dgm:prSet phldrT="[Text]"/>
      <dgm:spPr/>
      <dgm:t>
        <a:bodyPr/>
        <a:lstStyle/>
        <a:p>
          <a:r>
            <a:rPr lang="en-US" dirty="0" smtClean="0"/>
            <a:t>Components</a:t>
          </a:r>
          <a:endParaRPr lang="en-US" dirty="0"/>
        </a:p>
      </dgm:t>
    </dgm:pt>
    <dgm:pt modelId="{E59BD518-3D2C-8941-98E7-A53B979C1258}" type="parTrans" cxnId="{F70A2548-53DD-4444-AA82-204ECEB91E16}">
      <dgm:prSet/>
      <dgm:spPr/>
      <dgm:t>
        <a:bodyPr/>
        <a:lstStyle/>
        <a:p>
          <a:endParaRPr lang="en-US"/>
        </a:p>
      </dgm:t>
    </dgm:pt>
    <dgm:pt modelId="{ECCFA3BD-CBC8-ED4C-819A-DCA96BEBCF89}" type="sibTrans" cxnId="{F70A2548-53DD-4444-AA82-204ECEB91E16}">
      <dgm:prSet/>
      <dgm:spPr/>
      <dgm:t>
        <a:bodyPr/>
        <a:lstStyle/>
        <a:p>
          <a:endParaRPr lang="en-US"/>
        </a:p>
      </dgm:t>
    </dgm:pt>
    <dgm:pt modelId="{276A7191-F681-2748-8A48-9A43F0BDE9D6}">
      <dgm:prSet phldrT="[Text]"/>
      <dgm:spPr/>
      <dgm:t>
        <a:bodyPr/>
        <a:lstStyle/>
        <a:p>
          <a:r>
            <a:rPr lang="en-US" dirty="0" smtClean="0"/>
            <a:t>Functions</a:t>
          </a:r>
          <a:endParaRPr lang="en-US" dirty="0"/>
        </a:p>
      </dgm:t>
    </dgm:pt>
    <dgm:pt modelId="{2C206FAA-0980-B546-AFE5-2724584B2B6B}" type="parTrans" cxnId="{C6F5D63A-36C3-BB42-9382-E4DFE5DCF231}">
      <dgm:prSet/>
      <dgm:spPr/>
      <dgm:t>
        <a:bodyPr/>
        <a:lstStyle/>
        <a:p>
          <a:endParaRPr lang="en-US"/>
        </a:p>
      </dgm:t>
    </dgm:pt>
    <dgm:pt modelId="{764E2B8D-A184-114B-A0A3-501B0ECEBF10}" type="sibTrans" cxnId="{C6F5D63A-36C3-BB42-9382-E4DFE5DCF231}">
      <dgm:prSet/>
      <dgm:spPr/>
      <dgm:t>
        <a:bodyPr/>
        <a:lstStyle/>
        <a:p>
          <a:endParaRPr lang="en-US"/>
        </a:p>
      </dgm:t>
    </dgm:pt>
    <dgm:pt modelId="{43E5E65F-243C-254D-AA70-70509632F641}">
      <dgm:prSet phldrT="[Text]"/>
      <dgm:spPr/>
      <dgm:t>
        <a:bodyPr/>
        <a:lstStyle/>
        <a:p>
          <a:r>
            <a:rPr lang="en-US" dirty="0" smtClean="0"/>
            <a:t>Structures</a:t>
          </a:r>
          <a:endParaRPr lang="en-US" dirty="0"/>
        </a:p>
      </dgm:t>
    </dgm:pt>
    <dgm:pt modelId="{CBD0EB97-868C-7C47-AA8F-3E70B75551E3}" type="parTrans" cxnId="{74A1030A-46F2-7849-8F8B-88DF717C63D1}">
      <dgm:prSet/>
      <dgm:spPr/>
      <dgm:t>
        <a:bodyPr/>
        <a:lstStyle/>
        <a:p>
          <a:endParaRPr lang="en-US"/>
        </a:p>
      </dgm:t>
    </dgm:pt>
    <dgm:pt modelId="{5104B402-D659-6640-A1CB-9DAE5377D350}" type="sibTrans" cxnId="{74A1030A-46F2-7849-8F8B-88DF717C63D1}">
      <dgm:prSet/>
      <dgm:spPr/>
      <dgm:t>
        <a:bodyPr/>
        <a:lstStyle/>
        <a:p>
          <a:endParaRPr lang="en-US"/>
        </a:p>
      </dgm:t>
    </dgm:pt>
    <dgm:pt modelId="{53EAFF5B-4349-594D-969F-C1083014F70C}">
      <dgm:prSet phldrT="[Text]"/>
      <dgm:spPr/>
      <dgm:t>
        <a:bodyPr/>
        <a:lstStyle/>
        <a:p>
          <a:r>
            <a:rPr lang="en-US" dirty="0" smtClean="0"/>
            <a:t>Templates</a:t>
          </a:r>
          <a:endParaRPr lang="en-US" dirty="0"/>
        </a:p>
      </dgm:t>
    </dgm:pt>
    <dgm:pt modelId="{0B82CAB9-2406-7E44-AFA1-2943C539E9B4}" type="parTrans" cxnId="{62C7A6DF-931A-E446-954F-77D9FEA8E67E}">
      <dgm:prSet/>
      <dgm:spPr/>
      <dgm:t>
        <a:bodyPr/>
        <a:lstStyle/>
        <a:p>
          <a:endParaRPr lang="en-US"/>
        </a:p>
      </dgm:t>
    </dgm:pt>
    <dgm:pt modelId="{AFB88FC8-3458-0B41-AA5D-24BDC53E58FE}" type="sibTrans" cxnId="{62C7A6DF-931A-E446-954F-77D9FEA8E67E}">
      <dgm:prSet/>
      <dgm:spPr/>
      <dgm:t>
        <a:bodyPr/>
        <a:lstStyle/>
        <a:p>
          <a:endParaRPr lang="en-US"/>
        </a:p>
      </dgm:t>
    </dgm:pt>
    <dgm:pt modelId="{653F8DC8-1E89-BC42-B358-18C733E80262}">
      <dgm:prSet phldrT="[Text]"/>
      <dgm:spPr/>
      <dgm:t>
        <a:bodyPr/>
        <a:lstStyle/>
        <a:p>
          <a:r>
            <a:rPr lang="en-US" dirty="0" smtClean="0"/>
            <a:t>Fields</a:t>
          </a:r>
          <a:endParaRPr lang="en-US" dirty="0"/>
        </a:p>
      </dgm:t>
    </dgm:pt>
    <dgm:pt modelId="{88DC64DF-6398-064E-8E81-ABDCE68DE43A}" type="parTrans" cxnId="{AE95CF76-0911-D94D-8F38-332E4D8EF28D}">
      <dgm:prSet/>
      <dgm:spPr/>
      <dgm:t>
        <a:bodyPr/>
        <a:lstStyle/>
        <a:p>
          <a:endParaRPr lang="en-US"/>
        </a:p>
      </dgm:t>
    </dgm:pt>
    <dgm:pt modelId="{D882F0CD-D497-F74B-B474-CE4FF8BCEE15}" type="sibTrans" cxnId="{AE95CF76-0911-D94D-8F38-332E4D8EF28D}">
      <dgm:prSet/>
      <dgm:spPr/>
      <dgm:t>
        <a:bodyPr/>
        <a:lstStyle/>
        <a:p>
          <a:endParaRPr lang="en-US"/>
        </a:p>
      </dgm:t>
    </dgm:pt>
    <dgm:pt modelId="{CEE8ACE8-AE27-3048-BEEF-4EC7BD82563B}">
      <dgm:prSet phldrT="[Text]"/>
      <dgm:spPr/>
      <dgm:t>
        <a:bodyPr/>
        <a:lstStyle/>
        <a:p>
          <a:r>
            <a:rPr lang="en-US" dirty="0" smtClean="0"/>
            <a:t>Translators</a:t>
          </a:r>
          <a:endParaRPr lang="en-US" dirty="0"/>
        </a:p>
      </dgm:t>
    </dgm:pt>
    <dgm:pt modelId="{3A303935-FEB0-9D4C-A14D-83190AD29151}" type="parTrans" cxnId="{37B4B0FB-D19F-1243-B974-EBA41D0A4645}">
      <dgm:prSet/>
      <dgm:spPr/>
      <dgm:t>
        <a:bodyPr/>
        <a:lstStyle/>
        <a:p>
          <a:endParaRPr lang="en-US"/>
        </a:p>
      </dgm:t>
    </dgm:pt>
    <dgm:pt modelId="{2B5A7B7C-1A70-9048-96CB-2E43E1A0894B}" type="sibTrans" cxnId="{37B4B0FB-D19F-1243-B974-EBA41D0A4645}">
      <dgm:prSet/>
      <dgm:spPr/>
      <dgm:t>
        <a:bodyPr/>
        <a:lstStyle/>
        <a:p>
          <a:endParaRPr lang="en-US"/>
        </a:p>
      </dgm:t>
    </dgm:pt>
    <dgm:pt modelId="{FA810A5D-8BAA-EC4D-9468-C35226BD33E6}">
      <dgm:prSet phldrT="[Text]"/>
      <dgm:spPr/>
      <dgm:t>
        <a:bodyPr/>
        <a:lstStyle/>
        <a:p>
          <a:r>
            <a:rPr lang="en-US" dirty="0" smtClean="0"/>
            <a:t>Workflows</a:t>
          </a:r>
          <a:endParaRPr lang="en-US" dirty="0"/>
        </a:p>
      </dgm:t>
    </dgm:pt>
    <dgm:pt modelId="{F0B78C94-D74B-E34E-963A-AA95D75E6C01}" type="parTrans" cxnId="{4187184C-DD35-C344-BD43-6E216384C45D}">
      <dgm:prSet/>
      <dgm:spPr/>
      <dgm:t>
        <a:bodyPr/>
        <a:lstStyle/>
        <a:p>
          <a:endParaRPr lang="en-US"/>
        </a:p>
      </dgm:t>
    </dgm:pt>
    <dgm:pt modelId="{B5525707-E6B7-A445-8D4B-B15AE28D04F1}" type="sibTrans" cxnId="{4187184C-DD35-C344-BD43-6E216384C45D}">
      <dgm:prSet/>
      <dgm:spPr/>
      <dgm:t>
        <a:bodyPr/>
        <a:lstStyle/>
        <a:p>
          <a:endParaRPr lang="en-US"/>
        </a:p>
      </dgm:t>
    </dgm:pt>
    <dgm:pt modelId="{BB88AA04-7826-2B45-A5CA-B7AF882D0856}">
      <dgm:prSet phldrT="[Text]"/>
      <dgm:spPr/>
      <dgm:t>
        <a:bodyPr/>
        <a:lstStyle/>
        <a:p>
          <a:r>
            <a:rPr lang="en-US" dirty="0" smtClean="0"/>
            <a:t>Functions</a:t>
          </a:r>
          <a:endParaRPr lang="en-US" dirty="0"/>
        </a:p>
      </dgm:t>
    </dgm:pt>
    <dgm:pt modelId="{27567C96-DFA3-EE4B-B673-8FEF24A4FDB3}" type="parTrans" cxnId="{9868A07D-F42C-154F-B303-F03121CC300D}">
      <dgm:prSet/>
      <dgm:spPr/>
      <dgm:t>
        <a:bodyPr/>
        <a:lstStyle/>
        <a:p>
          <a:endParaRPr lang="en-US"/>
        </a:p>
      </dgm:t>
    </dgm:pt>
    <dgm:pt modelId="{C89A687F-C439-AA44-A19A-66AA1AA47280}" type="sibTrans" cxnId="{9868A07D-F42C-154F-B303-F03121CC300D}">
      <dgm:prSet/>
      <dgm:spPr/>
      <dgm:t>
        <a:bodyPr/>
        <a:lstStyle/>
        <a:p>
          <a:endParaRPr lang="en-US"/>
        </a:p>
      </dgm:t>
    </dgm:pt>
    <dgm:pt modelId="{4EDB304A-B609-0A47-840E-A54239433B17}">
      <dgm:prSet phldrT="[Text]"/>
      <dgm:spPr/>
      <dgm:t>
        <a:bodyPr/>
        <a:lstStyle/>
        <a:p>
          <a:r>
            <a:rPr lang="en-US" dirty="0" smtClean="0"/>
            <a:t>Structures</a:t>
          </a:r>
          <a:endParaRPr lang="en-US" dirty="0"/>
        </a:p>
      </dgm:t>
    </dgm:pt>
    <dgm:pt modelId="{93B573DD-1604-2F45-8213-2BFD93FD3A0F}" type="parTrans" cxnId="{83B84776-C4EE-3244-8D6B-114E49757D89}">
      <dgm:prSet/>
      <dgm:spPr/>
      <dgm:t>
        <a:bodyPr/>
        <a:lstStyle/>
        <a:p>
          <a:endParaRPr lang="en-US"/>
        </a:p>
      </dgm:t>
    </dgm:pt>
    <dgm:pt modelId="{9CA60B22-F862-D044-A143-8F6DBCC9E625}" type="sibTrans" cxnId="{83B84776-C4EE-3244-8D6B-114E49757D89}">
      <dgm:prSet/>
      <dgm:spPr/>
      <dgm:t>
        <a:bodyPr/>
        <a:lstStyle/>
        <a:p>
          <a:endParaRPr lang="en-US"/>
        </a:p>
      </dgm:t>
    </dgm:pt>
    <dgm:pt modelId="{04432D4B-0D78-754F-8509-F1EC6ABA091D}">
      <dgm:prSet phldrT="[Text]"/>
      <dgm:spPr/>
      <dgm:t>
        <a:bodyPr/>
        <a:lstStyle/>
        <a:p>
          <a:r>
            <a:rPr lang="en-US" dirty="0" smtClean="0"/>
            <a:t>Evaluations</a:t>
          </a:r>
          <a:endParaRPr lang="en-US" dirty="0"/>
        </a:p>
      </dgm:t>
    </dgm:pt>
    <dgm:pt modelId="{44143CBC-FCCD-8847-BF85-98D0D969E6A6}" type="parTrans" cxnId="{F4B510C4-E9EC-5249-8D28-E0587C952180}">
      <dgm:prSet/>
      <dgm:spPr/>
      <dgm:t>
        <a:bodyPr/>
        <a:lstStyle/>
        <a:p>
          <a:endParaRPr lang="en-US"/>
        </a:p>
      </dgm:t>
    </dgm:pt>
    <dgm:pt modelId="{29F8A59B-1F8D-6D45-9FFD-6BC78C217629}" type="sibTrans" cxnId="{F4B510C4-E9EC-5249-8D28-E0587C952180}">
      <dgm:prSet/>
      <dgm:spPr/>
      <dgm:t>
        <a:bodyPr/>
        <a:lstStyle/>
        <a:p>
          <a:endParaRPr lang="en-US"/>
        </a:p>
      </dgm:t>
    </dgm:pt>
    <dgm:pt modelId="{F354E9D7-32EE-8C4E-9DD9-8F896CAEDC76}">
      <dgm:prSet phldrT="[Text]"/>
      <dgm:spPr/>
      <dgm:t>
        <a:bodyPr/>
        <a:lstStyle/>
        <a:p>
          <a:r>
            <a:rPr lang="en-US" dirty="0" smtClean="0"/>
            <a:t>Evaluations</a:t>
          </a:r>
          <a:endParaRPr lang="en-US" dirty="0"/>
        </a:p>
      </dgm:t>
    </dgm:pt>
    <dgm:pt modelId="{CEBAC6BB-662D-9545-A669-AF9B2433F718}" type="parTrans" cxnId="{B1847BA3-8693-834C-8BAD-A238250D4A7E}">
      <dgm:prSet/>
      <dgm:spPr/>
      <dgm:t>
        <a:bodyPr/>
        <a:lstStyle/>
        <a:p>
          <a:endParaRPr lang="en-US"/>
        </a:p>
      </dgm:t>
    </dgm:pt>
    <dgm:pt modelId="{3B4C333C-6FC2-794C-B5DA-4852FABBC863}" type="sibTrans" cxnId="{B1847BA3-8693-834C-8BAD-A238250D4A7E}">
      <dgm:prSet/>
      <dgm:spPr/>
      <dgm:t>
        <a:bodyPr/>
        <a:lstStyle/>
        <a:p>
          <a:endParaRPr lang="en-US"/>
        </a:p>
      </dgm:t>
    </dgm:pt>
    <dgm:pt modelId="{1E0090EF-5F59-BA4A-84D7-366378288EDE}" type="pres">
      <dgm:prSet presAssocID="{3BC1556B-1FB8-A845-9D57-1D3DE609EA76}" presName="hierChild1" presStyleCnt="0">
        <dgm:presLayoutVars>
          <dgm:chPref val="1"/>
          <dgm:dir/>
          <dgm:animOne val="branch"/>
          <dgm:animLvl val="lvl"/>
          <dgm:resizeHandles/>
        </dgm:presLayoutVars>
      </dgm:prSet>
      <dgm:spPr/>
      <dgm:t>
        <a:bodyPr/>
        <a:lstStyle/>
        <a:p>
          <a:endParaRPr lang="en-US"/>
        </a:p>
      </dgm:t>
    </dgm:pt>
    <dgm:pt modelId="{BE63DEEA-12FD-C140-96B3-3C5DB603E641}" type="pres">
      <dgm:prSet presAssocID="{19CC05AF-0A04-F44C-8A71-CF6B7153E8FB}" presName="hierRoot1" presStyleCnt="0"/>
      <dgm:spPr/>
    </dgm:pt>
    <dgm:pt modelId="{F387324B-1FC0-F347-A6DF-ABBA41DA1BFB}" type="pres">
      <dgm:prSet presAssocID="{19CC05AF-0A04-F44C-8A71-CF6B7153E8FB}" presName="composite" presStyleCnt="0"/>
      <dgm:spPr/>
    </dgm:pt>
    <dgm:pt modelId="{A5B54905-BFB6-884F-AF66-1003C111F76B}" type="pres">
      <dgm:prSet presAssocID="{19CC05AF-0A04-F44C-8A71-CF6B7153E8FB}" presName="background" presStyleLbl="node0" presStyleIdx="0" presStyleCnt="1"/>
      <dgm:spPr/>
    </dgm:pt>
    <dgm:pt modelId="{C91B4481-22CA-7B42-B419-97B4998AC855}" type="pres">
      <dgm:prSet presAssocID="{19CC05AF-0A04-F44C-8A71-CF6B7153E8FB}" presName="text" presStyleLbl="fgAcc0" presStyleIdx="0" presStyleCnt="1">
        <dgm:presLayoutVars>
          <dgm:chPref val="3"/>
        </dgm:presLayoutVars>
      </dgm:prSet>
      <dgm:spPr/>
      <dgm:t>
        <a:bodyPr/>
        <a:lstStyle/>
        <a:p>
          <a:endParaRPr lang="en-US"/>
        </a:p>
      </dgm:t>
    </dgm:pt>
    <dgm:pt modelId="{9CA490DE-85D5-3945-8D62-57293F8E2634}" type="pres">
      <dgm:prSet presAssocID="{19CC05AF-0A04-F44C-8A71-CF6B7153E8FB}" presName="hierChild2" presStyleCnt="0"/>
      <dgm:spPr/>
    </dgm:pt>
    <dgm:pt modelId="{A81151F1-5944-3A4A-9E04-A63274E32146}" type="pres">
      <dgm:prSet presAssocID="{741E7889-60BD-024F-BF30-1D7B74F33CF2}" presName="Name10" presStyleLbl="parChTrans1D2" presStyleIdx="0" presStyleCnt="5"/>
      <dgm:spPr/>
      <dgm:t>
        <a:bodyPr/>
        <a:lstStyle/>
        <a:p>
          <a:endParaRPr lang="en-US"/>
        </a:p>
      </dgm:t>
    </dgm:pt>
    <dgm:pt modelId="{064DA46A-6511-4944-A5E1-9CECFB4BF7AE}" type="pres">
      <dgm:prSet presAssocID="{C4A507A7-F549-7F47-AD1B-2453FFC9CB90}" presName="hierRoot2" presStyleCnt="0"/>
      <dgm:spPr/>
    </dgm:pt>
    <dgm:pt modelId="{C814FA6A-84C8-0646-8BDE-CD3C454414BF}" type="pres">
      <dgm:prSet presAssocID="{C4A507A7-F549-7F47-AD1B-2453FFC9CB90}" presName="composite2" presStyleCnt="0"/>
      <dgm:spPr/>
    </dgm:pt>
    <dgm:pt modelId="{DF602D2C-B1AD-D14D-9A72-3CF691F43468}" type="pres">
      <dgm:prSet presAssocID="{C4A507A7-F549-7F47-AD1B-2453FFC9CB90}" presName="background2" presStyleLbl="node2" presStyleIdx="0" presStyleCnt="5"/>
      <dgm:spPr/>
    </dgm:pt>
    <dgm:pt modelId="{8F08F78C-6844-5847-B913-3FD98DC7B37E}" type="pres">
      <dgm:prSet presAssocID="{C4A507A7-F549-7F47-AD1B-2453FFC9CB90}" presName="text2" presStyleLbl="fgAcc2" presStyleIdx="0" presStyleCnt="5">
        <dgm:presLayoutVars>
          <dgm:chPref val="3"/>
        </dgm:presLayoutVars>
      </dgm:prSet>
      <dgm:spPr/>
      <dgm:t>
        <a:bodyPr/>
        <a:lstStyle/>
        <a:p>
          <a:endParaRPr lang="en-US"/>
        </a:p>
      </dgm:t>
    </dgm:pt>
    <dgm:pt modelId="{BE9D3763-06C3-3448-AF5B-128BF6250EE8}" type="pres">
      <dgm:prSet presAssocID="{C4A507A7-F549-7F47-AD1B-2453FFC9CB90}" presName="hierChild3" presStyleCnt="0"/>
      <dgm:spPr/>
    </dgm:pt>
    <dgm:pt modelId="{B38F3B63-CFBB-CE40-946B-65FEC1485E86}" type="pres">
      <dgm:prSet presAssocID="{E59BD518-3D2C-8941-98E7-A53B979C1258}" presName="Name10" presStyleLbl="parChTrans1D2" presStyleIdx="1" presStyleCnt="5"/>
      <dgm:spPr/>
      <dgm:t>
        <a:bodyPr/>
        <a:lstStyle/>
        <a:p>
          <a:endParaRPr lang="en-US"/>
        </a:p>
      </dgm:t>
    </dgm:pt>
    <dgm:pt modelId="{FE343F4D-C431-584E-941E-F34DCAC5DB68}" type="pres">
      <dgm:prSet presAssocID="{0C329053-4C46-E44E-8E6C-0AFF7BB0752B}" presName="hierRoot2" presStyleCnt="0"/>
      <dgm:spPr/>
    </dgm:pt>
    <dgm:pt modelId="{7E18C594-A360-804D-882D-963A5999CC47}" type="pres">
      <dgm:prSet presAssocID="{0C329053-4C46-E44E-8E6C-0AFF7BB0752B}" presName="composite2" presStyleCnt="0"/>
      <dgm:spPr/>
    </dgm:pt>
    <dgm:pt modelId="{138ABCFA-ABA9-0C4C-B579-3BB5E4240485}" type="pres">
      <dgm:prSet presAssocID="{0C329053-4C46-E44E-8E6C-0AFF7BB0752B}" presName="background2" presStyleLbl="node2" presStyleIdx="1" presStyleCnt="5"/>
      <dgm:spPr/>
    </dgm:pt>
    <dgm:pt modelId="{B8A86BDC-A3B5-0C47-BDC1-18A7C3BD286A}" type="pres">
      <dgm:prSet presAssocID="{0C329053-4C46-E44E-8E6C-0AFF7BB0752B}" presName="text2" presStyleLbl="fgAcc2" presStyleIdx="1" presStyleCnt="5">
        <dgm:presLayoutVars>
          <dgm:chPref val="3"/>
        </dgm:presLayoutVars>
      </dgm:prSet>
      <dgm:spPr/>
      <dgm:t>
        <a:bodyPr/>
        <a:lstStyle/>
        <a:p>
          <a:endParaRPr lang="en-US"/>
        </a:p>
      </dgm:t>
    </dgm:pt>
    <dgm:pt modelId="{5D9F1DE2-5BEA-F943-B7DE-DFF08EF7536D}" type="pres">
      <dgm:prSet presAssocID="{0C329053-4C46-E44E-8E6C-0AFF7BB0752B}" presName="hierChild3" presStyleCnt="0"/>
      <dgm:spPr/>
    </dgm:pt>
    <dgm:pt modelId="{CE1FCD24-6548-7749-9965-379833354D1A}" type="pres">
      <dgm:prSet presAssocID="{2C206FAA-0980-B546-AFE5-2724584B2B6B}" presName="Name17" presStyleLbl="parChTrans1D3" presStyleIdx="0" presStyleCnt="5"/>
      <dgm:spPr/>
      <dgm:t>
        <a:bodyPr/>
        <a:lstStyle/>
        <a:p>
          <a:endParaRPr lang="en-US"/>
        </a:p>
      </dgm:t>
    </dgm:pt>
    <dgm:pt modelId="{38919B11-4DA0-C741-8201-504F2557C892}" type="pres">
      <dgm:prSet presAssocID="{276A7191-F681-2748-8A48-9A43F0BDE9D6}" presName="hierRoot3" presStyleCnt="0"/>
      <dgm:spPr/>
    </dgm:pt>
    <dgm:pt modelId="{4E19B19A-E8D0-2A42-9477-5F26109FCA5C}" type="pres">
      <dgm:prSet presAssocID="{276A7191-F681-2748-8A48-9A43F0BDE9D6}" presName="composite3" presStyleCnt="0"/>
      <dgm:spPr/>
    </dgm:pt>
    <dgm:pt modelId="{33A49D77-CAEB-5344-BAFC-D2CE75BFFCCC}" type="pres">
      <dgm:prSet presAssocID="{276A7191-F681-2748-8A48-9A43F0BDE9D6}" presName="background3" presStyleLbl="node3" presStyleIdx="0" presStyleCnt="5"/>
      <dgm:spPr/>
    </dgm:pt>
    <dgm:pt modelId="{28818864-3C1A-5E4B-B602-6A7853D99161}" type="pres">
      <dgm:prSet presAssocID="{276A7191-F681-2748-8A48-9A43F0BDE9D6}" presName="text3" presStyleLbl="fgAcc3" presStyleIdx="0" presStyleCnt="5">
        <dgm:presLayoutVars>
          <dgm:chPref val="3"/>
        </dgm:presLayoutVars>
      </dgm:prSet>
      <dgm:spPr/>
      <dgm:t>
        <a:bodyPr/>
        <a:lstStyle/>
        <a:p>
          <a:endParaRPr lang="en-US"/>
        </a:p>
      </dgm:t>
    </dgm:pt>
    <dgm:pt modelId="{8076E770-490C-494F-BF40-57650E7F7BF5}" type="pres">
      <dgm:prSet presAssocID="{276A7191-F681-2748-8A48-9A43F0BDE9D6}" presName="hierChild4" presStyleCnt="0"/>
      <dgm:spPr/>
    </dgm:pt>
    <dgm:pt modelId="{5F4A02F2-41DE-2048-AE25-E0878904780B}" type="pres">
      <dgm:prSet presAssocID="{CBD0EB97-868C-7C47-AA8F-3E70B75551E3}" presName="Name10" presStyleLbl="parChTrans1D2" presStyleIdx="2" presStyleCnt="5"/>
      <dgm:spPr/>
      <dgm:t>
        <a:bodyPr/>
        <a:lstStyle/>
        <a:p>
          <a:endParaRPr lang="en-US"/>
        </a:p>
      </dgm:t>
    </dgm:pt>
    <dgm:pt modelId="{D0E82C07-9334-CE41-B2A2-45CEA4408F3F}" type="pres">
      <dgm:prSet presAssocID="{43E5E65F-243C-254D-AA70-70509632F641}" presName="hierRoot2" presStyleCnt="0"/>
      <dgm:spPr/>
    </dgm:pt>
    <dgm:pt modelId="{ED584CA3-EF80-914C-9740-B268AB5EF8F9}" type="pres">
      <dgm:prSet presAssocID="{43E5E65F-243C-254D-AA70-70509632F641}" presName="composite2" presStyleCnt="0"/>
      <dgm:spPr/>
    </dgm:pt>
    <dgm:pt modelId="{C2BA9B56-0ADF-2F4D-9626-68DEC96936E5}" type="pres">
      <dgm:prSet presAssocID="{43E5E65F-243C-254D-AA70-70509632F641}" presName="background2" presStyleLbl="node2" presStyleIdx="2" presStyleCnt="5"/>
      <dgm:spPr/>
    </dgm:pt>
    <dgm:pt modelId="{CFA991EC-C8B6-5F42-8EB1-C4F005805F10}" type="pres">
      <dgm:prSet presAssocID="{43E5E65F-243C-254D-AA70-70509632F641}" presName="text2" presStyleLbl="fgAcc2" presStyleIdx="2" presStyleCnt="5">
        <dgm:presLayoutVars>
          <dgm:chPref val="3"/>
        </dgm:presLayoutVars>
      </dgm:prSet>
      <dgm:spPr/>
      <dgm:t>
        <a:bodyPr/>
        <a:lstStyle/>
        <a:p>
          <a:endParaRPr lang="en-US"/>
        </a:p>
      </dgm:t>
    </dgm:pt>
    <dgm:pt modelId="{EEAB3BA9-F0F6-B845-B8EC-EEE0C6FD7716}" type="pres">
      <dgm:prSet presAssocID="{43E5E65F-243C-254D-AA70-70509632F641}" presName="hierChild3" presStyleCnt="0"/>
      <dgm:spPr/>
    </dgm:pt>
    <dgm:pt modelId="{3128B7A8-9DE9-F448-B143-AB6C4931D4FF}" type="pres">
      <dgm:prSet presAssocID="{0B82CAB9-2406-7E44-AFA1-2943C539E9B4}" presName="Name17" presStyleLbl="parChTrans1D3" presStyleIdx="1" presStyleCnt="5"/>
      <dgm:spPr/>
      <dgm:t>
        <a:bodyPr/>
        <a:lstStyle/>
        <a:p>
          <a:endParaRPr lang="en-US"/>
        </a:p>
      </dgm:t>
    </dgm:pt>
    <dgm:pt modelId="{0FEA1CB6-C615-3040-A814-C03830999736}" type="pres">
      <dgm:prSet presAssocID="{53EAFF5B-4349-594D-969F-C1083014F70C}" presName="hierRoot3" presStyleCnt="0"/>
      <dgm:spPr/>
    </dgm:pt>
    <dgm:pt modelId="{4A256D0F-9D2B-634D-B4BB-0AB3B6C72BC2}" type="pres">
      <dgm:prSet presAssocID="{53EAFF5B-4349-594D-969F-C1083014F70C}" presName="composite3" presStyleCnt="0"/>
      <dgm:spPr/>
    </dgm:pt>
    <dgm:pt modelId="{8C92E65F-8A18-ED48-9E3B-EF1EFCF570CB}" type="pres">
      <dgm:prSet presAssocID="{53EAFF5B-4349-594D-969F-C1083014F70C}" presName="background3" presStyleLbl="node3" presStyleIdx="1" presStyleCnt="5"/>
      <dgm:spPr/>
    </dgm:pt>
    <dgm:pt modelId="{DB2ABDE4-918D-5646-995E-544572D8BCFF}" type="pres">
      <dgm:prSet presAssocID="{53EAFF5B-4349-594D-969F-C1083014F70C}" presName="text3" presStyleLbl="fgAcc3" presStyleIdx="1" presStyleCnt="5">
        <dgm:presLayoutVars>
          <dgm:chPref val="3"/>
        </dgm:presLayoutVars>
      </dgm:prSet>
      <dgm:spPr/>
      <dgm:t>
        <a:bodyPr/>
        <a:lstStyle/>
        <a:p>
          <a:endParaRPr lang="en-US"/>
        </a:p>
      </dgm:t>
    </dgm:pt>
    <dgm:pt modelId="{93B3B5ED-249C-BF4D-BBF8-6D99B63136E4}" type="pres">
      <dgm:prSet presAssocID="{53EAFF5B-4349-594D-969F-C1083014F70C}" presName="hierChild4" presStyleCnt="0"/>
      <dgm:spPr/>
    </dgm:pt>
    <dgm:pt modelId="{1D92D5D7-CAA5-C64C-9F76-F79EF2C58873}" type="pres">
      <dgm:prSet presAssocID="{88DC64DF-6398-064E-8E81-ABDCE68DE43A}" presName="Name23" presStyleLbl="parChTrans1D4" presStyleIdx="0" presStyleCnt="2"/>
      <dgm:spPr/>
      <dgm:t>
        <a:bodyPr/>
        <a:lstStyle/>
        <a:p>
          <a:endParaRPr lang="en-US"/>
        </a:p>
      </dgm:t>
    </dgm:pt>
    <dgm:pt modelId="{98F3A4D4-02C0-0B48-882C-004F775576DC}" type="pres">
      <dgm:prSet presAssocID="{653F8DC8-1E89-BC42-B358-18C733E80262}" presName="hierRoot4" presStyleCnt="0"/>
      <dgm:spPr/>
    </dgm:pt>
    <dgm:pt modelId="{E590C9A5-8AC2-C84C-BD8F-3AD43596EFCC}" type="pres">
      <dgm:prSet presAssocID="{653F8DC8-1E89-BC42-B358-18C733E80262}" presName="composite4" presStyleCnt="0"/>
      <dgm:spPr/>
    </dgm:pt>
    <dgm:pt modelId="{1C70984E-A91E-9741-9CE9-043F4D0BD416}" type="pres">
      <dgm:prSet presAssocID="{653F8DC8-1E89-BC42-B358-18C733E80262}" presName="background4" presStyleLbl="node4" presStyleIdx="0" presStyleCnt="2"/>
      <dgm:spPr/>
    </dgm:pt>
    <dgm:pt modelId="{70FF591C-1B8B-6246-A5A9-27CF0304E3FE}" type="pres">
      <dgm:prSet presAssocID="{653F8DC8-1E89-BC42-B358-18C733E80262}" presName="text4" presStyleLbl="fgAcc4" presStyleIdx="0" presStyleCnt="2">
        <dgm:presLayoutVars>
          <dgm:chPref val="3"/>
        </dgm:presLayoutVars>
      </dgm:prSet>
      <dgm:spPr/>
      <dgm:t>
        <a:bodyPr/>
        <a:lstStyle/>
        <a:p>
          <a:endParaRPr lang="en-US"/>
        </a:p>
      </dgm:t>
    </dgm:pt>
    <dgm:pt modelId="{1DAE37E8-DE9C-8B4B-9381-40D9BD595AEE}" type="pres">
      <dgm:prSet presAssocID="{653F8DC8-1E89-BC42-B358-18C733E80262}" presName="hierChild5" presStyleCnt="0"/>
      <dgm:spPr/>
    </dgm:pt>
    <dgm:pt modelId="{9116A99C-DD34-EB4A-8938-024C08D98A7F}" type="pres">
      <dgm:prSet presAssocID="{3A303935-FEB0-9D4C-A14D-83190AD29151}" presName="Name23" presStyleLbl="parChTrans1D4" presStyleIdx="1" presStyleCnt="2"/>
      <dgm:spPr/>
      <dgm:t>
        <a:bodyPr/>
        <a:lstStyle/>
        <a:p>
          <a:endParaRPr lang="en-US"/>
        </a:p>
      </dgm:t>
    </dgm:pt>
    <dgm:pt modelId="{8E6A7C1C-FBAC-2F4A-909C-E07E62C7BC6C}" type="pres">
      <dgm:prSet presAssocID="{CEE8ACE8-AE27-3048-BEEF-4EC7BD82563B}" presName="hierRoot4" presStyleCnt="0"/>
      <dgm:spPr/>
    </dgm:pt>
    <dgm:pt modelId="{0EDF8E04-E828-3949-9C53-CD4EB266C386}" type="pres">
      <dgm:prSet presAssocID="{CEE8ACE8-AE27-3048-BEEF-4EC7BD82563B}" presName="composite4" presStyleCnt="0"/>
      <dgm:spPr/>
    </dgm:pt>
    <dgm:pt modelId="{46DF198D-8CF0-D34E-8B2F-469004A46883}" type="pres">
      <dgm:prSet presAssocID="{CEE8ACE8-AE27-3048-BEEF-4EC7BD82563B}" presName="background4" presStyleLbl="node4" presStyleIdx="1" presStyleCnt="2"/>
      <dgm:spPr/>
    </dgm:pt>
    <dgm:pt modelId="{795718C2-923B-5743-93EE-CD81AF48CC86}" type="pres">
      <dgm:prSet presAssocID="{CEE8ACE8-AE27-3048-BEEF-4EC7BD82563B}" presName="text4" presStyleLbl="fgAcc4" presStyleIdx="1" presStyleCnt="2">
        <dgm:presLayoutVars>
          <dgm:chPref val="3"/>
        </dgm:presLayoutVars>
      </dgm:prSet>
      <dgm:spPr/>
      <dgm:t>
        <a:bodyPr/>
        <a:lstStyle/>
        <a:p>
          <a:endParaRPr lang="en-US"/>
        </a:p>
      </dgm:t>
    </dgm:pt>
    <dgm:pt modelId="{A290A157-279A-A14A-AFFA-67C0CFED7F2A}" type="pres">
      <dgm:prSet presAssocID="{CEE8ACE8-AE27-3048-BEEF-4EC7BD82563B}" presName="hierChild5" presStyleCnt="0"/>
      <dgm:spPr/>
    </dgm:pt>
    <dgm:pt modelId="{CED8F3DF-A844-B54B-AF72-3FF6FA6C6FA7}" type="pres">
      <dgm:prSet presAssocID="{F0B78C94-D74B-E34E-963A-AA95D75E6C01}" presName="Name10" presStyleLbl="parChTrans1D2" presStyleIdx="3" presStyleCnt="5"/>
      <dgm:spPr/>
      <dgm:t>
        <a:bodyPr/>
        <a:lstStyle/>
        <a:p>
          <a:endParaRPr lang="en-US"/>
        </a:p>
      </dgm:t>
    </dgm:pt>
    <dgm:pt modelId="{F5BEB8F5-B946-894B-9622-65D5DA8052BB}" type="pres">
      <dgm:prSet presAssocID="{FA810A5D-8BAA-EC4D-9468-C35226BD33E6}" presName="hierRoot2" presStyleCnt="0"/>
      <dgm:spPr/>
    </dgm:pt>
    <dgm:pt modelId="{EA14A4E3-EA8F-B240-989B-918022B4FEFF}" type="pres">
      <dgm:prSet presAssocID="{FA810A5D-8BAA-EC4D-9468-C35226BD33E6}" presName="composite2" presStyleCnt="0"/>
      <dgm:spPr/>
    </dgm:pt>
    <dgm:pt modelId="{71D226BE-0262-DC4B-A1CC-4EC1F1E9DC98}" type="pres">
      <dgm:prSet presAssocID="{FA810A5D-8BAA-EC4D-9468-C35226BD33E6}" presName="background2" presStyleLbl="node2" presStyleIdx="3" presStyleCnt="5"/>
      <dgm:spPr/>
    </dgm:pt>
    <dgm:pt modelId="{70D345EF-8E98-F245-BF9D-7A5958726EA1}" type="pres">
      <dgm:prSet presAssocID="{FA810A5D-8BAA-EC4D-9468-C35226BD33E6}" presName="text2" presStyleLbl="fgAcc2" presStyleIdx="3" presStyleCnt="5">
        <dgm:presLayoutVars>
          <dgm:chPref val="3"/>
        </dgm:presLayoutVars>
      </dgm:prSet>
      <dgm:spPr/>
      <dgm:t>
        <a:bodyPr/>
        <a:lstStyle/>
        <a:p>
          <a:endParaRPr lang="en-US"/>
        </a:p>
      </dgm:t>
    </dgm:pt>
    <dgm:pt modelId="{F869BF4D-2DA0-A941-B724-196A7704C7C1}" type="pres">
      <dgm:prSet presAssocID="{FA810A5D-8BAA-EC4D-9468-C35226BD33E6}" presName="hierChild3" presStyleCnt="0"/>
      <dgm:spPr/>
    </dgm:pt>
    <dgm:pt modelId="{70EA64CA-7333-CE4E-AE0F-020D6544AB4A}" type="pres">
      <dgm:prSet presAssocID="{27567C96-DFA3-EE4B-B673-8FEF24A4FDB3}" presName="Name17" presStyleLbl="parChTrans1D3" presStyleIdx="2" presStyleCnt="5"/>
      <dgm:spPr/>
      <dgm:t>
        <a:bodyPr/>
        <a:lstStyle/>
        <a:p>
          <a:endParaRPr lang="en-US"/>
        </a:p>
      </dgm:t>
    </dgm:pt>
    <dgm:pt modelId="{6F87298E-1FF5-1E47-B16A-3514D73F7A41}" type="pres">
      <dgm:prSet presAssocID="{BB88AA04-7826-2B45-A5CA-B7AF882D0856}" presName="hierRoot3" presStyleCnt="0"/>
      <dgm:spPr/>
    </dgm:pt>
    <dgm:pt modelId="{D62863A7-6AD2-1443-8B62-F8C168DDEC3F}" type="pres">
      <dgm:prSet presAssocID="{BB88AA04-7826-2B45-A5CA-B7AF882D0856}" presName="composite3" presStyleCnt="0"/>
      <dgm:spPr/>
    </dgm:pt>
    <dgm:pt modelId="{ACFDF1F4-C2AD-984A-A24B-496E63BBD767}" type="pres">
      <dgm:prSet presAssocID="{BB88AA04-7826-2B45-A5CA-B7AF882D0856}" presName="background3" presStyleLbl="node3" presStyleIdx="2" presStyleCnt="5"/>
      <dgm:spPr/>
    </dgm:pt>
    <dgm:pt modelId="{89C69A57-D08C-B244-830A-138172539160}" type="pres">
      <dgm:prSet presAssocID="{BB88AA04-7826-2B45-A5CA-B7AF882D0856}" presName="text3" presStyleLbl="fgAcc3" presStyleIdx="2" presStyleCnt="5">
        <dgm:presLayoutVars>
          <dgm:chPref val="3"/>
        </dgm:presLayoutVars>
      </dgm:prSet>
      <dgm:spPr/>
      <dgm:t>
        <a:bodyPr/>
        <a:lstStyle/>
        <a:p>
          <a:endParaRPr lang="en-US"/>
        </a:p>
      </dgm:t>
    </dgm:pt>
    <dgm:pt modelId="{931C385B-C0F5-3B48-87C4-0415D5AE2A38}" type="pres">
      <dgm:prSet presAssocID="{BB88AA04-7826-2B45-A5CA-B7AF882D0856}" presName="hierChild4" presStyleCnt="0"/>
      <dgm:spPr/>
    </dgm:pt>
    <dgm:pt modelId="{ACCB9B2E-CFF0-224F-9094-DBB8DA8B144C}" type="pres">
      <dgm:prSet presAssocID="{93B573DD-1604-2F45-8213-2BFD93FD3A0F}" presName="Name17" presStyleLbl="parChTrans1D3" presStyleIdx="3" presStyleCnt="5"/>
      <dgm:spPr/>
      <dgm:t>
        <a:bodyPr/>
        <a:lstStyle/>
        <a:p>
          <a:endParaRPr lang="en-US"/>
        </a:p>
      </dgm:t>
    </dgm:pt>
    <dgm:pt modelId="{CFB98836-0783-BF4E-B888-0AC77E8D883E}" type="pres">
      <dgm:prSet presAssocID="{4EDB304A-B609-0A47-840E-A54239433B17}" presName="hierRoot3" presStyleCnt="0"/>
      <dgm:spPr/>
    </dgm:pt>
    <dgm:pt modelId="{A4D3F8A5-CC7D-B547-84F5-19A249431B15}" type="pres">
      <dgm:prSet presAssocID="{4EDB304A-B609-0A47-840E-A54239433B17}" presName="composite3" presStyleCnt="0"/>
      <dgm:spPr/>
    </dgm:pt>
    <dgm:pt modelId="{4FB2D4F8-6D6C-384F-9E3D-186A2EDCA57D}" type="pres">
      <dgm:prSet presAssocID="{4EDB304A-B609-0A47-840E-A54239433B17}" presName="background3" presStyleLbl="node3" presStyleIdx="3" presStyleCnt="5"/>
      <dgm:spPr/>
    </dgm:pt>
    <dgm:pt modelId="{852BBDD0-BCDA-0743-B368-89D8AC05126F}" type="pres">
      <dgm:prSet presAssocID="{4EDB304A-B609-0A47-840E-A54239433B17}" presName="text3" presStyleLbl="fgAcc3" presStyleIdx="3" presStyleCnt="5">
        <dgm:presLayoutVars>
          <dgm:chPref val="3"/>
        </dgm:presLayoutVars>
      </dgm:prSet>
      <dgm:spPr/>
      <dgm:t>
        <a:bodyPr/>
        <a:lstStyle/>
        <a:p>
          <a:endParaRPr lang="en-US"/>
        </a:p>
      </dgm:t>
    </dgm:pt>
    <dgm:pt modelId="{8193F4B1-DBCF-174F-B5E7-D87C6735CF9F}" type="pres">
      <dgm:prSet presAssocID="{4EDB304A-B609-0A47-840E-A54239433B17}" presName="hierChild4" presStyleCnt="0"/>
      <dgm:spPr/>
    </dgm:pt>
    <dgm:pt modelId="{33611125-448E-2B49-AA20-978F83FF49DD}" type="pres">
      <dgm:prSet presAssocID="{44143CBC-FCCD-8847-BF85-98D0D969E6A6}" presName="Name17" presStyleLbl="parChTrans1D3" presStyleIdx="4" presStyleCnt="5"/>
      <dgm:spPr/>
      <dgm:t>
        <a:bodyPr/>
        <a:lstStyle/>
        <a:p>
          <a:endParaRPr lang="en-US"/>
        </a:p>
      </dgm:t>
    </dgm:pt>
    <dgm:pt modelId="{8F9C4709-31E8-A241-B832-554F69F7F716}" type="pres">
      <dgm:prSet presAssocID="{04432D4B-0D78-754F-8509-F1EC6ABA091D}" presName="hierRoot3" presStyleCnt="0"/>
      <dgm:spPr/>
    </dgm:pt>
    <dgm:pt modelId="{583C91BF-5CA2-F84A-BF4F-F2B5657CB1F3}" type="pres">
      <dgm:prSet presAssocID="{04432D4B-0D78-754F-8509-F1EC6ABA091D}" presName="composite3" presStyleCnt="0"/>
      <dgm:spPr/>
    </dgm:pt>
    <dgm:pt modelId="{2A0A4D43-1368-5F4A-9C73-E945716C8822}" type="pres">
      <dgm:prSet presAssocID="{04432D4B-0D78-754F-8509-F1EC6ABA091D}" presName="background3" presStyleLbl="node3" presStyleIdx="4" presStyleCnt="5"/>
      <dgm:spPr/>
    </dgm:pt>
    <dgm:pt modelId="{6E16FAAF-2935-C041-9941-448630122A0F}" type="pres">
      <dgm:prSet presAssocID="{04432D4B-0D78-754F-8509-F1EC6ABA091D}" presName="text3" presStyleLbl="fgAcc3" presStyleIdx="4" presStyleCnt="5">
        <dgm:presLayoutVars>
          <dgm:chPref val="3"/>
        </dgm:presLayoutVars>
      </dgm:prSet>
      <dgm:spPr/>
      <dgm:t>
        <a:bodyPr/>
        <a:lstStyle/>
        <a:p>
          <a:endParaRPr lang="en-US"/>
        </a:p>
      </dgm:t>
    </dgm:pt>
    <dgm:pt modelId="{87AA922A-5D1E-9A47-BC7A-9DA3738E3B5D}" type="pres">
      <dgm:prSet presAssocID="{04432D4B-0D78-754F-8509-F1EC6ABA091D}" presName="hierChild4" presStyleCnt="0"/>
      <dgm:spPr/>
    </dgm:pt>
    <dgm:pt modelId="{027CE9D6-96C5-D24B-8085-A19988D4F34F}" type="pres">
      <dgm:prSet presAssocID="{CEBAC6BB-662D-9545-A669-AF9B2433F718}" presName="Name10" presStyleLbl="parChTrans1D2" presStyleIdx="4" presStyleCnt="5"/>
      <dgm:spPr/>
      <dgm:t>
        <a:bodyPr/>
        <a:lstStyle/>
        <a:p>
          <a:endParaRPr lang="en-US"/>
        </a:p>
      </dgm:t>
    </dgm:pt>
    <dgm:pt modelId="{70313177-3BCB-8B42-885D-10FE846A941A}" type="pres">
      <dgm:prSet presAssocID="{F354E9D7-32EE-8C4E-9DD9-8F896CAEDC76}" presName="hierRoot2" presStyleCnt="0"/>
      <dgm:spPr/>
    </dgm:pt>
    <dgm:pt modelId="{95FCCA28-2CFA-9142-B4E2-59D13A51025E}" type="pres">
      <dgm:prSet presAssocID="{F354E9D7-32EE-8C4E-9DD9-8F896CAEDC76}" presName="composite2" presStyleCnt="0"/>
      <dgm:spPr/>
    </dgm:pt>
    <dgm:pt modelId="{EFAED5FF-C4FC-5247-92F5-154E68AD222F}" type="pres">
      <dgm:prSet presAssocID="{F354E9D7-32EE-8C4E-9DD9-8F896CAEDC76}" presName="background2" presStyleLbl="node2" presStyleIdx="4" presStyleCnt="5"/>
      <dgm:spPr/>
    </dgm:pt>
    <dgm:pt modelId="{F7A2EC09-7412-834C-95FB-D50A553A174C}" type="pres">
      <dgm:prSet presAssocID="{F354E9D7-32EE-8C4E-9DD9-8F896CAEDC76}" presName="text2" presStyleLbl="fgAcc2" presStyleIdx="4" presStyleCnt="5">
        <dgm:presLayoutVars>
          <dgm:chPref val="3"/>
        </dgm:presLayoutVars>
      </dgm:prSet>
      <dgm:spPr/>
      <dgm:t>
        <a:bodyPr/>
        <a:lstStyle/>
        <a:p>
          <a:endParaRPr lang="en-US"/>
        </a:p>
      </dgm:t>
    </dgm:pt>
    <dgm:pt modelId="{9BF59605-1E74-9D46-868A-C29BFBB5743C}" type="pres">
      <dgm:prSet presAssocID="{F354E9D7-32EE-8C4E-9DD9-8F896CAEDC76}" presName="hierChild3" presStyleCnt="0"/>
      <dgm:spPr/>
    </dgm:pt>
  </dgm:ptLst>
  <dgm:cxnLst>
    <dgm:cxn modelId="{B7242084-3984-8247-9D99-052A122CBB58}" type="presOf" srcId="{C4A507A7-F549-7F47-AD1B-2453FFC9CB90}" destId="{8F08F78C-6844-5847-B913-3FD98DC7B37E}" srcOrd="0" destOrd="0" presId="urn:microsoft.com/office/officeart/2005/8/layout/hierarchy1"/>
    <dgm:cxn modelId="{BA6E1EAB-FDD6-F144-8658-2B1A9B1D02CD}" type="presOf" srcId="{276A7191-F681-2748-8A48-9A43F0BDE9D6}" destId="{28818864-3C1A-5E4B-B602-6A7853D99161}" srcOrd="0" destOrd="0" presId="urn:microsoft.com/office/officeart/2005/8/layout/hierarchy1"/>
    <dgm:cxn modelId="{86C83657-E48D-2E4B-8426-A2F93D07B439}" type="presOf" srcId="{0C329053-4C46-E44E-8E6C-0AFF7BB0752B}" destId="{B8A86BDC-A3B5-0C47-BDC1-18A7C3BD286A}" srcOrd="0" destOrd="0" presId="urn:microsoft.com/office/officeart/2005/8/layout/hierarchy1"/>
    <dgm:cxn modelId="{1BC0BD5F-D8FC-874C-ADC0-A4F5E56426E4}" srcId="{19CC05AF-0A04-F44C-8A71-CF6B7153E8FB}" destId="{C4A507A7-F549-7F47-AD1B-2453FFC9CB90}" srcOrd="0" destOrd="0" parTransId="{741E7889-60BD-024F-BF30-1D7B74F33CF2}" sibTransId="{E43A2288-5DB5-5A4A-A608-5445151D1430}"/>
    <dgm:cxn modelId="{2D3B0B15-A34A-3848-A63B-95948FFD36C7}" type="presOf" srcId="{CEBAC6BB-662D-9545-A669-AF9B2433F718}" destId="{027CE9D6-96C5-D24B-8085-A19988D4F34F}" srcOrd="0" destOrd="0" presId="urn:microsoft.com/office/officeart/2005/8/layout/hierarchy1"/>
    <dgm:cxn modelId="{F4B510C4-E9EC-5249-8D28-E0587C952180}" srcId="{FA810A5D-8BAA-EC4D-9468-C35226BD33E6}" destId="{04432D4B-0D78-754F-8509-F1EC6ABA091D}" srcOrd="2" destOrd="0" parTransId="{44143CBC-FCCD-8847-BF85-98D0D969E6A6}" sibTransId="{29F8A59B-1F8D-6D45-9FFD-6BC78C217629}"/>
    <dgm:cxn modelId="{7EFE7FBD-3472-F143-A931-6BFC8B4ECDFB}" type="presOf" srcId="{CEE8ACE8-AE27-3048-BEEF-4EC7BD82563B}" destId="{795718C2-923B-5743-93EE-CD81AF48CC86}" srcOrd="0" destOrd="0" presId="urn:microsoft.com/office/officeart/2005/8/layout/hierarchy1"/>
    <dgm:cxn modelId="{80A98543-903A-344A-8A85-95F7647C049D}" type="presOf" srcId="{44143CBC-FCCD-8847-BF85-98D0D969E6A6}" destId="{33611125-448E-2B49-AA20-978F83FF49DD}" srcOrd="0" destOrd="0" presId="urn:microsoft.com/office/officeart/2005/8/layout/hierarchy1"/>
    <dgm:cxn modelId="{A326A527-798D-1846-886B-AFCAB886BB7F}" type="presOf" srcId="{19CC05AF-0A04-F44C-8A71-CF6B7153E8FB}" destId="{C91B4481-22CA-7B42-B419-97B4998AC855}" srcOrd="0" destOrd="0" presId="urn:microsoft.com/office/officeart/2005/8/layout/hierarchy1"/>
    <dgm:cxn modelId="{DBFAD35A-52CF-924C-9B08-67D192F3CF5B}" type="presOf" srcId="{93B573DD-1604-2F45-8213-2BFD93FD3A0F}" destId="{ACCB9B2E-CFF0-224F-9094-DBB8DA8B144C}" srcOrd="0" destOrd="0" presId="urn:microsoft.com/office/officeart/2005/8/layout/hierarchy1"/>
    <dgm:cxn modelId="{8C68C649-5360-584F-ACFA-3DD985ED6834}" type="presOf" srcId="{04432D4B-0D78-754F-8509-F1EC6ABA091D}" destId="{6E16FAAF-2935-C041-9941-448630122A0F}" srcOrd="0" destOrd="0" presId="urn:microsoft.com/office/officeart/2005/8/layout/hierarchy1"/>
    <dgm:cxn modelId="{DCCA20D5-0722-8944-96D8-266C0C69333E}" type="presOf" srcId="{4EDB304A-B609-0A47-840E-A54239433B17}" destId="{852BBDD0-BCDA-0743-B368-89D8AC05126F}" srcOrd="0" destOrd="0" presId="urn:microsoft.com/office/officeart/2005/8/layout/hierarchy1"/>
    <dgm:cxn modelId="{58711C97-EACD-EC4B-A385-B14507C8C373}" type="presOf" srcId="{53EAFF5B-4349-594D-969F-C1083014F70C}" destId="{DB2ABDE4-918D-5646-995E-544572D8BCFF}" srcOrd="0" destOrd="0" presId="urn:microsoft.com/office/officeart/2005/8/layout/hierarchy1"/>
    <dgm:cxn modelId="{4187184C-DD35-C344-BD43-6E216384C45D}" srcId="{19CC05AF-0A04-F44C-8A71-CF6B7153E8FB}" destId="{FA810A5D-8BAA-EC4D-9468-C35226BD33E6}" srcOrd="3" destOrd="0" parTransId="{F0B78C94-D74B-E34E-963A-AA95D75E6C01}" sibTransId="{B5525707-E6B7-A445-8D4B-B15AE28D04F1}"/>
    <dgm:cxn modelId="{5A64ED14-4BC2-964A-8959-A0DE051317E0}" type="presOf" srcId="{43E5E65F-243C-254D-AA70-70509632F641}" destId="{CFA991EC-C8B6-5F42-8EB1-C4F005805F10}" srcOrd="0" destOrd="0" presId="urn:microsoft.com/office/officeart/2005/8/layout/hierarchy1"/>
    <dgm:cxn modelId="{ED84DAE5-F89A-D84B-B3CA-73784E790B10}" type="presOf" srcId="{F0B78C94-D74B-E34E-963A-AA95D75E6C01}" destId="{CED8F3DF-A844-B54B-AF72-3FF6FA6C6FA7}" srcOrd="0" destOrd="0" presId="urn:microsoft.com/office/officeart/2005/8/layout/hierarchy1"/>
    <dgm:cxn modelId="{4C310B4A-01B7-9241-ABEB-07A993FDF747}" srcId="{3BC1556B-1FB8-A845-9D57-1D3DE609EA76}" destId="{19CC05AF-0A04-F44C-8A71-CF6B7153E8FB}" srcOrd="0" destOrd="0" parTransId="{279F401A-880F-A349-8686-E504CA1CFF80}" sibTransId="{6E0DCDEB-DAA2-C744-A64E-F857F61C6532}"/>
    <dgm:cxn modelId="{B1847BA3-8693-834C-8BAD-A238250D4A7E}" srcId="{19CC05AF-0A04-F44C-8A71-CF6B7153E8FB}" destId="{F354E9D7-32EE-8C4E-9DD9-8F896CAEDC76}" srcOrd="4" destOrd="0" parTransId="{CEBAC6BB-662D-9545-A669-AF9B2433F718}" sibTransId="{3B4C333C-6FC2-794C-B5DA-4852FABBC863}"/>
    <dgm:cxn modelId="{4622FFD5-4512-1E4D-ACBC-1026FCEEC07C}" type="presOf" srcId="{27567C96-DFA3-EE4B-B673-8FEF24A4FDB3}" destId="{70EA64CA-7333-CE4E-AE0F-020D6544AB4A}" srcOrd="0" destOrd="0" presId="urn:microsoft.com/office/officeart/2005/8/layout/hierarchy1"/>
    <dgm:cxn modelId="{BE015522-AD4C-5145-AC30-FE26EC079F2B}" type="presOf" srcId="{BB88AA04-7826-2B45-A5CA-B7AF882D0856}" destId="{89C69A57-D08C-B244-830A-138172539160}" srcOrd="0" destOrd="0" presId="urn:microsoft.com/office/officeart/2005/8/layout/hierarchy1"/>
    <dgm:cxn modelId="{66EE6957-3C98-9F48-8104-E5F9ECE8374F}" type="presOf" srcId="{653F8DC8-1E89-BC42-B358-18C733E80262}" destId="{70FF591C-1B8B-6246-A5A9-27CF0304E3FE}" srcOrd="0" destOrd="0" presId="urn:microsoft.com/office/officeart/2005/8/layout/hierarchy1"/>
    <dgm:cxn modelId="{74A1030A-46F2-7849-8F8B-88DF717C63D1}" srcId="{19CC05AF-0A04-F44C-8A71-CF6B7153E8FB}" destId="{43E5E65F-243C-254D-AA70-70509632F641}" srcOrd="2" destOrd="0" parTransId="{CBD0EB97-868C-7C47-AA8F-3E70B75551E3}" sibTransId="{5104B402-D659-6640-A1CB-9DAE5377D350}"/>
    <dgm:cxn modelId="{95B8BE7F-6C9C-244D-81AD-5BF007BE6C4E}" type="presOf" srcId="{CBD0EB97-868C-7C47-AA8F-3E70B75551E3}" destId="{5F4A02F2-41DE-2048-AE25-E0878904780B}" srcOrd="0" destOrd="0" presId="urn:microsoft.com/office/officeart/2005/8/layout/hierarchy1"/>
    <dgm:cxn modelId="{C3C7A3DB-0C07-EF4C-B736-A98205005B6E}" type="presOf" srcId="{0B82CAB9-2406-7E44-AFA1-2943C539E9B4}" destId="{3128B7A8-9DE9-F448-B143-AB6C4931D4FF}" srcOrd="0" destOrd="0" presId="urn:microsoft.com/office/officeart/2005/8/layout/hierarchy1"/>
    <dgm:cxn modelId="{AE95CF76-0911-D94D-8F38-332E4D8EF28D}" srcId="{53EAFF5B-4349-594D-969F-C1083014F70C}" destId="{653F8DC8-1E89-BC42-B358-18C733E80262}" srcOrd="0" destOrd="0" parTransId="{88DC64DF-6398-064E-8E81-ABDCE68DE43A}" sibTransId="{D882F0CD-D497-F74B-B474-CE4FF8BCEE15}"/>
    <dgm:cxn modelId="{83B84776-C4EE-3244-8D6B-114E49757D89}" srcId="{FA810A5D-8BAA-EC4D-9468-C35226BD33E6}" destId="{4EDB304A-B609-0A47-840E-A54239433B17}" srcOrd="1" destOrd="0" parTransId="{93B573DD-1604-2F45-8213-2BFD93FD3A0F}" sibTransId="{9CA60B22-F862-D044-A143-8F6DBCC9E625}"/>
    <dgm:cxn modelId="{C6F5D63A-36C3-BB42-9382-E4DFE5DCF231}" srcId="{0C329053-4C46-E44E-8E6C-0AFF7BB0752B}" destId="{276A7191-F681-2748-8A48-9A43F0BDE9D6}" srcOrd="0" destOrd="0" parTransId="{2C206FAA-0980-B546-AFE5-2724584B2B6B}" sibTransId="{764E2B8D-A184-114B-A0A3-501B0ECEBF10}"/>
    <dgm:cxn modelId="{62C7A6DF-931A-E446-954F-77D9FEA8E67E}" srcId="{43E5E65F-243C-254D-AA70-70509632F641}" destId="{53EAFF5B-4349-594D-969F-C1083014F70C}" srcOrd="0" destOrd="0" parTransId="{0B82CAB9-2406-7E44-AFA1-2943C539E9B4}" sibTransId="{AFB88FC8-3458-0B41-AA5D-24BDC53E58FE}"/>
    <dgm:cxn modelId="{F70A2548-53DD-4444-AA82-204ECEB91E16}" srcId="{19CC05AF-0A04-F44C-8A71-CF6B7153E8FB}" destId="{0C329053-4C46-E44E-8E6C-0AFF7BB0752B}" srcOrd="1" destOrd="0" parTransId="{E59BD518-3D2C-8941-98E7-A53B979C1258}" sibTransId="{ECCFA3BD-CBC8-ED4C-819A-DCA96BEBCF89}"/>
    <dgm:cxn modelId="{9868A07D-F42C-154F-B303-F03121CC300D}" srcId="{FA810A5D-8BAA-EC4D-9468-C35226BD33E6}" destId="{BB88AA04-7826-2B45-A5CA-B7AF882D0856}" srcOrd="0" destOrd="0" parTransId="{27567C96-DFA3-EE4B-B673-8FEF24A4FDB3}" sibTransId="{C89A687F-C439-AA44-A19A-66AA1AA47280}"/>
    <dgm:cxn modelId="{1990A1B9-5788-9D48-A81F-DDF9E39DE9CD}" type="presOf" srcId="{3BC1556B-1FB8-A845-9D57-1D3DE609EA76}" destId="{1E0090EF-5F59-BA4A-84D7-366378288EDE}" srcOrd="0" destOrd="0" presId="urn:microsoft.com/office/officeart/2005/8/layout/hierarchy1"/>
    <dgm:cxn modelId="{71DC9811-A6D5-EA47-A14C-A7B7B20FF514}" type="presOf" srcId="{88DC64DF-6398-064E-8E81-ABDCE68DE43A}" destId="{1D92D5D7-CAA5-C64C-9F76-F79EF2C58873}" srcOrd="0" destOrd="0" presId="urn:microsoft.com/office/officeart/2005/8/layout/hierarchy1"/>
    <dgm:cxn modelId="{9BDF2010-4455-214A-BBAE-0A7ADD038909}" type="presOf" srcId="{E59BD518-3D2C-8941-98E7-A53B979C1258}" destId="{B38F3B63-CFBB-CE40-946B-65FEC1485E86}" srcOrd="0" destOrd="0" presId="urn:microsoft.com/office/officeart/2005/8/layout/hierarchy1"/>
    <dgm:cxn modelId="{AF98DC4E-F660-6E4F-8689-7B46B1BDEC59}" type="presOf" srcId="{3A303935-FEB0-9D4C-A14D-83190AD29151}" destId="{9116A99C-DD34-EB4A-8938-024C08D98A7F}" srcOrd="0" destOrd="0" presId="urn:microsoft.com/office/officeart/2005/8/layout/hierarchy1"/>
    <dgm:cxn modelId="{4EAF8A15-755C-A147-9C29-B5C9205C2BF2}" type="presOf" srcId="{741E7889-60BD-024F-BF30-1D7B74F33CF2}" destId="{A81151F1-5944-3A4A-9E04-A63274E32146}" srcOrd="0" destOrd="0" presId="urn:microsoft.com/office/officeart/2005/8/layout/hierarchy1"/>
    <dgm:cxn modelId="{9A3E5A31-7EC2-114D-B827-352B4D69B3A2}" type="presOf" srcId="{F354E9D7-32EE-8C4E-9DD9-8F896CAEDC76}" destId="{F7A2EC09-7412-834C-95FB-D50A553A174C}" srcOrd="0" destOrd="0" presId="urn:microsoft.com/office/officeart/2005/8/layout/hierarchy1"/>
    <dgm:cxn modelId="{65B59CED-53BB-354D-952F-201D15E95135}" type="presOf" srcId="{2C206FAA-0980-B546-AFE5-2724584B2B6B}" destId="{CE1FCD24-6548-7749-9965-379833354D1A}" srcOrd="0" destOrd="0" presId="urn:microsoft.com/office/officeart/2005/8/layout/hierarchy1"/>
    <dgm:cxn modelId="{37B4B0FB-D19F-1243-B974-EBA41D0A4645}" srcId="{53EAFF5B-4349-594D-969F-C1083014F70C}" destId="{CEE8ACE8-AE27-3048-BEEF-4EC7BD82563B}" srcOrd="1" destOrd="0" parTransId="{3A303935-FEB0-9D4C-A14D-83190AD29151}" sibTransId="{2B5A7B7C-1A70-9048-96CB-2E43E1A0894B}"/>
    <dgm:cxn modelId="{784C3FBF-857C-8243-8D88-3C9A40719827}" type="presOf" srcId="{FA810A5D-8BAA-EC4D-9468-C35226BD33E6}" destId="{70D345EF-8E98-F245-BF9D-7A5958726EA1}" srcOrd="0" destOrd="0" presId="urn:microsoft.com/office/officeart/2005/8/layout/hierarchy1"/>
    <dgm:cxn modelId="{AB42930F-72E1-2B4F-A2C6-0366CF778BA1}" type="presParOf" srcId="{1E0090EF-5F59-BA4A-84D7-366378288EDE}" destId="{BE63DEEA-12FD-C140-96B3-3C5DB603E641}" srcOrd="0" destOrd="0" presId="urn:microsoft.com/office/officeart/2005/8/layout/hierarchy1"/>
    <dgm:cxn modelId="{18194856-CB2E-BD47-8CA5-085883FB4E6E}" type="presParOf" srcId="{BE63DEEA-12FD-C140-96B3-3C5DB603E641}" destId="{F387324B-1FC0-F347-A6DF-ABBA41DA1BFB}" srcOrd="0" destOrd="0" presId="urn:microsoft.com/office/officeart/2005/8/layout/hierarchy1"/>
    <dgm:cxn modelId="{E8874316-D699-FC42-892E-9099CB24C829}" type="presParOf" srcId="{F387324B-1FC0-F347-A6DF-ABBA41DA1BFB}" destId="{A5B54905-BFB6-884F-AF66-1003C111F76B}" srcOrd="0" destOrd="0" presId="urn:microsoft.com/office/officeart/2005/8/layout/hierarchy1"/>
    <dgm:cxn modelId="{1B17424A-E458-5349-A7E5-209BF9FCD64E}" type="presParOf" srcId="{F387324B-1FC0-F347-A6DF-ABBA41DA1BFB}" destId="{C91B4481-22CA-7B42-B419-97B4998AC855}" srcOrd="1" destOrd="0" presId="urn:microsoft.com/office/officeart/2005/8/layout/hierarchy1"/>
    <dgm:cxn modelId="{974D3264-B04B-664E-9148-B116918F5485}" type="presParOf" srcId="{BE63DEEA-12FD-C140-96B3-3C5DB603E641}" destId="{9CA490DE-85D5-3945-8D62-57293F8E2634}" srcOrd="1" destOrd="0" presId="urn:microsoft.com/office/officeart/2005/8/layout/hierarchy1"/>
    <dgm:cxn modelId="{01DA6E91-18F2-D24B-92DA-85349C0CE1BF}" type="presParOf" srcId="{9CA490DE-85D5-3945-8D62-57293F8E2634}" destId="{A81151F1-5944-3A4A-9E04-A63274E32146}" srcOrd="0" destOrd="0" presId="urn:microsoft.com/office/officeart/2005/8/layout/hierarchy1"/>
    <dgm:cxn modelId="{CDD0F34D-9A72-4947-AEFF-0D358C5F4B5B}" type="presParOf" srcId="{9CA490DE-85D5-3945-8D62-57293F8E2634}" destId="{064DA46A-6511-4944-A5E1-9CECFB4BF7AE}" srcOrd="1" destOrd="0" presId="urn:microsoft.com/office/officeart/2005/8/layout/hierarchy1"/>
    <dgm:cxn modelId="{FCBD45F5-1B15-0842-BDBA-214EC7E1ED19}" type="presParOf" srcId="{064DA46A-6511-4944-A5E1-9CECFB4BF7AE}" destId="{C814FA6A-84C8-0646-8BDE-CD3C454414BF}" srcOrd="0" destOrd="0" presId="urn:microsoft.com/office/officeart/2005/8/layout/hierarchy1"/>
    <dgm:cxn modelId="{00462FED-5DF0-B443-A348-A24E2521084C}" type="presParOf" srcId="{C814FA6A-84C8-0646-8BDE-CD3C454414BF}" destId="{DF602D2C-B1AD-D14D-9A72-3CF691F43468}" srcOrd="0" destOrd="0" presId="urn:microsoft.com/office/officeart/2005/8/layout/hierarchy1"/>
    <dgm:cxn modelId="{0A9D47AB-2CAD-3F4F-B476-E128EC7A2959}" type="presParOf" srcId="{C814FA6A-84C8-0646-8BDE-CD3C454414BF}" destId="{8F08F78C-6844-5847-B913-3FD98DC7B37E}" srcOrd="1" destOrd="0" presId="urn:microsoft.com/office/officeart/2005/8/layout/hierarchy1"/>
    <dgm:cxn modelId="{07C2BBAB-10FB-DB4C-B54B-52A3CDFCF705}" type="presParOf" srcId="{064DA46A-6511-4944-A5E1-9CECFB4BF7AE}" destId="{BE9D3763-06C3-3448-AF5B-128BF6250EE8}" srcOrd="1" destOrd="0" presId="urn:microsoft.com/office/officeart/2005/8/layout/hierarchy1"/>
    <dgm:cxn modelId="{155CA682-CD8A-EC46-96BB-D9FA0F569433}" type="presParOf" srcId="{9CA490DE-85D5-3945-8D62-57293F8E2634}" destId="{B38F3B63-CFBB-CE40-946B-65FEC1485E86}" srcOrd="2" destOrd="0" presId="urn:microsoft.com/office/officeart/2005/8/layout/hierarchy1"/>
    <dgm:cxn modelId="{42899FDD-08F3-8844-9B25-D514D975BBFA}" type="presParOf" srcId="{9CA490DE-85D5-3945-8D62-57293F8E2634}" destId="{FE343F4D-C431-584E-941E-F34DCAC5DB68}" srcOrd="3" destOrd="0" presId="urn:microsoft.com/office/officeart/2005/8/layout/hierarchy1"/>
    <dgm:cxn modelId="{22F560C1-67E2-1B4C-869C-55CECC7F1BF2}" type="presParOf" srcId="{FE343F4D-C431-584E-941E-F34DCAC5DB68}" destId="{7E18C594-A360-804D-882D-963A5999CC47}" srcOrd="0" destOrd="0" presId="urn:microsoft.com/office/officeart/2005/8/layout/hierarchy1"/>
    <dgm:cxn modelId="{CCAC5D31-F6FD-F747-BB0C-BB4D39B1D47B}" type="presParOf" srcId="{7E18C594-A360-804D-882D-963A5999CC47}" destId="{138ABCFA-ABA9-0C4C-B579-3BB5E4240485}" srcOrd="0" destOrd="0" presId="urn:microsoft.com/office/officeart/2005/8/layout/hierarchy1"/>
    <dgm:cxn modelId="{496DD0DC-D9F5-B24A-B5AC-BA91561DF786}" type="presParOf" srcId="{7E18C594-A360-804D-882D-963A5999CC47}" destId="{B8A86BDC-A3B5-0C47-BDC1-18A7C3BD286A}" srcOrd="1" destOrd="0" presId="urn:microsoft.com/office/officeart/2005/8/layout/hierarchy1"/>
    <dgm:cxn modelId="{66EE839A-00A5-9947-94FA-F3DA44613BA0}" type="presParOf" srcId="{FE343F4D-C431-584E-941E-F34DCAC5DB68}" destId="{5D9F1DE2-5BEA-F943-B7DE-DFF08EF7536D}" srcOrd="1" destOrd="0" presId="urn:microsoft.com/office/officeart/2005/8/layout/hierarchy1"/>
    <dgm:cxn modelId="{07B64B78-2661-324B-88C5-AFDF5A48BA26}" type="presParOf" srcId="{5D9F1DE2-5BEA-F943-B7DE-DFF08EF7536D}" destId="{CE1FCD24-6548-7749-9965-379833354D1A}" srcOrd="0" destOrd="0" presId="urn:microsoft.com/office/officeart/2005/8/layout/hierarchy1"/>
    <dgm:cxn modelId="{D2B0F585-7EBF-0349-86D8-DB504DEDC588}" type="presParOf" srcId="{5D9F1DE2-5BEA-F943-B7DE-DFF08EF7536D}" destId="{38919B11-4DA0-C741-8201-504F2557C892}" srcOrd="1" destOrd="0" presId="urn:microsoft.com/office/officeart/2005/8/layout/hierarchy1"/>
    <dgm:cxn modelId="{79C123DD-8BD1-B24C-B0CF-70B9B2DF878F}" type="presParOf" srcId="{38919B11-4DA0-C741-8201-504F2557C892}" destId="{4E19B19A-E8D0-2A42-9477-5F26109FCA5C}" srcOrd="0" destOrd="0" presId="urn:microsoft.com/office/officeart/2005/8/layout/hierarchy1"/>
    <dgm:cxn modelId="{23ACE58C-03B0-3443-AB2C-7C3EA03165A1}" type="presParOf" srcId="{4E19B19A-E8D0-2A42-9477-5F26109FCA5C}" destId="{33A49D77-CAEB-5344-BAFC-D2CE75BFFCCC}" srcOrd="0" destOrd="0" presId="urn:microsoft.com/office/officeart/2005/8/layout/hierarchy1"/>
    <dgm:cxn modelId="{D6ECD00B-A4C0-4E49-8967-C790B8AFBD72}" type="presParOf" srcId="{4E19B19A-E8D0-2A42-9477-5F26109FCA5C}" destId="{28818864-3C1A-5E4B-B602-6A7853D99161}" srcOrd="1" destOrd="0" presId="urn:microsoft.com/office/officeart/2005/8/layout/hierarchy1"/>
    <dgm:cxn modelId="{C59167C1-72A1-9947-B571-FCF7BB078E59}" type="presParOf" srcId="{38919B11-4DA0-C741-8201-504F2557C892}" destId="{8076E770-490C-494F-BF40-57650E7F7BF5}" srcOrd="1" destOrd="0" presId="urn:microsoft.com/office/officeart/2005/8/layout/hierarchy1"/>
    <dgm:cxn modelId="{1B04B70F-F0DD-3643-9E62-76DAF93307CA}" type="presParOf" srcId="{9CA490DE-85D5-3945-8D62-57293F8E2634}" destId="{5F4A02F2-41DE-2048-AE25-E0878904780B}" srcOrd="4" destOrd="0" presId="urn:microsoft.com/office/officeart/2005/8/layout/hierarchy1"/>
    <dgm:cxn modelId="{32A6D0B1-CD49-7B49-BB0F-501CE5623A64}" type="presParOf" srcId="{9CA490DE-85D5-3945-8D62-57293F8E2634}" destId="{D0E82C07-9334-CE41-B2A2-45CEA4408F3F}" srcOrd="5" destOrd="0" presId="urn:microsoft.com/office/officeart/2005/8/layout/hierarchy1"/>
    <dgm:cxn modelId="{2F1F33AF-CEA0-A541-9A60-5FA1A9290895}" type="presParOf" srcId="{D0E82C07-9334-CE41-B2A2-45CEA4408F3F}" destId="{ED584CA3-EF80-914C-9740-B268AB5EF8F9}" srcOrd="0" destOrd="0" presId="urn:microsoft.com/office/officeart/2005/8/layout/hierarchy1"/>
    <dgm:cxn modelId="{0B62DBC6-9DFA-AB4F-B673-22CF76CBFBBF}" type="presParOf" srcId="{ED584CA3-EF80-914C-9740-B268AB5EF8F9}" destId="{C2BA9B56-0ADF-2F4D-9626-68DEC96936E5}" srcOrd="0" destOrd="0" presId="urn:microsoft.com/office/officeart/2005/8/layout/hierarchy1"/>
    <dgm:cxn modelId="{76CF9DAA-E4C5-2E4B-BDD9-353A2A6BD107}" type="presParOf" srcId="{ED584CA3-EF80-914C-9740-B268AB5EF8F9}" destId="{CFA991EC-C8B6-5F42-8EB1-C4F005805F10}" srcOrd="1" destOrd="0" presId="urn:microsoft.com/office/officeart/2005/8/layout/hierarchy1"/>
    <dgm:cxn modelId="{CA9EB340-7DD7-2B4B-8294-54C5E0E453AF}" type="presParOf" srcId="{D0E82C07-9334-CE41-B2A2-45CEA4408F3F}" destId="{EEAB3BA9-F0F6-B845-B8EC-EEE0C6FD7716}" srcOrd="1" destOrd="0" presId="urn:microsoft.com/office/officeart/2005/8/layout/hierarchy1"/>
    <dgm:cxn modelId="{EF59CB6A-4AED-904B-813D-D05739BA785B}" type="presParOf" srcId="{EEAB3BA9-F0F6-B845-B8EC-EEE0C6FD7716}" destId="{3128B7A8-9DE9-F448-B143-AB6C4931D4FF}" srcOrd="0" destOrd="0" presId="urn:microsoft.com/office/officeart/2005/8/layout/hierarchy1"/>
    <dgm:cxn modelId="{1D3924F4-4F92-E949-8E2F-8799CAEAAAE7}" type="presParOf" srcId="{EEAB3BA9-F0F6-B845-B8EC-EEE0C6FD7716}" destId="{0FEA1CB6-C615-3040-A814-C03830999736}" srcOrd="1" destOrd="0" presId="urn:microsoft.com/office/officeart/2005/8/layout/hierarchy1"/>
    <dgm:cxn modelId="{4547C3EC-BE53-984E-8EA9-870B3079C984}" type="presParOf" srcId="{0FEA1CB6-C615-3040-A814-C03830999736}" destId="{4A256D0F-9D2B-634D-B4BB-0AB3B6C72BC2}" srcOrd="0" destOrd="0" presId="urn:microsoft.com/office/officeart/2005/8/layout/hierarchy1"/>
    <dgm:cxn modelId="{4F345003-272F-B245-99D6-9ABCBA2C6310}" type="presParOf" srcId="{4A256D0F-9D2B-634D-B4BB-0AB3B6C72BC2}" destId="{8C92E65F-8A18-ED48-9E3B-EF1EFCF570CB}" srcOrd="0" destOrd="0" presId="urn:microsoft.com/office/officeart/2005/8/layout/hierarchy1"/>
    <dgm:cxn modelId="{B308DB55-F541-1142-A1CC-C5A7D659D265}" type="presParOf" srcId="{4A256D0F-9D2B-634D-B4BB-0AB3B6C72BC2}" destId="{DB2ABDE4-918D-5646-995E-544572D8BCFF}" srcOrd="1" destOrd="0" presId="urn:microsoft.com/office/officeart/2005/8/layout/hierarchy1"/>
    <dgm:cxn modelId="{99273120-3686-5942-82DF-733D6A0AA73B}" type="presParOf" srcId="{0FEA1CB6-C615-3040-A814-C03830999736}" destId="{93B3B5ED-249C-BF4D-BBF8-6D99B63136E4}" srcOrd="1" destOrd="0" presId="urn:microsoft.com/office/officeart/2005/8/layout/hierarchy1"/>
    <dgm:cxn modelId="{FF90E1F0-14A5-9849-8ADD-45F25F9582BC}" type="presParOf" srcId="{93B3B5ED-249C-BF4D-BBF8-6D99B63136E4}" destId="{1D92D5D7-CAA5-C64C-9F76-F79EF2C58873}" srcOrd="0" destOrd="0" presId="urn:microsoft.com/office/officeart/2005/8/layout/hierarchy1"/>
    <dgm:cxn modelId="{B29D2228-5798-7642-98C4-7D1863ECCB0D}" type="presParOf" srcId="{93B3B5ED-249C-BF4D-BBF8-6D99B63136E4}" destId="{98F3A4D4-02C0-0B48-882C-004F775576DC}" srcOrd="1" destOrd="0" presId="urn:microsoft.com/office/officeart/2005/8/layout/hierarchy1"/>
    <dgm:cxn modelId="{22720649-5A25-8A42-8D06-7FEC1DAAF08C}" type="presParOf" srcId="{98F3A4D4-02C0-0B48-882C-004F775576DC}" destId="{E590C9A5-8AC2-C84C-BD8F-3AD43596EFCC}" srcOrd="0" destOrd="0" presId="urn:microsoft.com/office/officeart/2005/8/layout/hierarchy1"/>
    <dgm:cxn modelId="{C9921A9D-BB62-1744-A315-D2C0AB070052}" type="presParOf" srcId="{E590C9A5-8AC2-C84C-BD8F-3AD43596EFCC}" destId="{1C70984E-A91E-9741-9CE9-043F4D0BD416}" srcOrd="0" destOrd="0" presId="urn:microsoft.com/office/officeart/2005/8/layout/hierarchy1"/>
    <dgm:cxn modelId="{AE1AB222-34A2-EA42-A8B8-6A8F67489E49}" type="presParOf" srcId="{E590C9A5-8AC2-C84C-BD8F-3AD43596EFCC}" destId="{70FF591C-1B8B-6246-A5A9-27CF0304E3FE}" srcOrd="1" destOrd="0" presId="urn:microsoft.com/office/officeart/2005/8/layout/hierarchy1"/>
    <dgm:cxn modelId="{8E5B3314-14B0-6846-94F4-67C617AEF419}" type="presParOf" srcId="{98F3A4D4-02C0-0B48-882C-004F775576DC}" destId="{1DAE37E8-DE9C-8B4B-9381-40D9BD595AEE}" srcOrd="1" destOrd="0" presId="urn:microsoft.com/office/officeart/2005/8/layout/hierarchy1"/>
    <dgm:cxn modelId="{F813F2F0-BFE0-EF41-BF5B-4B0C656EE793}" type="presParOf" srcId="{93B3B5ED-249C-BF4D-BBF8-6D99B63136E4}" destId="{9116A99C-DD34-EB4A-8938-024C08D98A7F}" srcOrd="2" destOrd="0" presId="urn:microsoft.com/office/officeart/2005/8/layout/hierarchy1"/>
    <dgm:cxn modelId="{0B19BC38-C286-4D4C-BBC4-43BA040EF8E4}" type="presParOf" srcId="{93B3B5ED-249C-BF4D-BBF8-6D99B63136E4}" destId="{8E6A7C1C-FBAC-2F4A-909C-E07E62C7BC6C}" srcOrd="3" destOrd="0" presId="urn:microsoft.com/office/officeart/2005/8/layout/hierarchy1"/>
    <dgm:cxn modelId="{039B9391-7C8C-FA41-83A0-025A737C9C6A}" type="presParOf" srcId="{8E6A7C1C-FBAC-2F4A-909C-E07E62C7BC6C}" destId="{0EDF8E04-E828-3949-9C53-CD4EB266C386}" srcOrd="0" destOrd="0" presId="urn:microsoft.com/office/officeart/2005/8/layout/hierarchy1"/>
    <dgm:cxn modelId="{94127DFF-38C1-B040-823C-B660181EB623}" type="presParOf" srcId="{0EDF8E04-E828-3949-9C53-CD4EB266C386}" destId="{46DF198D-8CF0-D34E-8B2F-469004A46883}" srcOrd="0" destOrd="0" presId="urn:microsoft.com/office/officeart/2005/8/layout/hierarchy1"/>
    <dgm:cxn modelId="{8007B532-8F7F-E84A-B82A-9145D7C37736}" type="presParOf" srcId="{0EDF8E04-E828-3949-9C53-CD4EB266C386}" destId="{795718C2-923B-5743-93EE-CD81AF48CC86}" srcOrd="1" destOrd="0" presId="urn:microsoft.com/office/officeart/2005/8/layout/hierarchy1"/>
    <dgm:cxn modelId="{F2DDCAA6-7AB8-D641-9945-76EA837800EB}" type="presParOf" srcId="{8E6A7C1C-FBAC-2F4A-909C-E07E62C7BC6C}" destId="{A290A157-279A-A14A-AFFA-67C0CFED7F2A}" srcOrd="1" destOrd="0" presId="urn:microsoft.com/office/officeart/2005/8/layout/hierarchy1"/>
    <dgm:cxn modelId="{2E6759B8-FB7A-EC4C-BE1C-07B57CA6E0F9}" type="presParOf" srcId="{9CA490DE-85D5-3945-8D62-57293F8E2634}" destId="{CED8F3DF-A844-B54B-AF72-3FF6FA6C6FA7}" srcOrd="6" destOrd="0" presId="urn:microsoft.com/office/officeart/2005/8/layout/hierarchy1"/>
    <dgm:cxn modelId="{08D773D2-E9CF-4D40-8CDB-6A47DF76F39C}" type="presParOf" srcId="{9CA490DE-85D5-3945-8D62-57293F8E2634}" destId="{F5BEB8F5-B946-894B-9622-65D5DA8052BB}" srcOrd="7" destOrd="0" presId="urn:microsoft.com/office/officeart/2005/8/layout/hierarchy1"/>
    <dgm:cxn modelId="{2DAF1BB7-0B89-164D-B876-6586A1E40EB0}" type="presParOf" srcId="{F5BEB8F5-B946-894B-9622-65D5DA8052BB}" destId="{EA14A4E3-EA8F-B240-989B-918022B4FEFF}" srcOrd="0" destOrd="0" presId="urn:microsoft.com/office/officeart/2005/8/layout/hierarchy1"/>
    <dgm:cxn modelId="{5F274869-3C61-7049-9EF3-7266B200726B}" type="presParOf" srcId="{EA14A4E3-EA8F-B240-989B-918022B4FEFF}" destId="{71D226BE-0262-DC4B-A1CC-4EC1F1E9DC98}" srcOrd="0" destOrd="0" presId="urn:microsoft.com/office/officeart/2005/8/layout/hierarchy1"/>
    <dgm:cxn modelId="{6CE60235-C0E8-3943-AA19-E4813793017B}" type="presParOf" srcId="{EA14A4E3-EA8F-B240-989B-918022B4FEFF}" destId="{70D345EF-8E98-F245-BF9D-7A5958726EA1}" srcOrd="1" destOrd="0" presId="urn:microsoft.com/office/officeart/2005/8/layout/hierarchy1"/>
    <dgm:cxn modelId="{CF4498A0-620B-DA4D-9E40-3FE4C0D73A52}" type="presParOf" srcId="{F5BEB8F5-B946-894B-9622-65D5DA8052BB}" destId="{F869BF4D-2DA0-A941-B724-196A7704C7C1}" srcOrd="1" destOrd="0" presId="urn:microsoft.com/office/officeart/2005/8/layout/hierarchy1"/>
    <dgm:cxn modelId="{4423AF02-2967-AB49-950A-E39E133F82DB}" type="presParOf" srcId="{F869BF4D-2DA0-A941-B724-196A7704C7C1}" destId="{70EA64CA-7333-CE4E-AE0F-020D6544AB4A}" srcOrd="0" destOrd="0" presId="urn:microsoft.com/office/officeart/2005/8/layout/hierarchy1"/>
    <dgm:cxn modelId="{6483B7C3-7936-3148-BD46-F11A0AD473F8}" type="presParOf" srcId="{F869BF4D-2DA0-A941-B724-196A7704C7C1}" destId="{6F87298E-1FF5-1E47-B16A-3514D73F7A41}" srcOrd="1" destOrd="0" presId="urn:microsoft.com/office/officeart/2005/8/layout/hierarchy1"/>
    <dgm:cxn modelId="{3777F06F-0587-CD4E-B7BD-93761EBFEDCD}" type="presParOf" srcId="{6F87298E-1FF5-1E47-B16A-3514D73F7A41}" destId="{D62863A7-6AD2-1443-8B62-F8C168DDEC3F}" srcOrd="0" destOrd="0" presId="urn:microsoft.com/office/officeart/2005/8/layout/hierarchy1"/>
    <dgm:cxn modelId="{5C8D0274-D34D-1D43-BCF6-FCD0F8F80B3E}" type="presParOf" srcId="{D62863A7-6AD2-1443-8B62-F8C168DDEC3F}" destId="{ACFDF1F4-C2AD-984A-A24B-496E63BBD767}" srcOrd="0" destOrd="0" presId="urn:microsoft.com/office/officeart/2005/8/layout/hierarchy1"/>
    <dgm:cxn modelId="{A7AA0F19-CCF5-3245-BDD6-B57F220CDA1A}" type="presParOf" srcId="{D62863A7-6AD2-1443-8B62-F8C168DDEC3F}" destId="{89C69A57-D08C-B244-830A-138172539160}" srcOrd="1" destOrd="0" presId="urn:microsoft.com/office/officeart/2005/8/layout/hierarchy1"/>
    <dgm:cxn modelId="{B4E27290-974B-3845-95CB-DF3589959C4C}" type="presParOf" srcId="{6F87298E-1FF5-1E47-B16A-3514D73F7A41}" destId="{931C385B-C0F5-3B48-87C4-0415D5AE2A38}" srcOrd="1" destOrd="0" presId="urn:microsoft.com/office/officeart/2005/8/layout/hierarchy1"/>
    <dgm:cxn modelId="{BCC9A439-9B6B-B94B-8102-EE45CCF191C5}" type="presParOf" srcId="{F869BF4D-2DA0-A941-B724-196A7704C7C1}" destId="{ACCB9B2E-CFF0-224F-9094-DBB8DA8B144C}" srcOrd="2" destOrd="0" presId="urn:microsoft.com/office/officeart/2005/8/layout/hierarchy1"/>
    <dgm:cxn modelId="{8F859290-578A-2F4D-A9CC-BEB33C9BEDB0}" type="presParOf" srcId="{F869BF4D-2DA0-A941-B724-196A7704C7C1}" destId="{CFB98836-0783-BF4E-B888-0AC77E8D883E}" srcOrd="3" destOrd="0" presId="urn:microsoft.com/office/officeart/2005/8/layout/hierarchy1"/>
    <dgm:cxn modelId="{A4272923-68C5-2645-A508-7091A4A9AD2F}" type="presParOf" srcId="{CFB98836-0783-BF4E-B888-0AC77E8D883E}" destId="{A4D3F8A5-CC7D-B547-84F5-19A249431B15}" srcOrd="0" destOrd="0" presId="urn:microsoft.com/office/officeart/2005/8/layout/hierarchy1"/>
    <dgm:cxn modelId="{E82FF707-239E-3143-A299-F4AA1051E96E}" type="presParOf" srcId="{A4D3F8A5-CC7D-B547-84F5-19A249431B15}" destId="{4FB2D4F8-6D6C-384F-9E3D-186A2EDCA57D}" srcOrd="0" destOrd="0" presId="urn:microsoft.com/office/officeart/2005/8/layout/hierarchy1"/>
    <dgm:cxn modelId="{D38C8A02-D7AE-6A4B-8341-112AE459016D}" type="presParOf" srcId="{A4D3F8A5-CC7D-B547-84F5-19A249431B15}" destId="{852BBDD0-BCDA-0743-B368-89D8AC05126F}" srcOrd="1" destOrd="0" presId="urn:microsoft.com/office/officeart/2005/8/layout/hierarchy1"/>
    <dgm:cxn modelId="{1B00DDDF-50C2-1945-A856-503374807935}" type="presParOf" srcId="{CFB98836-0783-BF4E-B888-0AC77E8D883E}" destId="{8193F4B1-DBCF-174F-B5E7-D87C6735CF9F}" srcOrd="1" destOrd="0" presId="urn:microsoft.com/office/officeart/2005/8/layout/hierarchy1"/>
    <dgm:cxn modelId="{B7457B9E-CF5F-2E49-B832-EC235E9D9040}" type="presParOf" srcId="{F869BF4D-2DA0-A941-B724-196A7704C7C1}" destId="{33611125-448E-2B49-AA20-978F83FF49DD}" srcOrd="4" destOrd="0" presId="urn:microsoft.com/office/officeart/2005/8/layout/hierarchy1"/>
    <dgm:cxn modelId="{C8818156-314B-9D42-B943-3BA0F734F014}" type="presParOf" srcId="{F869BF4D-2DA0-A941-B724-196A7704C7C1}" destId="{8F9C4709-31E8-A241-B832-554F69F7F716}" srcOrd="5" destOrd="0" presId="urn:microsoft.com/office/officeart/2005/8/layout/hierarchy1"/>
    <dgm:cxn modelId="{E508A648-5725-9740-910B-1552D6F82AE0}" type="presParOf" srcId="{8F9C4709-31E8-A241-B832-554F69F7F716}" destId="{583C91BF-5CA2-F84A-BF4F-F2B5657CB1F3}" srcOrd="0" destOrd="0" presId="urn:microsoft.com/office/officeart/2005/8/layout/hierarchy1"/>
    <dgm:cxn modelId="{91071991-CE10-814B-8767-6BB92E18327B}" type="presParOf" srcId="{583C91BF-5CA2-F84A-BF4F-F2B5657CB1F3}" destId="{2A0A4D43-1368-5F4A-9C73-E945716C8822}" srcOrd="0" destOrd="0" presId="urn:microsoft.com/office/officeart/2005/8/layout/hierarchy1"/>
    <dgm:cxn modelId="{DBBF3A43-F9DE-EC4A-B499-8B3634950B0F}" type="presParOf" srcId="{583C91BF-5CA2-F84A-BF4F-F2B5657CB1F3}" destId="{6E16FAAF-2935-C041-9941-448630122A0F}" srcOrd="1" destOrd="0" presId="urn:microsoft.com/office/officeart/2005/8/layout/hierarchy1"/>
    <dgm:cxn modelId="{1D78A9E0-DF82-374E-A789-2F9A843F3D26}" type="presParOf" srcId="{8F9C4709-31E8-A241-B832-554F69F7F716}" destId="{87AA922A-5D1E-9A47-BC7A-9DA3738E3B5D}" srcOrd="1" destOrd="0" presId="urn:microsoft.com/office/officeart/2005/8/layout/hierarchy1"/>
    <dgm:cxn modelId="{35B6354E-4915-014A-BA71-E24129596197}" type="presParOf" srcId="{9CA490DE-85D5-3945-8D62-57293F8E2634}" destId="{027CE9D6-96C5-D24B-8085-A19988D4F34F}" srcOrd="8" destOrd="0" presId="urn:microsoft.com/office/officeart/2005/8/layout/hierarchy1"/>
    <dgm:cxn modelId="{3581A910-3A9D-1C42-964C-997046E26379}" type="presParOf" srcId="{9CA490DE-85D5-3945-8D62-57293F8E2634}" destId="{70313177-3BCB-8B42-885D-10FE846A941A}" srcOrd="9" destOrd="0" presId="urn:microsoft.com/office/officeart/2005/8/layout/hierarchy1"/>
    <dgm:cxn modelId="{077B241D-4208-DA43-8863-8AD7B3856B40}" type="presParOf" srcId="{70313177-3BCB-8B42-885D-10FE846A941A}" destId="{95FCCA28-2CFA-9142-B4E2-59D13A51025E}" srcOrd="0" destOrd="0" presId="urn:microsoft.com/office/officeart/2005/8/layout/hierarchy1"/>
    <dgm:cxn modelId="{B1391594-0C6F-EB42-BD78-2CADBA2B77A9}" type="presParOf" srcId="{95FCCA28-2CFA-9142-B4E2-59D13A51025E}" destId="{EFAED5FF-C4FC-5247-92F5-154E68AD222F}" srcOrd="0" destOrd="0" presId="urn:microsoft.com/office/officeart/2005/8/layout/hierarchy1"/>
    <dgm:cxn modelId="{2AAC575C-89A7-1848-86B9-E1483F00A7D0}" type="presParOf" srcId="{95FCCA28-2CFA-9142-B4E2-59D13A51025E}" destId="{F7A2EC09-7412-834C-95FB-D50A553A174C}" srcOrd="1" destOrd="0" presId="urn:microsoft.com/office/officeart/2005/8/layout/hierarchy1"/>
    <dgm:cxn modelId="{0A134CDB-094D-9345-985F-52E9BDDA2A89}" type="presParOf" srcId="{70313177-3BCB-8B42-885D-10FE846A941A}" destId="{9BF59605-1E74-9D46-868A-C29BFBB5743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E4F00AB-0FEE-E84D-B809-491077048C84}"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n-US"/>
        </a:p>
      </dgm:t>
    </dgm:pt>
    <dgm:pt modelId="{E8B70892-6BDF-FE49-97AF-525D225F2651}">
      <dgm:prSet phldrT="[Text]"/>
      <dgm:spPr/>
      <dgm:t>
        <a:bodyPr/>
        <a:lstStyle/>
        <a:p>
          <a:r>
            <a:rPr lang="en-US" dirty="0" smtClean="0"/>
            <a:t>Component</a:t>
          </a:r>
          <a:endParaRPr lang="en-US" dirty="0"/>
        </a:p>
      </dgm:t>
    </dgm:pt>
    <dgm:pt modelId="{25D06F5E-60F8-3540-8047-A58BC70DC029}" type="parTrans" cxnId="{FFF0C2A0-A63E-244B-9835-ECA5B1989129}">
      <dgm:prSet/>
      <dgm:spPr/>
      <dgm:t>
        <a:bodyPr/>
        <a:lstStyle/>
        <a:p>
          <a:endParaRPr lang="en-US"/>
        </a:p>
      </dgm:t>
    </dgm:pt>
    <dgm:pt modelId="{07291B9D-94E3-1047-B763-FCCE8CD0DF69}" type="sibTrans" cxnId="{FFF0C2A0-A63E-244B-9835-ECA5B1989129}">
      <dgm:prSet/>
      <dgm:spPr/>
      <dgm:t>
        <a:bodyPr/>
        <a:lstStyle/>
        <a:p>
          <a:endParaRPr lang="en-US"/>
        </a:p>
      </dgm:t>
    </dgm:pt>
    <dgm:pt modelId="{3CCF2690-ACB0-D249-9ED0-2EF5616EB0E9}">
      <dgm:prSet phldrT="[Text]"/>
      <dgm:spPr/>
      <dgm:t>
        <a:bodyPr/>
        <a:lstStyle/>
        <a:p>
          <a:r>
            <a:rPr lang="en-US" dirty="0" smtClean="0"/>
            <a:t>Component</a:t>
          </a:r>
          <a:endParaRPr lang="en-US" dirty="0"/>
        </a:p>
      </dgm:t>
    </dgm:pt>
    <dgm:pt modelId="{1D233CB7-7F3C-F14B-BA12-33D232BAF293}" type="parTrans" cxnId="{57A19FB5-5E71-1F45-87BE-DEFAAAA29B84}">
      <dgm:prSet/>
      <dgm:spPr/>
      <dgm:t>
        <a:bodyPr/>
        <a:lstStyle/>
        <a:p>
          <a:endParaRPr lang="en-US"/>
        </a:p>
      </dgm:t>
    </dgm:pt>
    <dgm:pt modelId="{55ED87DE-8D02-9243-85C7-099B56FAF18C}" type="sibTrans" cxnId="{57A19FB5-5E71-1F45-87BE-DEFAAAA29B84}">
      <dgm:prSet/>
      <dgm:spPr/>
      <dgm:t>
        <a:bodyPr/>
        <a:lstStyle/>
        <a:p>
          <a:endParaRPr lang="en-US"/>
        </a:p>
      </dgm:t>
    </dgm:pt>
    <dgm:pt modelId="{9BC61800-D678-CF46-92F2-E08E77B7A489}">
      <dgm:prSet phldrT="[Text]"/>
      <dgm:spPr/>
      <dgm:t>
        <a:bodyPr/>
        <a:lstStyle/>
        <a:p>
          <a:r>
            <a:rPr lang="en-US" dirty="0" smtClean="0"/>
            <a:t>Component</a:t>
          </a:r>
          <a:endParaRPr lang="en-US" dirty="0"/>
        </a:p>
      </dgm:t>
    </dgm:pt>
    <dgm:pt modelId="{576B53B6-BB99-414B-8F52-7596180CFC17}" type="parTrans" cxnId="{DD756B89-F3C4-5249-85C2-5EF125615752}">
      <dgm:prSet/>
      <dgm:spPr/>
      <dgm:t>
        <a:bodyPr/>
        <a:lstStyle/>
        <a:p>
          <a:endParaRPr lang="en-US"/>
        </a:p>
      </dgm:t>
    </dgm:pt>
    <dgm:pt modelId="{4818851F-81A9-EA48-A4FF-CA7E0F712835}" type="sibTrans" cxnId="{DD756B89-F3C4-5249-85C2-5EF125615752}">
      <dgm:prSet/>
      <dgm:spPr/>
      <dgm:t>
        <a:bodyPr/>
        <a:lstStyle/>
        <a:p>
          <a:endParaRPr lang="en-US"/>
        </a:p>
      </dgm:t>
    </dgm:pt>
    <dgm:pt modelId="{ACD1C455-80B8-384E-9F71-F1D14527AAA1}">
      <dgm:prSet phldrT="[Text]"/>
      <dgm:spPr/>
      <dgm:t>
        <a:bodyPr/>
        <a:lstStyle/>
        <a:p>
          <a:r>
            <a:rPr lang="en-US" dirty="0" smtClean="0"/>
            <a:t>Harness</a:t>
          </a:r>
          <a:endParaRPr lang="en-US" dirty="0"/>
        </a:p>
      </dgm:t>
    </dgm:pt>
    <dgm:pt modelId="{F7013C66-C3C7-1F47-833A-308BA3F39043}" type="parTrans" cxnId="{C4E9CB9A-5005-B649-A591-FC42B8E3BD4B}">
      <dgm:prSet/>
      <dgm:spPr/>
      <dgm:t>
        <a:bodyPr/>
        <a:lstStyle/>
        <a:p>
          <a:endParaRPr lang="en-US"/>
        </a:p>
      </dgm:t>
    </dgm:pt>
    <dgm:pt modelId="{F7B7C4CA-0A40-FE4E-84EB-01D503F8D00B}" type="sibTrans" cxnId="{C4E9CB9A-5005-B649-A591-FC42B8E3BD4B}">
      <dgm:prSet/>
      <dgm:spPr/>
      <dgm:t>
        <a:bodyPr/>
        <a:lstStyle/>
        <a:p>
          <a:endParaRPr lang="en-US"/>
        </a:p>
      </dgm:t>
    </dgm:pt>
    <dgm:pt modelId="{5C3719C2-C443-C940-873F-FFE302CF2610}" type="pres">
      <dgm:prSet presAssocID="{6E4F00AB-0FEE-E84D-B809-491077048C84}" presName="Name0" presStyleCnt="0">
        <dgm:presLayoutVars>
          <dgm:chMax val="4"/>
          <dgm:resizeHandles val="exact"/>
        </dgm:presLayoutVars>
      </dgm:prSet>
      <dgm:spPr/>
      <dgm:t>
        <a:bodyPr/>
        <a:lstStyle/>
        <a:p>
          <a:endParaRPr lang="en-US"/>
        </a:p>
      </dgm:t>
    </dgm:pt>
    <dgm:pt modelId="{CF87353E-F179-9146-99C8-D1BD4D71A292}" type="pres">
      <dgm:prSet presAssocID="{6E4F00AB-0FEE-E84D-B809-491077048C84}" presName="ellipse" presStyleLbl="trBgShp" presStyleIdx="0" presStyleCnt="1"/>
      <dgm:spPr/>
    </dgm:pt>
    <dgm:pt modelId="{78E5B320-6F5D-DB44-93D7-802490A4AB85}" type="pres">
      <dgm:prSet presAssocID="{6E4F00AB-0FEE-E84D-B809-491077048C84}" presName="arrow1" presStyleLbl="fgShp" presStyleIdx="0" presStyleCnt="1"/>
      <dgm:spPr/>
    </dgm:pt>
    <dgm:pt modelId="{62C7C715-58EE-C344-9C2B-4A770A9A1EFE}" type="pres">
      <dgm:prSet presAssocID="{6E4F00AB-0FEE-E84D-B809-491077048C84}" presName="rectangle" presStyleLbl="revTx" presStyleIdx="0" presStyleCnt="1">
        <dgm:presLayoutVars>
          <dgm:bulletEnabled val="1"/>
        </dgm:presLayoutVars>
      </dgm:prSet>
      <dgm:spPr/>
      <dgm:t>
        <a:bodyPr/>
        <a:lstStyle/>
        <a:p>
          <a:endParaRPr lang="en-US"/>
        </a:p>
      </dgm:t>
    </dgm:pt>
    <dgm:pt modelId="{DE94B094-D72F-284F-A98E-258C904C0B4F}" type="pres">
      <dgm:prSet presAssocID="{3CCF2690-ACB0-D249-9ED0-2EF5616EB0E9}" presName="item1" presStyleLbl="node1" presStyleIdx="0" presStyleCnt="3">
        <dgm:presLayoutVars>
          <dgm:bulletEnabled val="1"/>
        </dgm:presLayoutVars>
      </dgm:prSet>
      <dgm:spPr/>
      <dgm:t>
        <a:bodyPr/>
        <a:lstStyle/>
        <a:p>
          <a:endParaRPr lang="en-US"/>
        </a:p>
      </dgm:t>
    </dgm:pt>
    <dgm:pt modelId="{E86A8A8C-0C4A-2E40-81E9-BCC704A99F86}" type="pres">
      <dgm:prSet presAssocID="{9BC61800-D678-CF46-92F2-E08E77B7A489}" presName="item2" presStyleLbl="node1" presStyleIdx="1" presStyleCnt="3">
        <dgm:presLayoutVars>
          <dgm:bulletEnabled val="1"/>
        </dgm:presLayoutVars>
      </dgm:prSet>
      <dgm:spPr/>
      <dgm:t>
        <a:bodyPr/>
        <a:lstStyle/>
        <a:p>
          <a:endParaRPr lang="en-US"/>
        </a:p>
      </dgm:t>
    </dgm:pt>
    <dgm:pt modelId="{D5727DCA-CA7F-D64C-A745-4695393366E4}" type="pres">
      <dgm:prSet presAssocID="{ACD1C455-80B8-384E-9F71-F1D14527AAA1}" presName="item3" presStyleLbl="node1" presStyleIdx="2" presStyleCnt="3">
        <dgm:presLayoutVars>
          <dgm:bulletEnabled val="1"/>
        </dgm:presLayoutVars>
      </dgm:prSet>
      <dgm:spPr/>
      <dgm:t>
        <a:bodyPr/>
        <a:lstStyle/>
        <a:p>
          <a:endParaRPr lang="en-US"/>
        </a:p>
      </dgm:t>
    </dgm:pt>
    <dgm:pt modelId="{50AD5ED0-8E9B-6647-9B9D-3F95EB002FAD}" type="pres">
      <dgm:prSet presAssocID="{6E4F00AB-0FEE-E84D-B809-491077048C84}" presName="funnel" presStyleLbl="trAlignAcc1" presStyleIdx="0" presStyleCnt="1"/>
      <dgm:spPr/>
    </dgm:pt>
  </dgm:ptLst>
  <dgm:cxnLst>
    <dgm:cxn modelId="{4259E8AC-57BB-2740-A1DF-42DE3FCA67AE}" type="presOf" srcId="{6E4F00AB-0FEE-E84D-B809-491077048C84}" destId="{5C3719C2-C443-C940-873F-FFE302CF2610}" srcOrd="0" destOrd="0" presId="urn:microsoft.com/office/officeart/2005/8/layout/funnel1"/>
    <dgm:cxn modelId="{2417A7F4-0DA1-FE4C-85FA-4E5E51847B22}" type="presOf" srcId="{ACD1C455-80B8-384E-9F71-F1D14527AAA1}" destId="{62C7C715-58EE-C344-9C2B-4A770A9A1EFE}" srcOrd="0" destOrd="0" presId="urn:microsoft.com/office/officeart/2005/8/layout/funnel1"/>
    <dgm:cxn modelId="{143B62A0-A65F-6F4B-B844-B752F70CBCC9}" type="presOf" srcId="{E8B70892-6BDF-FE49-97AF-525D225F2651}" destId="{D5727DCA-CA7F-D64C-A745-4695393366E4}" srcOrd="0" destOrd="0" presId="urn:microsoft.com/office/officeart/2005/8/layout/funnel1"/>
    <dgm:cxn modelId="{C4E9CB9A-5005-B649-A591-FC42B8E3BD4B}" srcId="{6E4F00AB-0FEE-E84D-B809-491077048C84}" destId="{ACD1C455-80B8-384E-9F71-F1D14527AAA1}" srcOrd="3" destOrd="0" parTransId="{F7013C66-C3C7-1F47-833A-308BA3F39043}" sibTransId="{F7B7C4CA-0A40-FE4E-84EB-01D503F8D00B}"/>
    <dgm:cxn modelId="{FDAD90DC-CA03-D34C-8418-7C682A3A4851}" type="presOf" srcId="{3CCF2690-ACB0-D249-9ED0-2EF5616EB0E9}" destId="{E86A8A8C-0C4A-2E40-81E9-BCC704A99F86}" srcOrd="0" destOrd="0" presId="urn:microsoft.com/office/officeart/2005/8/layout/funnel1"/>
    <dgm:cxn modelId="{3A2D7F4B-33D2-7840-A3A1-2952837586E4}" type="presOf" srcId="{9BC61800-D678-CF46-92F2-E08E77B7A489}" destId="{DE94B094-D72F-284F-A98E-258C904C0B4F}" srcOrd="0" destOrd="0" presId="urn:microsoft.com/office/officeart/2005/8/layout/funnel1"/>
    <dgm:cxn modelId="{DD756B89-F3C4-5249-85C2-5EF125615752}" srcId="{6E4F00AB-0FEE-E84D-B809-491077048C84}" destId="{9BC61800-D678-CF46-92F2-E08E77B7A489}" srcOrd="2" destOrd="0" parTransId="{576B53B6-BB99-414B-8F52-7596180CFC17}" sibTransId="{4818851F-81A9-EA48-A4FF-CA7E0F712835}"/>
    <dgm:cxn modelId="{57A19FB5-5E71-1F45-87BE-DEFAAAA29B84}" srcId="{6E4F00AB-0FEE-E84D-B809-491077048C84}" destId="{3CCF2690-ACB0-D249-9ED0-2EF5616EB0E9}" srcOrd="1" destOrd="0" parTransId="{1D233CB7-7F3C-F14B-BA12-33D232BAF293}" sibTransId="{55ED87DE-8D02-9243-85C7-099B56FAF18C}"/>
    <dgm:cxn modelId="{FFF0C2A0-A63E-244B-9835-ECA5B1989129}" srcId="{6E4F00AB-0FEE-E84D-B809-491077048C84}" destId="{E8B70892-6BDF-FE49-97AF-525D225F2651}" srcOrd="0" destOrd="0" parTransId="{25D06F5E-60F8-3540-8047-A58BC70DC029}" sibTransId="{07291B9D-94E3-1047-B763-FCCE8CD0DF69}"/>
    <dgm:cxn modelId="{270ADDC9-3905-EE4F-8C4A-CE9FEF885BD3}" type="presParOf" srcId="{5C3719C2-C443-C940-873F-FFE302CF2610}" destId="{CF87353E-F179-9146-99C8-D1BD4D71A292}" srcOrd="0" destOrd="0" presId="urn:microsoft.com/office/officeart/2005/8/layout/funnel1"/>
    <dgm:cxn modelId="{FC710EF3-4CA7-3541-BE48-2E96BC7DA57C}" type="presParOf" srcId="{5C3719C2-C443-C940-873F-FFE302CF2610}" destId="{78E5B320-6F5D-DB44-93D7-802490A4AB85}" srcOrd="1" destOrd="0" presId="urn:microsoft.com/office/officeart/2005/8/layout/funnel1"/>
    <dgm:cxn modelId="{85DB63C8-D274-F546-8627-0F9CE7A4EBE0}" type="presParOf" srcId="{5C3719C2-C443-C940-873F-FFE302CF2610}" destId="{62C7C715-58EE-C344-9C2B-4A770A9A1EFE}" srcOrd="2" destOrd="0" presId="urn:microsoft.com/office/officeart/2005/8/layout/funnel1"/>
    <dgm:cxn modelId="{6DAC7E53-8EAD-594B-81A2-073F46AB58CD}" type="presParOf" srcId="{5C3719C2-C443-C940-873F-FFE302CF2610}" destId="{DE94B094-D72F-284F-A98E-258C904C0B4F}" srcOrd="3" destOrd="0" presId="urn:microsoft.com/office/officeart/2005/8/layout/funnel1"/>
    <dgm:cxn modelId="{9F17D828-A534-2342-AB5A-0B16AB075EA9}" type="presParOf" srcId="{5C3719C2-C443-C940-873F-FFE302CF2610}" destId="{E86A8A8C-0C4A-2E40-81E9-BCC704A99F86}" srcOrd="4" destOrd="0" presId="urn:microsoft.com/office/officeart/2005/8/layout/funnel1"/>
    <dgm:cxn modelId="{B86CCC22-B4AD-0B4B-9DFD-59DDF178708A}" type="presParOf" srcId="{5C3719C2-C443-C940-873F-FFE302CF2610}" destId="{D5727DCA-CA7F-D64C-A745-4695393366E4}" srcOrd="5" destOrd="0" presId="urn:microsoft.com/office/officeart/2005/8/layout/funnel1"/>
    <dgm:cxn modelId="{C8C9DD39-60D6-014E-87F7-4915C45B06F4}" type="presParOf" srcId="{5C3719C2-C443-C940-873F-FFE302CF2610}" destId="{50AD5ED0-8E9B-6647-9B9D-3F95EB002FAD}"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857A0-2FAC-A040-B20F-E281FD434218}">
      <dsp:nvSpPr>
        <dsp:cNvPr id="0" name=""/>
        <dsp:cNvSpPr/>
      </dsp:nvSpPr>
      <dsp:spPr>
        <a:xfrm>
          <a:off x="1972009" y="1147"/>
          <a:ext cx="1904702" cy="952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68580" rIns="102870" bIns="68580" numCol="1" spcCol="1270" anchor="ctr" anchorCtr="0">
          <a:noAutofit/>
        </a:bodyPr>
        <a:lstStyle/>
        <a:p>
          <a:pPr lvl="0" algn="ctr" defTabSz="2400300">
            <a:lnSpc>
              <a:spcPct val="90000"/>
            </a:lnSpc>
            <a:spcBef>
              <a:spcPct val="0"/>
            </a:spcBef>
            <a:spcAft>
              <a:spcPct val="35000"/>
            </a:spcAft>
          </a:pPr>
          <a:r>
            <a:rPr lang="en-US" sz="5400" kern="1200" dirty="0" smtClean="0"/>
            <a:t>Pros</a:t>
          </a:r>
          <a:endParaRPr lang="en-US" sz="5400" kern="1200" dirty="0"/>
        </a:p>
      </dsp:txBody>
      <dsp:txXfrm>
        <a:off x="1999902" y="29040"/>
        <a:ext cx="1848916" cy="896565"/>
      </dsp:txXfrm>
    </dsp:sp>
    <dsp:sp modelId="{4D2A93A3-AB8F-A94D-86FF-9AAC5DA62405}">
      <dsp:nvSpPr>
        <dsp:cNvPr id="0" name=""/>
        <dsp:cNvSpPr/>
      </dsp:nvSpPr>
      <dsp:spPr>
        <a:xfrm>
          <a:off x="2162480" y="953498"/>
          <a:ext cx="190470" cy="714263"/>
        </a:xfrm>
        <a:custGeom>
          <a:avLst/>
          <a:gdLst/>
          <a:ahLst/>
          <a:cxnLst/>
          <a:rect l="0" t="0" r="0" b="0"/>
          <a:pathLst>
            <a:path>
              <a:moveTo>
                <a:pt x="0" y="0"/>
              </a:moveTo>
              <a:lnTo>
                <a:pt x="0" y="714263"/>
              </a:lnTo>
              <a:lnTo>
                <a:pt x="190470" y="7142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694349-E775-4A4A-B47A-E3C1E8692951}">
      <dsp:nvSpPr>
        <dsp:cNvPr id="0" name=""/>
        <dsp:cNvSpPr/>
      </dsp:nvSpPr>
      <dsp:spPr>
        <a:xfrm>
          <a:off x="2352950" y="1191586"/>
          <a:ext cx="1523761" cy="9523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lvl="0" algn="l" defTabSz="577850">
            <a:lnSpc>
              <a:spcPct val="90000"/>
            </a:lnSpc>
            <a:spcBef>
              <a:spcPct val="0"/>
            </a:spcBef>
            <a:spcAft>
              <a:spcPct val="35000"/>
            </a:spcAft>
          </a:pPr>
          <a:r>
            <a:rPr lang="en-US" sz="1300" kern="1200" dirty="0" smtClean="0"/>
            <a:t>Data diversity</a:t>
          </a:r>
          <a:endParaRPr lang="en-US" sz="1300" kern="1200" dirty="0"/>
        </a:p>
        <a:p>
          <a:pPr marL="57150" lvl="1" indent="-57150" algn="l" defTabSz="444500">
            <a:lnSpc>
              <a:spcPct val="90000"/>
            </a:lnSpc>
            <a:spcBef>
              <a:spcPct val="0"/>
            </a:spcBef>
            <a:spcAft>
              <a:spcPct val="15000"/>
            </a:spcAft>
            <a:buChar char="••"/>
          </a:pPr>
          <a:r>
            <a:rPr lang="en-US" sz="1000" kern="1200" dirty="0" smtClean="0"/>
            <a:t>Better breadth and depth</a:t>
          </a:r>
          <a:endParaRPr lang="en-US" sz="1000" kern="1200" dirty="0"/>
        </a:p>
      </dsp:txBody>
      <dsp:txXfrm>
        <a:off x="2380843" y="1219479"/>
        <a:ext cx="1467975" cy="896565"/>
      </dsp:txXfrm>
    </dsp:sp>
    <dsp:sp modelId="{6612792C-1B6F-0C4A-9130-180E0E59516E}">
      <dsp:nvSpPr>
        <dsp:cNvPr id="0" name=""/>
        <dsp:cNvSpPr/>
      </dsp:nvSpPr>
      <dsp:spPr>
        <a:xfrm>
          <a:off x="2162480" y="953498"/>
          <a:ext cx="190470" cy="1904702"/>
        </a:xfrm>
        <a:custGeom>
          <a:avLst/>
          <a:gdLst/>
          <a:ahLst/>
          <a:cxnLst/>
          <a:rect l="0" t="0" r="0" b="0"/>
          <a:pathLst>
            <a:path>
              <a:moveTo>
                <a:pt x="0" y="0"/>
              </a:moveTo>
              <a:lnTo>
                <a:pt x="0" y="1904702"/>
              </a:lnTo>
              <a:lnTo>
                <a:pt x="190470" y="19047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301E02-F283-B443-A617-3F1D77461E53}">
      <dsp:nvSpPr>
        <dsp:cNvPr id="0" name=""/>
        <dsp:cNvSpPr/>
      </dsp:nvSpPr>
      <dsp:spPr>
        <a:xfrm>
          <a:off x="2352950" y="2382025"/>
          <a:ext cx="1523761" cy="9523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lvl="0" algn="l" defTabSz="577850">
            <a:lnSpc>
              <a:spcPct val="90000"/>
            </a:lnSpc>
            <a:spcBef>
              <a:spcPct val="0"/>
            </a:spcBef>
            <a:spcAft>
              <a:spcPct val="35000"/>
            </a:spcAft>
          </a:pPr>
          <a:r>
            <a:rPr lang="en-US" sz="1300" kern="1200" dirty="0" smtClean="0"/>
            <a:t>Expertise diversity</a:t>
          </a:r>
          <a:endParaRPr lang="en-US" sz="1300" kern="1200" dirty="0"/>
        </a:p>
        <a:p>
          <a:pPr marL="57150" lvl="1" indent="-57150" algn="l" defTabSz="444500">
            <a:lnSpc>
              <a:spcPct val="90000"/>
            </a:lnSpc>
            <a:spcBef>
              <a:spcPct val="0"/>
            </a:spcBef>
            <a:spcAft>
              <a:spcPct val="15000"/>
            </a:spcAft>
            <a:buChar char="••"/>
          </a:pPr>
          <a:r>
            <a:rPr lang="en-US" sz="1000" kern="1200" dirty="0" smtClean="0"/>
            <a:t>Deeper understanding</a:t>
          </a:r>
          <a:endParaRPr lang="en-US" sz="1000" kern="1200" dirty="0"/>
        </a:p>
      </dsp:txBody>
      <dsp:txXfrm>
        <a:off x="2380843" y="2409918"/>
        <a:ext cx="1467975" cy="896565"/>
      </dsp:txXfrm>
    </dsp:sp>
    <dsp:sp modelId="{37F8F9D9-BC69-DF49-8919-6C9E8E090C63}">
      <dsp:nvSpPr>
        <dsp:cNvPr id="0" name=""/>
        <dsp:cNvSpPr/>
      </dsp:nvSpPr>
      <dsp:spPr>
        <a:xfrm>
          <a:off x="2162480" y="953498"/>
          <a:ext cx="190470" cy="3095141"/>
        </a:xfrm>
        <a:custGeom>
          <a:avLst/>
          <a:gdLst/>
          <a:ahLst/>
          <a:cxnLst/>
          <a:rect l="0" t="0" r="0" b="0"/>
          <a:pathLst>
            <a:path>
              <a:moveTo>
                <a:pt x="0" y="0"/>
              </a:moveTo>
              <a:lnTo>
                <a:pt x="0" y="3095141"/>
              </a:lnTo>
              <a:lnTo>
                <a:pt x="190470" y="30951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E0F16C-6F4E-F043-888E-9961F9CE1B78}">
      <dsp:nvSpPr>
        <dsp:cNvPr id="0" name=""/>
        <dsp:cNvSpPr/>
      </dsp:nvSpPr>
      <dsp:spPr>
        <a:xfrm>
          <a:off x="2352950" y="3572464"/>
          <a:ext cx="1523761" cy="9523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lvl="0" algn="l" defTabSz="577850">
            <a:lnSpc>
              <a:spcPct val="90000"/>
            </a:lnSpc>
            <a:spcBef>
              <a:spcPct val="0"/>
            </a:spcBef>
            <a:spcAft>
              <a:spcPct val="35000"/>
            </a:spcAft>
          </a:pPr>
          <a:r>
            <a:rPr lang="en-US" sz="1300" kern="1200" dirty="0" smtClean="0"/>
            <a:t>Technology diversity</a:t>
          </a:r>
          <a:endParaRPr lang="en-US" sz="1300" kern="1200" dirty="0"/>
        </a:p>
        <a:p>
          <a:pPr marL="57150" lvl="1" indent="-57150" algn="l" defTabSz="444500">
            <a:lnSpc>
              <a:spcPct val="90000"/>
            </a:lnSpc>
            <a:spcBef>
              <a:spcPct val="0"/>
            </a:spcBef>
            <a:spcAft>
              <a:spcPct val="15000"/>
            </a:spcAft>
            <a:buChar char="••"/>
          </a:pPr>
          <a:r>
            <a:rPr lang="en-US" sz="1000" kern="1200" dirty="0" smtClean="0"/>
            <a:t>More options to pick the best tools</a:t>
          </a:r>
          <a:endParaRPr lang="en-US" sz="1000" kern="1200" dirty="0"/>
        </a:p>
      </dsp:txBody>
      <dsp:txXfrm>
        <a:off x="2380843" y="3600357"/>
        <a:ext cx="1467975" cy="896565"/>
      </dsp:txXfrm>
    </dsp:sp>
    <dsp:sp modelId="{168EF280-33F5-D748-8BE9-E659E55952CB}">
      <dsp:nvSpPr>
        <dsp:cNvPr id="0" name=""/>
        <dsp:cNvSpPr/>
      </dsp:nvSpPr>
      <dsp:spPr>
        <a:xfrm>
          <a:off x="4352887" y="1147"/>
          <a:ext cx="1904702" cy="952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68580" rIns="102870" bIns="68580" numCol="1" spcCol="1270" anchor="ctr" anchorCtr="0">
          <a:noAutofit/>
        </a:bodyPr>
        <a:lstStyle/>
        <a:p>
          <a:pPr lvl="0" algn="ctr" defTabSz="2400300">
            <a:lnSpc>
              <a:spcPct val="90000"/>
            </a:lnSpc>
            <a:spcBef>
              <a:spcPct val="0"/>
            </a:spcBef>
            <a:spcAft>
              <a:spcPct val="35000"/>
            </a:spcAft>
          </a:pPr>
          <a:r>
            <a:rPr lang="en-US" sz="5400" kern="1200" dirty="0" smtClean="0"/>
            <a:t>Cons</a:t>
          </a:r>
          <a:endParaRPr lang="en-US" sz="5400" kern="1200" dirty="0"/>
        </a:p>
      </dsp:txBody>
      <dsp:txXfrm>
        <a:off x="4380780" y="29040"/>
        <a:ext cx="1848916" cy="896565"/>
      </dsp:txXfrm>
    </dsp:sp>
    <dsp:sp modelId="{5AC26861-AE67-4243-BE1B-66D9BC95105B}">
      <dsp:nvSpPr>
        <dsp:cNvPr id="0" name=""/>
        <dsp:cNvSpPr/>
      </dsp:nvSpPr>
      <dsp:spPr>
        <a:xfrm>
          <a:off x="4543358" y="953498"/>
          <a:ext cx="190470" cy="714263"/>
        </a:xfrm>
        <a:custGeom>
          <a:avLst/>
          <a:gdLst/>
          <a:ahLst/>
          <a:cxnLst/>
          <a:rect l="0" t="0" r="0" b="0"/>
          <a:pathLst>
            <a:path>
              <a:moveTo>
                <a:pt x="0" y="0"/>
              </a:moveTo>
              <a:lnTo>
                <a:pt x="0" y="714263"/>
              </a:lnTo>
              <a:lnTo>
                <a:pt x="190470" y="7142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3BD9E6-20AA-564A-A0A7-57BC4F676FD8}">
      <dsp:nvSpPr>
        <dsp:cNvPr id="0" name=""/>
        <dsp:cNvSpPr/>
      </dsp:nvSpPr>
      <dsp:spPr>
        <a:xfrm>
          <a:off x="4733828" y="1191586"/>
          <a:ext cx="1523761" cy="9523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lvl="0" algn="l" defTabSz="577850">
            <a:lnSpc>
              <a:spcPct val="90000"/>
            </a:lnSpc>
            <a:spcBef>
              <a:spcPct val="0"/>
            </a:spcBef>
            <a:spcAft>
              <a:spcPct val="35000"/>
            </a:spcAft>
          </a:pPr>
          <a:r>
            <a:rPr lang="en-US" sz="1300" kern="1200" dirty="0" smtClean="0"/>
            <a:t>Data diversity</a:t>
          </a:r>
          <a:endParaRPr lang="en-US" sz="1300" kern="1200" dirty="0"/>
        </a:p>
        <a:p>
          <a:pPr marL="57150" lvl="1" indent="-57150" algn="l" defTabSz="444500">
            <a:lnSpc>
              <a:spcPct val="90000"/>
            </a:lnSpc>
            <a:spcBef>
              <a:spcPct val="0"/>
            </a:spcBef>
            <a:spcAft>
              <a:spcPct val="15000"/>
            </a:spcAft>
            <a:buChar char="••"/>
          </a:pPr>
          <a:r>
            <a:rPr lang="en-US" sz="1000" kern="1200" dirty="0" smtClean="0"/>
            <a:t>More noise, processing requirements, deeper specializations</a:t>
          </a:r>
          <a:endParaRPr lang="en-US" sz="1000" kern="1200" dirty="0"/>
        </a:p>
      </dsp:txBody>
      <dsp:txXfrm>
        <a:off x="4761721" y="1219479"/>
        <a:ext cx="1467975" cy="896565"/>
      </dsp:txXfrm>
    </dsp:sp>
    <dsp:sp modelId="{CB86C967-980A-B548-944F-CB600D78FB54}">
      <dsp:nvSpPr>
        <dsp:cNvPr id="0" name=""/>
        <dsp:cNvSpPr/>
      </dsp:nvSpPr>
      <dsp:spPr>
        <a:xfrm>
          <a:off x="4543358" y="953498"/>
          <a:ext cx="190470" cy="1904702"/>
        </a:xfrm>
        <a:custGeom>
          <a:avLst/>
          <a:gdLst/>
          <a:ahLst/>
          <a:cxnLst/>
          <a:rect l="0" t="0" r="0" b="0"/>
          <a:pathLst>
            <a:path>
              <a:moveTo>
                <a:pt x="0" y="0"/>
              </a:moveTo>
              <a:lnTo>
                <a:pt x="0" y="1904702"/>
              </a:lnTo>
              <a:lnTo>
                <a:pt x="190470" y="19047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CF9BAB-848C-9241-8182-9E92DD428913}">
      <dsp:nvSpPr>
        <dsp:cNvPr id="0" name=""/>
        <dsp:cNvSpPr/>
      </dsp:nvSpPr>
      <dsp:spPr>
        <a:xfrm>
          <a:off x="4733828" y="2382025"/>
          <a:ext cx="1523761" cy="9523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lvl="0" algn="l" defTabSz="577850">
            <a:lnSpc>
              <a:spcPct val="90000"/>
            </a:lnSpc>
            <a:spcBef>
              <a:spcPct val="0"/>
            </a:spcBef>
            <a:spcAft>
              <a:spcPct val="35000"/>
            </a:spcAft>
          </a:pPr>
          <a:r>
            <a:rPr lang="en-US" sz="1300" kern="1200" dirty="0" smtClean="0"/>
            <a:t>Expertise diversity</a:t>
          </a:r>
          <a:endParaRPr lang="en-US" sz="1300" kern="1200" dirty="0"/>
        </a:p>
        <a:p>
          <a:pPr marL="57150" lvl="1" indent="-57150" algn="l" defTabSz="444500">
            <a:lnSpc>
              <a:spcPct val="90000"/>
            </a:lnSpc>
            <a:spcBef>
              <a:spcPct val="0"/>
            </a:spcBef>
            <a:spcAft>
              <a:spcPct val="15000"/>
            </a:spcAft>
            <a:buChar char="••"/>
          </a:pPr>
          <a:r>
            <a:rPr lang="en-US" sz="1000" kern="1200" dirty="0" smtClean="0"/>
            <a:t>More hands in the pot, increased impedance mismatch, competing strategies</a:t>
          </a:r>
          <a:endParaRPr lang="en-US" sz="1000" kern="1200" dirty="0"/>
        </a:p>
      </dsp:txBody>
      <dsp:txXfrm>
        <a:off x="4761721" y="2409918"/>
        <a:ext cx="1467975" cy="896565"/>
      </dsp:txXfrm>
    </dsp:sp>
    <dsp:sp modelId="{7342FC72-7FB1-FD49-98ED-7AF7BCDD62C6}">
      <dsp:nvSpPr>
        <dsp:cNvPr id="0" name=""/>
        <dsp:cNvSpPr/>
      </dsp:nvSpPr>
      <dsp:spPr>
        <a:xfrm>
          <a:off x="4543358" y="953498"/>
          <a:ext cx="190470" cy="3095141"/>
        </a:xfrm>
        <a:custGeom>
          <a:avLst/>
          <a:gdLst/>
          <a:ahLst/>
          <a:cxnLst/>
          <a:rect l="0" t="0" r="0" b="0"/>
          <a:pathLst>
            <a:path>
              <a:moveTo>
                <a:pt x="0" y="0"/>
              </a:moveTo>
              <a:lnTo>
                <a:pt x="0" y="3095141"/>
              </a:lnTo>
              <a:lnTo>
                <a:pt x="190470" y="30951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5F70DA-EC7A-EF4C-87CF-9FCC20CA2E10}">
      <dsp:nvSpPr>
        <dsp:cNvPr id="0" name=""/>
        <dsp:cNvSpPr/>
      </dsp:nvSpPr>
      <dsp:spPr>
        <a:xfrm>
          <a:off x="4733828" y="3572464"/>
          <a:ext cx="1523761" cy="9523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lvl="0" algn="l" defTabSz="577850">
            <a:lnSpc>
              <a:spcPct val="90000"/>
            </a:lnSpc>
            <a:spcBef>
              <a:spcPct val="0"/>
            </a:spcBef>
            <a:spcAft>
              <a:spcPct val="35000"/>
            </a:spcAft>
          </a:pPr>
          <a:r>
            <a:rPr lang="en-US" sz="1300" kern="1200" dirty="0" smtClean="0"/>
            <a:t>Technology diversity</a:t>
          </a:r>
          <a:endParaRPr lang="en-US" sz="1300" kern="1200" dirty="0"/>
        </a:p>
        <a:p>
          <a:pPr marL="57150" lvl="1" indent="-57150" algn="l" defTabSz="444500">
            <a:lnSpc>
              <a:spcPct val="90000"/>
            </a:lnSpc>
            <a:spcBef>
              <a:spcPct val="0"/>
            </a:spcBef>
            <a:spcAft>
              <a:spcPct val="15000"/>
            </a:spcAft>
            <a:buChar char="••"/>
          </a:pPr>
          <a:r>
            <a:rPr lang="en-US" sz="1000" kern="1200" dirty="0" smtClean="0"/>
            <a:t>Too many options, increased chance of picking the wrong tool, increased learning curve</a:t>
          </a:r>
          <a:endParaRPr lang="en-US" sz="1000" kern="1200" dirty="0"/>
        </a:p>
      </dsp:txBody>
      <dsp:txXfrm>
        <a:off x="4761721" y="3600357"/>
        <a:ext cx="1467975" cy="8965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D844F-3B16-3C47-9E74-D692AFFE5E9A}">
      <dsp:nvSpPr>
        <dsp:cNvPr id="0" name=""/>
        <dsp:cNvSpPr/>
      </dsp:nvSpPr>
      <dsp:spPr>
        <a:xfrm>
          <a:off x="2294005" y="281967"/>
          <a:ext cx="3801808" cy="3801808"/>
        </a:xfrm>
        <a:prstGeom prst="pie">
          <a:avLst>
            <a:gd name="adj1" fmla="val 162000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lvl="0" algn="l" defTabSz="800100">
            <a:lnSpc>
              <a:spcPct val="90000"/>
            </a:lnSpc>
            <a:spcBef>
              <a:spcPct val="0"/>
            </a:spcBef>
            <a:spcAft>
              <a:spcPct val="35000"/>
            </a:spcAft>
          </a:pPr>
          <a:r>
            <a:rPr lang="en-US" sz="1800" kern="1200" dirty="0" smtClean="0"/>
            <a:t>Metadata</a:t>
          </a:r>
          <a:endParaRPr lang="en-US" sz="1800" kern="1200" dirty="0"/>
        </a:p>
        <a:p>
          <a:pPr marL="114300" lvl="1" indent="-114300" algn="l" defTabSz="622300">
            <a:lnSpc>
              <a:spcPct val="90000"/>
            </a:lnSpc>
            <a:spcBef>
              <a:spcPct val="0"/>
            </a:spcBef>
            <a:spcAft>
              <a:spcPct val="15000"/>
            </a:spcAft>
            <a:buChar char="••"/>
          </a:pPr>
          <a:r>
            <a:rPr lang="en-US" sz="1400" kern="1200" dirty="0" smtClean="0"/>
            <a:t>Name</a:t>
          </a:r>
          <a:endParaRPr lang="en-US" sz="1400" kern="1200" dirty="0"/>
        </a:p>
        <a:p>
          <a:pPr marL="114300" lvl="1" indent="-114300" algn="l" defTabSz="622300">
            <a:lnSpc>
              <a:spcPct val="90000"/>
            </a:lnSpc>
            <a:spcBef>
              <a:spcPct val="0"/>
            </a:spcBef>
            <a:spcAft>
              <a:spcPct val="15000"/>
            </a:spcAft>
            <a:buChar char="••"/>
          </a:pPr>
          <a:r>
            <a:rPr lang="en-US" sz="1400" kern="1200" dirty="0" smtClean="0"/>
            <a:t>Description (optional)</a:t>
          </a:r>
          <a:endParaRPr lang="en-US" sz="1400" kern="1200" dirty="0"/>
        </a:p>
      </dsp:txBody>
      <dsp:txXfrm>
        <a:off x="4238358" y="985302"/>
        <a:ext cx="1403048" cy="1131490"/>
      </dsp:txXfrm>
    </dsp:sp>
    <dsp:sp modelId="{55BBCD40-D5A7-4642-809E-433540AC9162}">
      <dsp:nvSpPr>
        <dsp:cNvPr id="0" name=""/>
        <dsp:cNvSpPr/>
      </dsp:nvSpPr>
      <dsp:spPr>
        <a:xfrm>
          <a:off x="2133785" y="442186"/>
          <a:ext cx="3801808" cy="3801808"/>
        </a:xfrm>
        <a:prstGeom prst="pie">
          <a:avLst>
            <a:gd name="adj1" fmla="val 0"/>
            <a:gd name="adj2" fmla="val 54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lvl="0" algn="l" defTabSz="800100">
            <a:lnSpc>
              <a:spcPct val="90000"/>
            </a:lnSpc>
            <a:spcBef>
              <a:spcPct val="0"/>
            </a:spcBef>
            <a:spcAft>
              <a:spcPct val="35000"/>
            </a:spcAft>
          </a:pPr>
          <a:r>
            <a:rPr lang="en-US" sz="1800" kern="1200" dirty="0" smtClean="0"/>
            <a:t>Location</a:t>
          </a:r>
          <a:endParaRPr lang="en-US" sz="1800" kern="1200" dirty="0"/>
        </a:p>
        <a:p>
          <a:pPr marL="114300" lvl="1" indent="-114300" algn="l" defTabSz="622300">
            <a:lnSpc>
              <a:spcPct val="90000"/>
            </a:lnSpc>
            <a:spcBef>
              <a:spcPct val="0"/>
            </a:spcBef>
            <a:spcAft>
              <a:spcPct val="15000"/>
            </a:spcAft>
            <a:buChar char="••"/>
          </a:pPr>
          <a:r>
            <a:rPr lang="en-US" sz="1400" kern="1200" dirty="0" smtClean="0"/>
            <a:t>Where to get it from</a:t>
          </a:r>
          <a:endParaRPr lang="en-US" sz="1400" kern="1200" dirty="0"/>
        </a:p>
      </dsp:txBody>
      <dsp:txXfrm>
        <a:off x="4102579" y="2410980"/>
        <a:ext cx="1403048" cy="1131490"/>
      </dsp:txXfrm>
    </dsp:sp>
    <dsp:sp modelId="{23BE6858-ABC4-A34F-A4F5-C555DCD273C4}">
      <dsp:nvSpPr>
        <dsp:cNvPr id="0" name=""/>
        <dsp:cNvSpPr/>
      </dsp:nvSpPr>
      <dsp:spPr>
        <a:xfrm>
          <a:off x="2133785" y="442186"/>
          <a:ext cx="3801808" cy="3801808"/>
        </a:xfrm>
        <a:prstGeom prst="pie">
          <a:avLst>
            <a:gd name="adj1" fmla="val 5400000"/>
            <a:gd name="adj2" fmla="val 10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lvl="0" algn="l" defTabSz="800100">
            <a:lnSpc>
              <a:spcPct val="90000"/>
            </a:lnSpc>
            <a:spcBef>
              <a:spcPct val="0"/>
            </a:spcBef>
            <a:spcAft>
              <a:spcPct val="35000"/>
            </a:spcAft>
          </a:pPr>
          <a:r>
            <a:rPr lang="en-US" sz="1800" kern="1200" dirty="0" smtClean="0"/>
            <a:t>Version Control</a:t>
          </a:r>
          <a:endParaRPr lang="en-US" sz="1800" kern="1200" dirty="0"/>
        </a:p>
        <a:p>
          <a:pPr marL="114300" lvl="1" indent="-114300" algn="l" defTabSz="622300">
            <a:lnSpc>
              <a:spcPct val="90000"/>
            </a:lnSpc>
            <a:spcBef>
              <a:spcPct val="0"/>
            </a:spcBef>
            <a:spcAft>
              <a:spcPct val="15000"/>
            </a:spcAft>
            <a:buChar char="••"/>
          </a:pPr>
          <a:r>
            <a:rPr lang="en-US" sz="1400" kern="1200" dirty="0" smtClean="0"/>
            <a:t>How is it versioned</a:t>
          </a:r>
          <a:endParaRPr lang="en-US" sz="1400" kern="1200" dirty="0"/>
        </a:p>
      </dsp:txBody>
      <dsp:txXfrm>
        <a:off x="2563752" y="2410980"/>
        <a:ext cx="1403048" cy="1131490"/>
      </dsp:txXfrm>
    </dsp:sp>
    <dsp:sp modelId="{1AB7C181-15E8-2D43-9CB9-4F9AB5CC9286}">
      <dsp:nvSpPr>
        <dsp:cNvPr id="0" name=""/>
        <dsp:cNvSpPr/>
      </dsp:nvSpPr>
      <dsp:spPr>
        <a:xfrm>
          <a:off x="2133785" y="442186"/>
          <a:ext cx="3801808" cy="3801808"/>
        </a:xfrm>
        <a:prstGeom prst="pie">
          <a:avLst>
            <a:gd name="adj1" fmla="val 108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lvl="0" algn="l" defTabSz="800100">
            <a:lnSpc>
              <a:spcPct val="90000"/>
            </a:lnSpc>
            <a:spcBef>
              <a:spcPct val="0"/>
            </a:spcBef>
            <a:spcAft>
              <a:spcPct val="35000"/>
            </a:spcAft>
          </a:pPr>
          <a:r>
            <a:rPr lang="en-US" sz="1800" kern="1200" dirty="0" smtClean="0"/>
            <a:t>Status</a:t>
          </a:r>
          <a:endParaRPr lang="en-US" sz="1800" kern="1200" dirty="0"/>
        </a:p>
        <a:p>
          <a:pPr marL="114300" lvl="1" indent="-114300" algn="l" defTabSz="622300">
            <a:lnSpc>
              <a:spcPct val="90000"/>
            </a:lnSpc>
            <a:spcBef>
              <a:spcPct val="0"/>
            </a:spcBef>
            <a:spcAft>
              <a:spcPct val="15000"/>
            </a:spcAft>
            <a:buChar char="••"/>
          </a:pPr>
          <a:r>
            <a:rPr lang="en-US" sz="1400" kern="1200" dirty="0" smtClean="0"/>
            <a:t>Enabled (default)</a:t>
          </a:r>
          <a:endParaRPr lang="en-US" sz="1400" kern="1200" dirty="0"/>
        </a:p>
        <a:p>
          <a:pPr marL="114300" lvl="1" indent="-114300" algn="l" defTabSz="622300">
            <a:lnSpc>
              <a:spcPct val="90000"/>
            </a:lnSpc>
            <a:spcBef>
              <a:spcPct val="0"/>
            </a:spcBef>
            <a:spcAft>
              <a:spcPct val="15000"/>
            </a:spcAft>
            <a:buChar char="••"/>
          </a:pPr>
          <a:r>
            <a:rPr lang="en-US" sz="1400" kern="1200" dirty="0" smtClean="0"/>
            <a:t>Unlocked (default)</a:t>
          </a:r>
          <a:endParaRPr lang="en-US" sz="1400" kern="1200" dirty="0"/>
        </a:p>
      </dsp:txBody>
      <dsp:txXfrm>
        <a:off x="2563752" y="1143710"/>
        <a:ext cx="1403048" cy="11314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97A1F-9B62-3746-A058-6A5504A55870}">
      <dsp:nvSpPr>
        <dsp:cNvPr id="0" name=""/>
        <dsp:cNvSpPr/>
      </dsp:nvSpPr>
      <dsp:spPr>
        <a:xfrm>
          <a:off x="1074" y="824"/>
          <a:ext cx="8227450"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kern="1200" dirty="0" smtClean="0"/>
            <a:t>Component (disk)</a:t>
          </a:r>
          <a:endParaRPr lang="en-US" sz="4500" kern="1200" dirty="0"/>
        </a:p>
      </dsp:txBody>
      <dsp:txXfrm>
        <a:off x="31852" y="31602"/>
        <a:ext cx="8165894" cy="989271"/>
      </dsp:txXfrm>
    </dsp:sp>
    <dsp:sp modelId="{147D7DA6-FB4F-2145-AC49-D33349EDD731}">
      <dsp:nvSpPr>
        <dsp:cNvPr id="0" name=""/>
        <dsp:cNvSpPr/>
      </dsp:nvSpPr>
      <dsp:spPr>
        <a:xfrm>
          <a:off x="1074" y="1158653"/>
          <a:ext cx="3036191"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Directory</a:t>
          </a:r>
          <a:endParaRPr lang="en-US" sz="3400" kern="1200" dirty="0"/>
        </a:p>
      </dsp:txBody>
      <dsp:txXfrm>
        <a:off x="31852" y="1189431"/>
        <a:ext cx="2974635" cy="989271"/>
      </dsp:txXfrm>
    </dsp:sp>
    <dsp:sp modelId="{5744520F-799B-BE4F-8A1B-8240F105824F}">
      <dsp:nvSpPr>
        <dsp:cNvPr id="0" name=""/>
        <dsp:cNvSpPr/>
      </dsp:nvSpPr>
      <dsp:spPr>
        <a:xfrm>
          <a:off x="1074" y="2316481"/>
          <a:ext cx="984498"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File</a:t>
          </a:r>
          <a:endParaRPr lang="en-US" sz="3300" kern="1200" dirty="0"/>
        </a:p>
      </dsp:txBody>
      <dsp:txXfrm>
        <a:off x="29909" y="2345316"/>
        <a:ext cx="926828" cy="993157"/>
      </dsp:txXfrm>
    </dsp:sp>
    <dsp:sp modelId="{EDED77A3-6B97-C547-84F3-4C0154DA1C6D}">
      <dsp:nvSpPr>
        <dsp:cNvPr id="0" name=""/>
        <dsp:cNvSpPr/>
      </dsp:nvSpPr>
      <dsp:spPr>
        <a:xfrm>
          <a:off x="1026921" y="2316481"/>
          <a:ext cx="984498"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File</a:t>
          </a:r>
          <a:endParaRPr lang="en-US" sz="3300" kern="1200" dirty="0"/>
        </a:p>
      </dsp:txBody>
      <dsp:txXfrm>
        <a:off x="1055756" y="2345316"/>
        <a:ext cx="926828" cy="993157"/>
      </dsp:txXfrm>
    </dsp:sp>
    <dsp:sp modelId="{5D787C83-42F5-1547-B8F3-626952483A97}">
      <dsp:nvSpPr>
        <dsp:cNvPr id="0" name=""/>
        <dsp:cNvSpPr/>
      </dsp:nvSpPr>
      <dsp:spPr>
        <a:xfrm>
          <a:off x="2052768" y="2316481"/>
          <a:ext cx="984498"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File</a:t>
          </a:r>
          <a:endParaRPr lang="en-US" sz="3300" kern="1200" dirty="0"/>
        </a:p>
      </dsp:txBody>
      <dsp:txXfrm>
        <a:off x="2081603" y="2345316"/>
        <a:ext cx="926828" cy="993157"/>
      </dsp:txXfrm>
    </dsp:sp>
    <dsp:sp modelId="{F40854B1-A715-D041-B713-418CDDDCB5B6}">
      <dsp:nvSpPr>
        <dsp:cNvPr id="0" name=""/>
        <dsp:cNvSpPr/>
      </dsp:nvSpPr>
      <dsp:spPr>
        <a:xfrm>
          <a:off x="3119964" y="1158653"/>
          <a:ext cx="3015517"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Directory</a:t>
          </a:r>
          <a:endParaRPr lang="en-US" sz="3400" kern="1200" dirty="0"/>
        </a:p>
      </dsp:txBody>
      <dsp:txXfrm>
        <a:off x="3150742" y="1189431"/>
        <a:ext cx="2953961" cy="989271"/>
      </dsp:txXfrm>
    </dsp:sp>
    <dsp:sp modelId="{5C73E9E0-DA34-8149-8E74-C4FE60FF48C4}">
      <dsp:nvSpPr>
        <dsp:cNvPr id="0" name=""/>
        <dsp:cNvSpPr/>
      </dsp:nvSpPr>
      <dsp:spPr>
        <a:xfrm>
          <a:off x="3119964" y="2316481"/>
          <a:ext cx="984498"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File</a:t>
          </a:r>
          <a:endParaRPr lang="en-US" sz="3300" kern="1200" dirty="0"/>
        </a:p>
      </dsp:txBody>
      <dsp:txXfrm>
        <a:off x="3148799" y="2345316"/>
        <a:ext cx="926828" cy="993157"/>
      </dsp:txXfrm>
    </dsp:sp>
    <dsp:sp modelId="{B9BDE24A-2151-1F4C-BCA1-6D4FE6822280}">
      <dsp:nvSpPr>
        <dsp:cNvPr id="0" name=""/>
        <dsp:cNvSpPr/>
      </dsp:nvSpPr>
      <dsp:spPr>
        <a:xfrm>
          <a:off x="4145811" y="2316481"/>
          <a:ext cx="1989670"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Directory</a:t>
          </a:r>
          <a:endParaRPr lang="en-US" sz="3300" kern="1200" dirty="0"/>
        </a:p>
      </dsp:txBody>
      <dsp:txXfrm>
        <a:off x="4176589" y="2347259"/>
        <a:ext cx="1928114" cy="989271"/>
      </dsp:txXfrm>
    </dsp:sp>
    <dsp:sp modelId="{FB1DA1A4-DA7E-2249-8E93-2D93868CF397}">
      <dsp:nvSpPr>
        <dsp:cNvPr id="0" name=""/>
        <dsp:cNvSpPr/>
      </dsp:nvSpPr>
      <dsp:spPr>
        <a:xfrm>
          <a:off x="4145811" y="3474310"/>
          <a:ext cx="984498"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File</a:t>
          </a:r>
          <a:endParaRPr lang="en-US" sz="3300" kern="1200" dirty="0"/>
        </a:p>
      </dsp:txBody>
      <dsp:txXfrm>
        <a:off x="4174646" y="3503145"/>
        <a:ext cx="926828" cy="993157"/>
      </dsp:txXfrm>
    </dsp:sp>
    <dsp:sp modelId="{566D0BED-81FD-6044-A8EE-39E327866092}">
      <dsp:nvSpPr>
        <dsp:cNvPr id="0" name=""/>
        <dsp:cNvSpPr/>
      </dsp:nvSpPr>
      <dsp:spPr>
        <a:xfrm>
          <a:off x="5150984" y="3474310"/>
          <a:ext cx="984498"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File</a:t>
          </a:r>
          <a:endParaRPr lang="en-US" sz="3300" kern="1200" dirty="0"/>
        </a:p>
      </dsp:txBody>
      <dsp:txXfrm>
        <a:off x="5179819" y="3503145"/>
        <a:ext cx="926828" cy="993157"/>
      </dsp:txXfrm>
    </dsp:sp>
    <dsp:sp modelId="{4F9BAEC4-0439-414C-BC3C-5C8F8CBA7C71}">
      <dsp:nvSpPr>
        <dsp:cNvPr id="0" name=""/>
        <dsp:cNvSpPr/>
      </dsp:nvSpPr>
      <dsp:spPr>
        <a:xfrm>
          <a:off x="6218180" y="1158653"/>
          <a:ext cx="2010345"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Directory</a:t>
          </a:r>
          <a:endParaRPr lang="en-US" sz="3400" kern="1200" dirty="0"/>
        </a:p>
      </dsp:txBody>
      <dsp:txXfrm>
        <a:off x="6248958" y="1189431"/>
        <a:ext cx="1948789" cy="989271"/>
      </dsp:txXfrm>
    </dsp:sp>
    <dsp:sp modelId="{1C933F2C-CE83-9849-947B-1D6CFFB9C510}">
      <dsp:nvSpPr>
        <dsp:cNvPr id="0" name=""/>
        <dsp:cNvSpPr/>
      </dsp:nvSpPr>
      <dsp:spPr>
        <a:xfrm>
          <a:off x="6218180" y="2316481"/>
          <a:ext cx="984498"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File</a:t>
          </a:r>
          <a:endParaRPr lang="en-US" sz="3300" kern="1200" dirty="0"/>
        </a:p>
      </dsp:txBody>
      <dsp:txXfrm>
        <a:off x="6247015" y="2345316"/>
        <a:ext cx="926828" cy="993157"/>
      </dsp:txXfrm>
    </dsp:sp>
    <dsp:sp modelId="{926CC82F-60F1-7D41-9742-294E17E895CE}">
      <dsp:nvSpPr>
        <dsp:cNvPr id="0" name=""/>
        <dsp:cNvSpPr/>
      </dsp:nvSpPr>
      <dsp:spPr>
        <a:xfrm>
          <a:off x="7244027" y="2316481"/>
          <a:ext cx="984498"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File</a:t>
          </a:r>
          <a:endParaRPr lang="en-US" sz="3300" kern="1200" dirty="0"/>
        </a:p>
      </dsp:txBody>
      <dsp:txXfrm>
        <a:off x="7272862" y="2345316"/>
        <a:ext cx="926828" cy="9931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AFA5C-F692-474D-B698-E8AAF24DA7DB}">
      <dsp:nvSpPr>
        <dsp:cNvPr id="0" name=""/>
        <dsp:cNvSpPr/>
      </dsp:nvSpPr>
      <dsp:spPr>
        <a:xfrm>
          <a:off x="0" y="0"/>
          <a:ext cx="6995160" cy="13577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Version 1</a:t>
          </a:r>
          <a:endParaRPr lang="en-US" sz="2000" kern="1200" dirty="0"/>
        </a:p>
        <a:p>
          <a:pPr marL="171450" lvl="1" indent="-171450" algn="l" defTabSz="711200">
            <a:lnSpc>
              <a:spcPct val="90000"/>
            </a:lnSpc>
            <a:spcBef>
              <a:spcPct val="0"/>
            </a:spcBef>
            <a:spcAft>
              <a:spcPct val="15000"/>
            </a:spcAft>
            <a:buChar char="••"/>
          </a:pPr>
          <a:r>
            <a:rPr lang="en-US" sz="1600" kern="1200" dirty="0" smtClean="0"/>
            <a:t>Database Record 1</a:t>
          </a:r>
          <a:endParaRPr lang="en-US" sz="1600" kern="1200" dirty="0"/>
        </a:p>
        <a:p>
          <a:pPr marL="171450" lvl="1" indent="-171450" algn="l" defTabSz="711200">
            <a:lnSpc>
              <a:spcPct val="90000"/>
            </a:lnSpc>
            <a:spcBef>
              <a:spcPct val="0"/>
            </a:spcBef>
            <a:spcAft>
              <a:spcPct val="15000"/>
            </a:spcAft>
            <a:buChar char="••"/>
          </a:pPr>
          <a:r>
            <a:rPr lang="en-US" sz="1600" kern="1200" dirty="0" smtClean="0"/>
            <a:t>Function Set 1</a:t>
          </a:r>
          <a:endParaRPr lang="en-US" sz="1600" kern="1200" dirty="0"/>
        </a:p>
      </dsp:txBody>
      <dsp:txXfrm>
        <a:off x="39768" y="39768"/>
        <a:ext cx="5530000" cy="1278252"/>
      </dsp:txXfrm>
    </dsp:sp>
    <dsp:sp modelId="{05CBF788-EA14-BD43-BBEA-F7E75D29298B}">
      <dsp:nvSpPr>
        <dsp:cNvPr id="0" name=""/>
        <dsp:cNvSpPr/>
      </dsp:nvSpPr>
      <dsp:spPr>
        <a:xfrm>
          <a:off x="617219" y="1584087"/>
          <a:ext cx="6995160" cy="13577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Version 2</a:t>
          </a:r>
          <a:endParaRPr lang="en-US" sz="2000" kern="1200" dirty="0"/>
        </a:p>
        <a:p>
          <a:pPr marL="171450" lvl="1" indent="-171450" algn="l" defTabSz="711200">
            <a:lnSpc>
              <a:spcPct val="90000"/>
            </a:lnSpc>
            <a:spcBef>
              <a:spcPct val="0"/>
            </a:spcBef>
            <a:spcAft>
              <a:spcPct val="15000"/>
            </a:spcAft>
            <a:buChar char="••"/>
          </a:pPr>
          <a:r>
            <a:rPr lang="en-US" sz="1600" kern="1200" dirty="0" smtClean="0"/>
            <a:t>Database Record 2</a:t>
          </a:r>
          <a:endParaRPr lang="en-US" sz="1600" kern="1200" dirty="0"/>
        </a:p>
        <a:p>
          <a:pPr marL="171450" lvl="1" indent="-171450" algn="l" defTabSz="711200">
            <a:lnSpc>
              <a:spcPct val="90000"/>
            </a:lnSpc>
            <a:spcBef>
              <a:spcPct val="0"/>
            </a:spcBef>
            <a:spcAft>
              <a:spcPct val="15000"/>
            </a:spcAft>
            <a:buChar char="••"/>
          </a:pPr>
          <a:r>
            <a:rPr lang="en-US" sz="1600" kern="1200" dirty="0" smtClean="0"/>
            <a:t>Function Set 1 (copied)</a:t>
          </a:r>
          <a:endParaRPr lang="en-US" sz="1600" kern="1200" dirty="0"/>
        </a:p>
        <a:p>
          <a:pPr marL="342900" lvl="2" indent="-171450" algn="l" defTabSz="711200">
            <a:lnSpc>
              <a:spcPct val="90000"/>
            </a:lnSpc>
            <a:spcBef>
              <a:spcPct val="0"/>
            </a:spcBef>
            <a:spcAft>
              <a:spcPct val="15000"/>
            </a:spcAft>
            <a:buChar char="••"/>
          </a:pPr>
          <a:r>
            <a:rPr lang="en-US" sz="1600" kern="1200" dirty="0" smtClean="0"/>
            <a:t>Change associated function -&gt; Function Set 2</a:t>
          </a:r>
          <a:endParaRPr lang="en-US" sz="1600" kern="1200" dirty="0"/>
        </a:p>
      </dsp:txBody>
      <dsp:txXfrm>
        <a:off x="656987" y="1623855"/>
        <a:ext cx="5415841" cy="1278252"/>
      </dsp:txXfrm>
    </dsp:sp>
    <dsp:sp modelId="{624D62D3-EE0A-9049-9671-6F9DA256855B}">
      <dsp:nvSpPr>
        <dsp:cNvPr id="0" name=""/>
        <dsp:cNvSpPr/>
      </dsp:nvSpPr>
      <dsp:spPr>
        <a:xfrm>
          <a:off x="1234439" y="3168174"/>
          <a:ext cx="6995160" cy="13577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Version 3</a:t>
          </a:r>
          <a:endParaRPr lang="en-US" sz="2000" kern="1200" dirty="0"/>
        </a:p>
        <a:p>
          <a:pPr marL="171450" lvl="1" indent="-171450" algn="l" defTabSz="711200">
            <a:lnSpc>
              <a:spcPct val="90000"/>
            </a:lnSpc>
            <a:spcBef>
              <a:spcPct val="0"/>
            </a:spcBef>
            <a:spcAft>
              <a:spcPct val="15000"/>
            </a:spcAft>
            <a:buChar char="••"/>
          </a:pPr>
          <a:r>
            <a:rPr lang="en-US" sz="1600" kern="1200" dirty="0" smtClean="0"/>
            <a:t>Database Record 3</a:t>
          </a:r>
          <a:endParaRPr lang="en-US" sz="1600" kern="1200" dirty="0"/>
        </a:p>
        <a:p>
          <a:pPr marL="171450" lvl="1" indent="-171450" algn="l" defTabSz="711200">
            <a:lnSpc>
              <a:spcPct val="90000"/>
            </a:lnSpc>
            <a:spcBef>
              <a:spcPct val="0"/>
            </a:spcBef>
            <a:spcAft>
              <a:spcPct val="15000"/>
            </a:spcAft>
            <a:buChar char="••"/>
          </a:pPr>
          <a:r>
            <a:rPr lang="en-US" sz="1600" kern="1200" dirty="0" smtClean="0"/>
            <a:t>Function Set 2 (copied)</a:t>
          </a:r>
          <a:endParaRPr lang="en-US" sz="1600" kern="1200" dirty="0"/>
        </a:p>
      </dsp:txBody>
      <dsp:txXfrm>
        <a:off x="1274207" y="3207942"/>
        <a:ext cx="5415841" cy="1278252"/>
      </dsp:txXfrm>
    </dsp:sp>
    <dsp:sp modelId="{5130BAFE-24FF-BC48-937D-AB452C8B52C6}">
      <dsp:nvSpPr>
        <dsp:cNvPr id="0" name=""/>
        <dsp:cNvSpPr/>
      </dsp:nvSpPr>
      <dsp:spPr>
        <a:xfrm>
          <a:off x="6112597" y="1029656"/>
          <a:ext cx="882562" cy="88256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311173" y="1029656"/>
        <a:ext cx="485410" cy="664128"/>
      </dsp:txXfrm>
    </dsp:sp>
    <dsp:sp modelId="{0571FE7A-ED9F-0F4C-9BE2-5CF67945FA4C}">
      <dsp:nvSpPr>
        <dsp:cNvPr id="0" name=""/>
        <dsp:cNvSpPr/>
      </dsp:nvSpPr>
      <dsp:spPr>
        <a:xfrm>
          <a:off x="6729817" y="2604691"/>
          <a:ext cx="882562" cy="88256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928393" y="2604691"/>
        <a:ext cx="485410" cy="66412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78741-1783-8B4A-BCF9-6BDE1BD4B820}">
      <dsp:nvSpPr>
        <dsp:cNvPr id="0" name=""/>
        <dsp:cNvSpPr/>
      </dsp:nvSpPr>
      <dsp:spPr>
        <a:xfrm>
          <a:off x="1215" y="958"/>
          <a:ext cx="8227168" cy="14121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en-US" sz="6100" kern="1200" dirty="0" smtClean="0"/>
            <a:t>Component</a:t>
          </a:r>
          <a:endParaRPr lang="en-US" sz="6100" kern="1200" dirty="0"/>
        </a:p>
      </dsp:txBody>
      <dsp:txXfrm>
        <a:off x="42576" y="42319"/>
        <a:ext cx="8144446" cy="1329431"/>
      </dsp:txXfrm>
    </dsp:sp>
    <dsp:sp modelId="{4EBB9D6C-7EBA-7341-97CA-75189B66D2BA}">
      <dsp:nvSpPr>
        <dsp:cNvPr id="0" name=""/>
        <dsp:cNvSpPr/>
      </dsp:nvSpPr>
      <dsp:spPr>
        <a:xfrm>
          <a:off x="1215" y="1556904"/>
          <a:ext cx="3438952" cy="14121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file</a:t>
          </a:r>
          <a:endParaRPr lang="en-US" sz="1400" kern="1200" dirty="0"/>
        </a:p>
      </dsp:txBody>
      <dsp:txXfrm>
        <a:off x="42576" y="1598265"/>
        <a:ext cx="3356230" cy="1329431"/>
      </dsp:txXfrm>
    </dsp:sp>
    <dsp:sp modelId="{1AA9B2ED-31B4-1143-AF4C-C234C06A5DFC}">
      <dsp:nvSpPr>
        <dsp:cNvPr id="0" name=""/>
        <dsp:cNvSpPr/>
      </dsp:nvSpPr>
      <dsp:spPr>
        <a:xfrm>
          <a:off x="1215" y="3112851"/>
          <a:ext cx="1115094" cy="14121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function</a:t>
          </a:r>
          <a:endParaRPr lang="en-US" sz="1400" kern="1200" dirty="0"/>
        </a:p>
      </dsp:txBody>
      <dsp:txXfrm>
        <a:off x="33875" y="3145511"/>
        <a:ext cx="1049774" cy="1346833"/>
      </dsp:txXfrm>
    </dsp:sp>
    <dsp:sp modelId="{6A695766-3119-3B43-A060-C2FB43FB99D3}">
      <dsp:nvSpPr>
        <dsp:cNvPr id="0" name=""/>
        <dsp:cNvSpPr/>
      </dsp:nvSpPr>
      <dsp:spPr>
        <a:xfrm>
          <a:off x="1163144" y="3112851"/>
          <a:ext cx="1115094" cy="14121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function</a:t>
          </a:r>
          <a:endParaRPr lang="en-US" sz="1400" kern="1200" dirty="0"/>
        </a:p>
      </dsp:txBody>
      <dsp:txXfrm>
        <a:off x="1195804" y="3145511"/>
        <a:ext cx="1049774" cy="1346833"/>
      </dsp:txXfrm>
    </dsp:sp>
    <dsp:sp modelId="{A54A27D9-5920-0A49-8A3E-7885925485FA}">
      <dsp:nvSpPr>
        <dsp:cNvPr id="0" name=""/>
        <dsp:cNvSpPr/>
      </dsp:nvSpPr>
      <dsp:spPr>
        <a:xfrm>
          <a:off x="2325072" y="3112851"/>
          <a:ext cx="1115094" cy="14121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function</a:t>
          </a:r>
          <a:endParaRPr lang="en-US" sz="1400" kern="1200" dirty="0"/>
        </a:p>
      </dsp:txBody>
      <dsp:txXfrm>
        <a:off x="2357732" y="3145511"/>
        <a:ext cx="1049774" cy="1346833"/>
      </dsp:txXfrm>
    </dsp:sp>
    <dsp:sp modelId="{75B9CADE-B499-0048-A729-0E4A657D1D24}">
      <dsp:nvSpPr>
        <dsp:cNvPr id="0" name=""/>
        <dsp:cNvSpPr/>
      </dsp:nvSpPr>
      <dsp:spPr>
        <a:xfrm>
          <a:off x="3533835" y="1556904"/>
          <a:ext cx="2277023" cy="14121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file</a:t>
          </a:r>
          <a:endParaRPr lang="en-US" sz="1400" kern="1200" dirty="0"/>
        </a:p>
      </dsp:txBody>
      <dsp:txXfrm>
        <a:off x="3575196" y="1598265"/>
        <a:ext cx="2194301" cy="1329431"/>
      </dsp:txXfrm>
    </dsp:sp>
    <dsp:sp modelId="{9D8011EF-8383-7542-878D-3A7696A4C0D7}">
      <dsp:nvSpPr>
        <dsp:cNvPr id="0" name=""/>
        <dsp:cNvSpPr/>
      </dsp:nvSpPr>
      <dsp:spPr>
        <a:xfrm>
          <a:off x="3533835" y="3112851"/>
          <a:ext cx="1115094" cy="14121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function</a:t>
          </a:r>
          <a:endParaRPr lang="en-US" sz="1400" kern="1200" dirty="0"/>
        </a:p>
      </dsp:txBody>
      <dsp:txXfrm>
        <a:off x="3566495" y="3145511"/>
        <a:ext cx="1049774" cy="1346833"/>
      </dsp:txXfrm>
    </dsp:sp>
    <dsp:sp modelId="{AF1C96FF-3795-EA44-87A7-59A5618B13D5}">
      <dsp:nvSpPr>
        <dsp:cNvPr id="0" name=""/>
        <dsp:cNvSpPr/>
      </dsp:nvSpPr>
      <dsp:spPr>
        <a:xfrm>
          <a:off x="4695764" y="3112851"/>
          <a:ext cx="1115094" cy="14121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function</a:t>
          </a:r>
          <a:endParaRPr lang="en-US" sz="1400" kern="1200" dirty="0"/>
        </a:p>
      </dsp:txBody>
      <dsp:txXfrm>
        <a:off x="4728424" y="3145511"/>
        <a:ext cx="1049774" cy="1346833"/>
      </dsp:txXfrm>
    </dsp:sp>
    <dsp:sp modelId="{4A8A74D9-B476-C640-A4FF-A9BD09C21483}">
      <dsp:nvSpPr>
        <dsp:cNvPr id="0" name=""/>
        <dsp:cNvSpPr/>
      </dsp:nvSpPr>
      <dsp:spPr>
        <a:xfrm>
          <a:off x="5904527" y="1556904"/>
          <a:ext cx="1115094" cy="14121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file</a:t>
          </a:r>
          <a:endParaRPr lang="en-US" sz="1400" kern="1200" dirty="0"/>
        </a:p>
      </dsp:txBody>
      <dsp:txXfrm>
        <a:off x="5937187" y="1589564"/>
        <a:ext cx="1049774" cy="1346833"/>
      </dsp:txXfrm>
    </dsp:sp>
    <dsp:sp modelId="{4AA6F0DC-5BFE-E44C-B80F-0E1FE1C218E7}">
      <dsp:nvSpPr>
        <dsp:cNvPr id="0" name=""/>
        <dsp:cNvSpPr/>
      </dsp:nvSpPr>
      <dsp:spPr>
        <a:xfrm>
          <a:off x="5904527" y="3112851"/>
          <a:ext cx="1115094" cy="14121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function</a:t>
          </a:r>
          <a:endParaRPr lang="en-US" sz="1400" kern="1200" dirty="0"/>
        </a:p>
      </dsp:txBody>
      <dsp:txXfrm>
        <a:off x="5937187" y="3145511"/>
        <a:ext cx="1049774" cy="1346833"/>
      </dsp:txXfrm>
    </dsp:sp>
    <dsp:sp modelId="{93C70699-B878-A24F-AD32-E63309031C81}">
      <dsp:nvSpPr>
        <dsp:cNvPr id="0" name=""/>
        <dsp:cNvSpPr/>
      </dsp:nvSpPr>
      <dsp:spPr>
        <a:xfrm>
          <a:off x="7113289" y="1556904"/>
          <a:ext cx="1115094" cy="14121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file(function)</a:t>
          </a:r>
          <a:endParaRPr lang="en-US" sz="1400" kern="1200" dirty="0"/>
        </a:p>
      </dsp:txBody>
      <dsp:txXfrm>
        <a:off x="7145949" y="1589564"/>
        <a:ext cx="1049774" cy="134683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AEF59-6977-ED46-8AAF-A8BFC0A5EFE4}">
      <dsp:nvSpPr>
        <dsp:cNvPr id="0" name=""/>
        <dsp:cNvSpPr/>
      </dsp:nvSpPr>
      <dsp:spPr>
        <a:xfrm>
          <a:off x="2270470" y="264089"/>
          <a:ext cx="3801808" cy="3801808"/>
        </a:xfrm>
        <a:prstGeom prst="pie">
          <a:avLst>
            <a:gd name="adj1" fmla="val 16200000"/>
            <a:gd name="adj2" fmla="val 19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t" anchorCtr="0">
          <a:noAutofit/>
        </a:bodyPr>
        <a:lstStyle/>
        <a:p>
          <a:pPr lvl="0" algn="l" defTabSz="444500">
            <a:lnSpc>
              <a:spcPct val="90000"/>
            </a:lnSpc>
            <a:spcBef>
              <a:spcPct val="0"/>
            </a:spcBef>
            <a:spcAft>
              <a:spcPct val="35000"/>
            </a:spcAft>
          </a:pPr>
          <a:r>
            <a:rPr lang="en-US" sz="1000" kern="1200" dirty="0" smtClean="0"/>
            <a:t>Metadata</a:t>
          </a:r>
          <a:endParaRPr lang="en-US" sz="1000" kern="1200" dirty="0"/>
        </a:p>
        <a:p>
          <a:pPr marL="57150" lvl="1" indent="-57150" algn="l" defTabSz="355600">
            <a:lnSpc>
              <a:spcPct val="90000"/>
            </a:lnSpc>
            <a:spcBef>
              <a:spcPct val="0"/>
            </a:spcBef>
            <a:spcAft>
              <a:spcPct val="15000"/>
            </a:spcAft>
            <a:buChar char="••"/>
          </a:pPr>
          <a:r>
            <a:rPr lang="en-US" sz="800" kern="1200" dirty="0" smtClean="0"/>
            <a:t>Name</a:t>
          </a:r>
          <a:endParaRPr lang="en-US" sz="800" kern="1200" dirty="0"/>
        </a:p>
        <a:p>
          <a:pPr marL="57150" lvl="1" indent="-57150" algn="l" defTabSz="355600">
            <a:lnSpc>
              <a:spcPct val="90000"/>
            </a:lnSpc>
            <a:spcBef>
              <a:spcPct val="0"/>
            </a:spcBef>
            <a:spcAft>
              <a:spcPct val="15000"/>
            </a:spcAft>
            <a:buChar char="••"/>
          </a:pPr>
          <a:r>
            <a:rPr lang="en-US" sz="800" kern="1200" dirty="0" smtClean="0"/>
            <a:t>Description (optional)</a:t>
          </a:r>
          <a:endParaRPr lang="en-US" sz="800" kern="1200" dirty="0"/>
        </a:p>
        <a:p>
          <a:pPr marL="57150" lvl="1" indent="-57150" algn="l" defTabSz="355600">
            <a:lnSpc>
              <a:spcPct val="90000"/>
            </a:lnSpc>
            <a:spcBef>
              <a:spcPct val="0"/>
            </a:spcBef>
            <a:spcAft>
              <a:spcPct val="15000"/>
            </a:spcAft>
            <a:buChar char="••"/>
          </a:pPr>
          <a:r>
            <a:rPr lang="en-US" sz="800" kern="1200" dirty="0" smtClean="0"/>
            <a:t>Component (auto)</a:t>
          </a:r>
          <a:endParaRPr lang="en-US" sz="800" kern="1200" dirty="0"/>
        </a:p>
      </dsp:txBody>
      <dsp:txXfrm>
        <a:off x="4212108" y="671426"/>
        <a:ext cx="1108860" cy="814673"/>
      </dsp:txXfrm>
    </dsp:sp>
    <dsp:sp modelId="{1F8287CA-118F-0C43-8E88-87EC28359B40}">
      <dsp:nvSpPr>
        <dsp:cNvPr id="0" name=""/>
        <dsp:cNvSpPr/>
      </dsp:nvSpPr>
      <dsp:spPr>
        <a:xfrm>
          <a:off x="2157321" y="460064"/>
          <a:ext cx="3801808" cy="3801808"/>
        </a:xfrm>
        <a:prstGeom prst="pie">
          <a:avLst>
            <a:gd name="adj1" fmla="val 198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t" anchorCtr="0">
          <a:noAutofit/>
        </a:bodyPr>
        <a:lstStyle/>
        <a:p>
          <a:pPr lvl="0" algn="l" defTabSz="444500">
            <a:lnSpc>
              <a:spcPct val="90000"/>
            </a:lnSpc>
            <a:spcBef>
              <a:spcPct val="0"/>
            </a:spcBef>
            <a:spcAft>
              <a:spcPct val="35000"/>
            </a:spcAft>
          </a:pPr>
          <a:r>
            <a:rPr lang="en-US" sz="1000" kern="1200" dirty="0" smtClean="0"/>
            <a:t>Inputs</a:t>
          </a:r>
          <a:endParaRPr lang="en-US" sz="1000" kern="1200" dirty="0"/>
        </a:p>
        <a:p>
          <a:pPr marL="57150" lvl="1" indent="-57150" algn="l" defTabSz="355600">
            <a:lnSpc>
              <a:spcPct val="90000"/>
            </a:lnSpc>
            <a:spcBef>
              <a:spcPct val="0"/>
            </a:spcBef>
            <a:spcAft>
              <a:spcPct val="15000"/>
            </a:spcAft>
            <a:buChar char="••"/>
          </a:pPr>
          <a:r>
            <a:rPr lang="en-US" sz="800" kern="1200" dirty="0" smtClean="0"/>
            <a:t>Name</a:t>
          </a:r>
          <a:endParaRPr lang="en-US" sz="800" kern="1200" dirty="0"/>
        </a:p>
        <a:p>
          <a:pPr marL="57150" lvl="1" indent="-57150" algn="l" defTabSz="355600">
            <a:lnSpc>
              <a:spcPct val="90000"/>
            </a:lnSpc>
            <a:spcBef>
              <a:spcPct val="0"/>
            </a:spcBef>
            <a:spcAft>
              <a:spcPct val="15000"/>
            </a:spcAft>
            <a:buChar char="••"/>
          </a:pPr>
          <a:r>
            <a:rPr lang="en-US" sz="800" kern="1200" dirty="0" smtClean="0"/>
            <a:t>Position</a:t>
          </a:r>
          <a:endParaRPr lang="en-US" sz="800" kern="1200" dirty="0"/>
        </a:p>
        <a:p>
          <a:pPr marL="57150" lvl="1" indent="-57150" algn="l" defTabSz="355600">
            <a:lnSpc>
              <a:spcPct val="90000"/>
            </a:lnSpc>
            <a:spcBef>
              <a:spcPct val="0"/>
            </a:spcBef>
            <a:spcAft>
              <a:spcPct val="15000"/>
            </a:spcAft>
            <a:buChar char="••"/>
          </a:pPr>
          <a:r>
            <a:rPr lang="en-US" sz="800" kern="1200" dirty="0" smtClean="0"/>
            <a:t>Description (optional)</a:t>
          </a:r>
          <a:endParaRPr lang="en-US" sz="800" kern="1200" dirty="0"/>
        </a:p>
      </dsp:txBody>
      <dsp:txXfrm>
        <a:off x="4759749" y="1976261"/>
        <a:ext cx="1149594" cy="769413"/>
      </dsp:txXfrm>
    </dsp:sp>
    <dsp:sp modelId="{125E7686-8683-2049-8DF2-D6F37A71C0AB}">
      <dsp:nvSpPr>
        <dsp:cNvPr id="0" name=""/>
        <dsp:cNvSpPr/>
      </dsp:nvSpPr>
      <dsp:spPr>
        <a:xfrm>
          <a:off x="2157321" y="460064"/>
          <a:ext cx="3801808" cy="3801808"/>
        </a:xfrm>
        <a:prstGeom prst="pie">
          <a:avLst>
            <a:gd name="adj1" fmla="val 1800000"/>
            <a:gd name="adj2" fmla="val 54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t" anchorCtr="0">
          <a:noAutofit/>
        </a:bodyPr>
        <a:lstStyle/>
        <a:p>
          <a:pPr lvl="0" algn="l" defTabSz="444500">
            <a:lnSpc>
              <a:spcPct val="90000"/>
            </a:lnSpc>
            <a:spcBef>
              <a:spcPct val="0"/>
            </a:spcBef>
            <a:spcAft>
              <a:spcPct val="35000"/>
            </a:spcAft>
          </a:pPr>
          <a:r>
            <a:rPr lang="en-US" sz="1000" kern="1200" dirty="0" smtClean="0"/>
            <a:t>Outputs</a:t>
          </a:r>
          <a:endParaRPr lang="en-US" sz="1000" kern="1200" dirty="0"/>
        </a:p>
        <a:p>
          <a:pPr marL="57150" lvl="1" indent="-57150" algn="l" defTabSz="355600">
            <a:lnSpc>
              <a:spcPct val="90000"/>
            </a:lnSpc>
            <a:spcBef>
              <a:spcPct val="0"/>
            </a:spcBef>
            <a:spcAft>
              <a:spcPct val="15000"/>
            </a:spcAft>
            <a:buChar char="••"/>
          </a:pPr>
          <a:r>
            <a:rPr lang="en-US" sz="800" kern="1200" dirty="0" smtClean="0"/>
            <a:t>Name</a:t>
          </a:r>
          <a:endParaRPr lang="en-US" sz="800" kern="1200" dirty="0"/>
        </a:p>
        <a:p>
          <a:pPr marL="57150" lvl="1" indent="-57150" algn="l" defTabSz="355600">
            <a:lnSpc>
              <a:spcPct val="90000"/>
            </a:lnSpc>
            <a:spcBef>
              <a:spcPct val="0"/>
            </a:spcBef>
            <a:spcAft>
              <a:spcPct val="15000"/>
            </a:spcAft>
            <a:buChar char="••"/>
          </a:pPr>
          <a:r>
            <a:rPr lang="en-US" sz="800" kern="1200" dirty="0" smtClean="0"/>
            <a:t>Position (optional)</a:t>
          </a:r>
          <a:endParaRPr lang="en-US" sz="800" kern="1200" dirty="0"/>
        </a:p>
        <a:p>
          <a:pPr marL="57150" lvl="1" indent="-57150" algn="l" defTabSz="355600">
            <a:lnSpc>
              <a:spcPct val="90000"/>
            </a:lnSpc>
            <a:spcBef>
              <a:spcPct val="0"/>
            </a:spcBef>
            <a:spcAft>
              <a:spcPct val="15000"/>
            </a:spcAft>
            <a:buChar char="••"/>
          </a:pPr>
          <a:r>
            <a:rPr lang="en-US" sz="800" kern="1200" dirty="0" smtClean="0"/>
            <a:t>Description (optional)</a:t>
          </a:r>
          <a:endParaRPr lang="en-US" sz="800" kern="1200" dirty="0"/>
        </a:p>
      </dsp:txBody>
      <dsp:txXfrm>
        <a:off x="4098959" y="3039863"/>
        <a:ext cx="1108860" cy="814673"/>
      </dsp:txXfrm>
    </dsp:sp>
    <dsp:sp modelId="{8408A551-DEB0-B54F-8221-EDA8FA00FCBD}">
      <dsp:nvSpPr>
        <dsp:cNvPr id="0" name=""/>
        <dsp:cNvSpPr/>
      </dsp:nvSpPr>
      <dsp:spPr>
        <a:xfrm>
          <a:off x="2157321" y="460064"/>
          <a:ext cx="3801808" cy="3801808"/>
        </a:xfrm>
        <a:prstGeom prst="pie">
          <a:avLst>
            <a:gd name="adj1" fmla="val 54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t" anchorCtr="0">
          <a:noAutofit/>
        </a:bodyPr>
        <a:lstStyle/>
        <a:p>
          <a:pPr lvl="0" algn="l" defTabSz="444500">
            <a:lnSpc>
              <a:spcPct val="90000"/>
            </a:lnSpc>
            <a:spcBef>
              <a:spcPct val="0"/>
            </a:spcBef>
            <a:spcAft>
              <a:spcPct val="35000"/>
            </a:spcAft>
          </a:pPr>
          <a:r>
            <a:rPr lang="en-US" sz="1000" kern="1200" dirty="0" smtClean="0"/>
            <a:t>Type</a:t>
          </a:r>
          <a:endParaRPr lang="en-US" sz="1000" kern="1200" dirty="0"/>
        </a:p>
        <a:p>
          <a:pPr marL="57150" lvl="1" indent="-57150" algn="l" defTabSz="355600">
            <a:lnSpc>
              <a:spcPct val="90000"/>
            </a:lnSpc>
            <a:spcBef>
              <a:spcPct val="0"/>
            </a:spcBef>
            <a:spcAft>
              <a:spcPct val="15000"/>
            </a:spcAft>
            <a:buChar char="••"/>
          </a:pPr>
          <a:r>
            <a:rPr lang="en-US" sz="800" kern="1200" dirty="0" smtClean="0"/>
            <a:t>Language</a:t>
          </a:r>
          <a:endParaRPr lang="en-US" sz="800" kern="1200" dirty="0"/>
        </a:p>
        <a:p>
          <a:pPr marL="57150" lvl="1" indent="-57150" algn="l" defTabSz="355600">
            <a:lnSpc>
              <a:spcPct val="90000"/>
            </a:lnSpc>
            <a:spcBef>
              <a:spcPct val="0"/>
            </a:spcBef>
            <a:spcAft>
              <a:spcPct val="15000"/>
            </a:spcAft>
            <a:buChar char="••"/>
          </a:pPr>
          <a:r>
            <a:rPr lang="en-US" sz="800" kern="1200" dirty="0" smtClean="0"/>
            <a:t>Possible Automation</a:t>
          </a:r>
          <a:endParaRPr lang="en-US" sz="800" kern="1200" dirty="0"/>
        </a:p>
      </dsp:txBody>
      <dsp:txXfrm>
        <a:off x="2908630" y="3039863"/>
        <a:ext cx="1108860" cy="814673"/>
      </dsp:txXfrm>
    </dsp:sp>
    <dsp:sp modelId="{80AA5067-8E55-A447-A60F-49F15FC4F730}">
      <dsp:nvSpPr>
        <dsp:cNvPr id="0" name=""/>
        <dsp:cNvSpPr/>
      </dsp:nvSpPr>
      <dsp:spPr>
        <a:xfrm>
          <a:off x="2157321" y="460064"/>
          <a:ext cx="3801808" cy="3801808"/>
        </a:xfrm>
        <a:prstGeom prst="pie">
          <a:avLst>
            <a:gd name="adj1" fmla="val 9000000"/>
            <a:gd name="adj2" fmla="val 126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t" anchorCtr="0">
          <a:noAutofit/>
        </a:bodyPr>
        <a:lstStyle/>
        <a:p>
          <a:pPr lvl="0" algn="l" defTabSz="444500">
            <a:lnSpc>
              <a:spcPct val="90000"/>
            </a:lnSpc>
            <a:spcBef>
              <a:spcPct val="0"/>
            </a:spcBef>
            <a:spcAft>
              <a:spcPct val="35000"/>
            </a:spcAft>
          </a:pPr>
          <a:r>
            <a:rPr lang="en-US" sz="1000" kern="1200" dirty="0" smtClean="0"/>
            <a:t>Scope</a:t>
          </a:r>
          <a:endParaRPr lang="en-US" sz="1000" kern="1200" dirty="0"/>
        </a:p>
        <a:p>
          <a:pPr marL="57150" lvl="1" indent="-57150" algn="l" defTabSz="355600">
            <a:lnSpc>
              <a:spcPct val="90000"/>
            </a:lnSpc>
            <a:spcBef>
              <a:spcPct val="0"/>
            </a:spcBef>
            <a:spcAft>
              <a:spcPct val="15000"/>
            </a:spcAft>
            <a:buChar char="••"/>
          </a:pPr>
          <a:r>
            <a:rPr lang="en-US" sz="800" kern="1200" dirty="0" smtClean="0"/>
            <a:t>Module</a:t>
          </a:r>
          <a:endParaRPr lang="en-US" sz="800" kern="1200" dirty="0"/>
        </a:p>
        <a:p>
          <a:pPr marL="57150" lvl="1" indent="-57150" algn="l" defTabSz="355600">
            <a:lnSpc>
              <a:spcPct val="90000"/>
            </a:lnSpc>
            <a:spcBef>
              <a:spcPct val="0"/>
            </a:spcBef>
            <a:spcAft>
              <a:spcPct val="15000"/>
            </a:spcAft>
            <a:buChar char="••"/>
          </a:pPr>
          <a:r>
            <a:rPr lang="en-US" sz="800" kern="1200" dirty="0" smtClean="0"/>
            <a:t>Method</a:t>
          </a:r>
          <a:endParaRPr lang="en-US" sz="800" kern="1200" dirty="0"/>
        </a:p>
        <a:p>
          <a:pPr marL="57150" lvl="1" indent="-57150" algn="l" defTabSz="355600">
            <a:lnSpc>
              <a:spcPct val="90000"/>
            </a:lnSpc>
            <a:spcBef>
              <a:spcPct val="0"/>
            </a:spcBef>
            <a:spcAft>
              <a:spcPct val="15000"/>
            </a:spcAft>
            <a:buChar char="••"/>
          </a:pPr>
          <a:r>
            <a:rPr lang="en-US" sz="800" kern="1200" dirty="0" smtClean="0"/>
            <a:t>Statement</a:t>
          </a:r>
          <a:endParaRPr lang="en-US" sz="800" kern="1200" dirty="0"/>
        </a:p>
        <a:p>
          <a:pPr marL="57150" lvl="1" indent="-57150" algn="l" defTabSz="355600">
            <a:lnSpc>
              <a:spcPct val="90000"/>
            </a:lnSpc>
            <a:spcBef>
              <a:spcPct val="0"/>
            </a:spcBef>
            <a:spcAft>
              <a:spcPct val="15000"/>
            </a:spcAft>
            <a:buChar char="••"/>
          </a:pPr>
          <a:r>
            <a:rPr lang="en-US" sz="800" kern="1200" dirty="0" smtClean="0"/>
            <a:t>Possible Automation</a:t>
          </a:r>
          <a:endParaRPr lang="en-US" sz="800" kern="1200" dirty="0"/>
        </a:p>
      </dsp:txBody>
      <dsp:txXfrm>
        <a:off x="2216158" y="1976261"/>
        <a:ext cx="1149594" cy="769413"/>
      </dsp:txXfrm>
    </dsp:sp>
    <dsp:sp modelId="{C58A7994-167E-4A4F-B3BA-FC31FF966182}">
      <dsp:nvSpPr>
        <dsp:cNvPr id="0" name=""/>
        <dsp:cNvSpPr/>
      </dsp:nvSpPr>
      <dsp:spPr>
        <a:xfrm>
          <a:off x="2157321" y="460064"/>
          <a:ext cx="3801808" cy="3801808"/>
        </a:xfrm>
        <a:prstGeom prst="pie">
          <a:avLst>
            <a:gd name="adj1" fmla="val 126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t" anchorCtr="0">
          <a:noAutofit/>
        </a:bodyPr>
        <a:lstStyle/>
        <a:p>
          <a:pPr lvl="0" algn="l" defTabSz="444500">
            <a:lnSpc>
              <a:spcPct val="90000"/>
            </a:lnSpc>
            <a:spcBef>
              <a:spcPct val="0"/>
            </a:spcBef>
            <a:spcAft>
              <a:spcPct val="35000"/>
            </a:spcAft>
          </a:pPr>
          <a:r>
            <a:rPr lang="en-US" sz="1000" kern="1200" dirty="0" smtClean="0"/>
            <a:t>Location</a:t>
          </a:r>
          <a:endParaRPr lang="en-US" sz="1000" kern="1200" dirty="0"/>
        </a:p>
        <a:p>
          <a:pPr marL="57150" lvl="1" indent="-57150" algn="l" defTabSz="355600">
            <a:lnSpc>
              <a:spcPct val="90000"/>
            </a:lnSpc>
            <a:spcBef>
              <a:spcPct val="0"/>
            </a:spcBef>
            <a:spcAft>
              <a:spcPct val="15000"/>
            </a:spcAft>
            <a:buChar char="••"/>
          </a:pPr>
          <a:r>
            <a:rPr lang="en-US" sz="800" kern="1200" dirty="0" smtClean="0"/>
            <a:t>Component</a:t>
          </a:r>
          <a:endParaRPr lang="en-US" sz="800" kern="1200" dirty="0"/>
        </a:p>
        <a:p>
          <a:pPr marL="57150" lvl="1" indent="-57150" algn="l" defTabSz="355600">
            <a:lnSpc>
              <a:spcPct val="90000"/>
            </a:lnSpc>
            <a:spcBef>
              <a:spcPct val="0"/>
            </a:spcBef>
            <a:spcAft>
              <a:spcPct val="15000"/>
            </a:spcAft>
            <a:buChar char="••"/>
          </a:pPr>
          <a:r>
            <a:rPr lang="en-US" sz="800" kern="1200" dirty="0" smtClean="0"/>
            <a:t>File</a:t>
          </a:r>
          <a:endParaRPr lang="en-US" sz="800" kern="1200" dirty="0"/>
        </a:p>
      </dsp:txBody>
      <dsp:txXfrm>
        <a:off x="2908630" y="867400"/>
        <a:ext cx="1108860" cy="8146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9F6D0-D008-414F-AA2E-76F43110C1B2}">
      <dsp:nvSpPr>
        <dsp:cNvPr id="0" name=""/>
        <dsp:cNvSpPr/>
      </dsp:nvSpPr>
      <dsp:spPr>
        <a:xfrm>
          <a:off x="1887" y="824"/>
          <a:ext cx="8225824"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kern="1200" dirty="0" smtClean="0"/>
            <a:t>Harness</a:t>
          </a:r>
          <a:endParaRPr lang="en-US" sz="4500" kern="1200" dirty="0"/>
        </a:p>
      </dsp:txBody>
      <dsp:txXfrm>
        <a:off x="32665" y="31602"/>
        <a:ext cx="8164268" cy="989271"/>
      </dsp:txXfrm>
    </dsp:sp>
    <dsp:sp modelId="{1AACB2F6-4276-C04F-A10D-69A0077769CD}">
      <dsp:nvSpPr>
        <dsp:cNvPr id="0" name=""/>
        <dsp:cNvSpPr/>
      </dsp:nvSpPr>
      <dsp:spPr>
        <a:xfrm>
          <a:off x="1887" y="1158653"/>
          <a:ext cx="4888888"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dirty="0" smtClean="0"/>
            <a:t>Functions</a:t>
          </a:r>
          <a:endParaRPr lang="en-US" sz="4100" kern="1200" dirty="0"/>
        </a:p>
      </dsp:txBody>
      <dsp:txXfrm>
        <a:off x="32665" y="1189431"/>
        <a:ext cx="4827332" cy="989271"/>
      </dsp:txXfrm>
    </dsp:sp>
    <dsp:sp modelId="{2113919D-9187-494F-A7D9-4C49AC838D08}">
      <dsp:nvSpPr>
        <dsp:cNvPr id="0" name=""/>
        <dsp:cNvSpPr/>
      </dsp:nvSpPr>
      <dsp:spPr>
        <a:xfrm>
          <a:off x="1887" y="2316481"/>
          <a:ext cx="1585242"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Function 1</a:t>
          </a:r>
          <a:endParaRPr lang="en-US" sz="2800" kern="1200" dirty="0"/>
        </a:p>
      </dsp:txBody>
      <dsp:txXfrm>
        <a:off x="32665" y="2347259"/>
        <a:ext cx="1523686" cy="989271"/>
      </dsp:txXfrm>
    </dsp:sp>
    <dsp:sp modelId="{B1262244-C6A2-3A44-ACFF-B8CA9782D912}">
      <dsp:nvSpPr>
        <dsp:cNvPr id="0" name=""/>
        <dsp:cNvSpPr/>
      </dsp:nvSpPr>
      <dsp:spPr>
        <a:xfrm>
          <a:off x="1653710" y="2316481"/>
          <a:ext cx="1585242"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Function 2</a:t>
          </a:r>
          <a:endParaRPr lang="en-US" sz="2800" kern="1200" dirty="0"/>
        </a:p>
      </dsp:txBody>
      <dsp:txXfrm>
        <a:off x="1684488" y="2347259"/>
        <a:ext cx="1523686" cy="989271"/>
      </dsp:txXfrm>
    </dsp:sp>
    <dsp:sp modelId="{C1615229-2ABA-2F44-8FA5-7C14DD99E327}">
      <dsp:nvSpPr>
        <dsp:cNvPr id="0" name=""/>
        <dsp:cNvSpPr/>
      </dsp:nvSpPr>
      <dsp:spPr>
        <a:xfrm>
          <a:off x="3305533" y="2316481"/>
          <a:ext cx="1585242"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Function 3</a:t>
          </a:r>
          <a:endParaRPr lang="en-US" sz="2800" kern="1200" dirty="0"/>
        </a:p>
      </dsp:txBody>
      <dsp:txXfrm>
        <a:off x="3336311" y="2347259"/>
        <a:ext cx="1523686" cy="989271"/>
      </dsp:txXfrm>
    </dsp:sp>
    <dsp:sp modelId="{644ED32E-44AF-7B46-9AA4-DE55AD46936F}">
      <dsp:nvSpPr>
        <dsp:cNvPr id="0" name=""/>
        <dsp:cNvSpPr/>
      </dsp:nvSpPr>
      <dsp:spPr>
        <a:xfrm>
          <a:off x="5023936" y="1158653"/>
          <a:ext cx="3203775"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dirty="0" smtClean="0"/>
            <a:t>Components</a:t>
          </a:r>
          <a:endParaRPr lang="en-US" sz="4100" kern="1200" dirty="0"/>
        </a:p>
      </dsp:txBody>
      <dsp:txXfrm>
        <a:off x="5054714" y="1189431"/>
        <a:ext cx="3142219" cy="989271"/>
      </dsp:txXfrm>
    </dsp:sp>
    <dsp:sp modelId="{7411ECB6-8A46-B445-B0A8-8E0D94F94D03}">
      <dsp:nvSpPr>
        <dsp:cNvPr id="0" name=""/>
        <dsp:cNvSpPr/>
      </dsp:nvSpPr>
      <dsp:spPr>
        <a:xfrm>
          <a:off x="5023936" y="2316481"/>
          <a:ext cx="3203775"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smtClean="0"/>
            <a:t>Component 1</a:t>
          </a:r>
          <a:endParaRPr lang="en-US" sz="2800" kern="1200" dirty="0"/>
        </a:p>
      </dsp:txBody>
      <dsp:txXfrm>
        <a:off x="5054714" y="2347259"/>
        <a:ext cx="3142219" cy="989271"/>
      </dsp:txXfrm>
    </dsp:sp>
    <dsp:sp modelId="{F6F054FC-F87F-5248-8099-1B5671369DDE}">
      <dsp:nvSpPr>
        <dsp:cNvPr id="0" name=""/>
        <dsp:cNvSpPr/>
      </dsp:nvSpPr>
      <dsp:spPr>
        <a:xfrm>
          <a:off x="5023936" y="3474310"/>
          <a:ext cx="1585242"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Function 1 (Reference)</a:t>
          </a:r>
          <a:endParaRPr lang="en-US" sz="2200" kern="1200" dirty="0"/>
        </a:p>
      </dsp:txBody>
      <dsp:txXfrm>
        <a:off x="5054714" y="3505088"/>
        <a:ext cx="1523686" cy="989271"/>
      </dsp:txXfrm>
    </dsp:sp>
    <dsp:sp modelId="{8B13D961-086A-1540-9ABF-0EE33B72B8FF}">
      <dsp:nvSpPr>
        <dsp:cNvPr id="0" name=""/>
        <dsp:cNvSpPr/>
      </dsp:nvSpPr>
      <dsp:spPr>
        <a:xfrm>
          <a:off x="6642469" y="3474310"/>
          <a:ext cx="1585242" cy="10508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Function 3 (Reference)</a:t>
          </a:r>
          <a:endParaRPr lang="en-US" sz="2200" kern="1200" dirty="0"/>
        </a:p>
      </dsp:txBody>
      <dsp:txXfrm>
        <a:off x="6673247" y="3505088"/>
        <a:ext cx="1523686" cy="98927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8C4D9-4669-CA4A-AE4D-D08D86B66764}">
      <dsp:nvSpPr>
        <dsp:cNvPr id="0" name=""/>
        <dsp:cNvSpPr/>
      </dsp:nvSpPr>
      <dsp:spPr>
        <a:xfrm>
          <a:off x="2213895" y="362077"/>
          <a:ext cx="3801808" cy="38018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2133600">
            <a:lnSpc>
              <a:spcPct val="90000"/>
            </a:lnSpc>
            <a:spcBef>
              <a:spcPct val="0"/>
            </a:spcBef>
            <a:spcAft>
              <a:spcPct val="35000"/>
            </a:spcAft>
          </a:pPr>
          <a:r>
            <a:rPr lang="en-US" sz="4800" kern="1200" dirty="0" smtClean="0"/>
            <a:t>Metadata</a:t>
          </a:r>
          <a:endParaRPr lang="en-US" sz="4800" kern="1200" dirty="0"/>
        </a:p>
        <a:p>
          <a:pPr marL="285750" lvl="1" indent="-285750" algn="l" defTabSz="1644650">
            <a:lnSpc>
              <a:spcPct val="90000"/>
            </a:lnSpc>
            <a:spcBef>
              <a:spcPct val="0"/>
            </a:spcBef>
            <a:spcAft>
              <a:spcPct val="15000"/>
            </a:spcAft>
            <a:buChar char="••"/>
          </a:pPr>
          <a:r>
            <a:rPr lang="en-US" sz="3700" kern="1200" dirty="0" smtClean="0"/>
            <a:t>Name</a:t>
          </a:r>
          <a:endParaRPr lang="en-US" sz="3700" kern="1200" dirty="0"/>
        </a:p>
        <a:p>
          <a:pPr marL="285750" lvl="1" indent="-285750" algn="l" defTabSz="1644650">
            <a:lnSpc>
              <a:spcPct val="90000"/>
            </a:lnSpc>
            <a:spcBef>
              <a:spcPct val="0"/>
            </a:spcBef>
            <a:spcAft>
              <a:spcPct val="15000"/>
            </a:spcAft>
            <a:buChar char="••"/>
          </a:pPr>
          <a:r>
            <a:rPr lang="en-US" sz="3700" kern="1200" dirty="0" smtClean="0"/>
            <a:t>Description (optional)</a:t>
          </a:r>
          <a:endParaRPr lang="en-US" sz="3700" kern="1200" dirty="0"/>
        </a:p>
      </dsp:txBody>
      <dsp:txXfrm>
        <a:off x="2779640" y="927822"/>
        <a:ext cx="2670318" cy="267031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F0E14-3875-2140-9D6F-5F785F48DBFB}">
      <dsp:nvSpPr>
        <dsp:cNvPr id="0" name=""/>
        <dsp:cNvSpPr/>
      </dsp:nvSpPr>
      <dsp:spPr>
        <a:xfrm>
          <a:off x="2263861" y="2918177"/>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Workflow</a:t>
          </a:r>
          <a:endParaRPr lang="en-US" sz="1100" kern="1200" dirty="0"/>
        </a:p>
      </dsp:txBody>
      <dsp:txXfrm>
        <a:off x="2274104" y="2928420"/>
        <a:ext cx="678950" cy="329232"/>
      </dsp:txXfrm>
    </dsp:sp>
    <dsp:sp modelId="{6BCB4C47-B883-5B42-BBDD-243F38124872}">
      <dsp:nvSpPr>
        <dsp:cNvPr id="0" name=""/>
        <dsp:cNvSpPr/>
      </dsp:nvSpPr>
      <dsp:spPr>
        <a:xfrm rot="19457599">
          <a:off x="2930912" y="2986416"/>
          <a:ext cx="344543" cy="12150"/>
        </a:xfrm>
        <a:custGeom>
          <a:avLst/>
          <a:gdLst/>
          <a:ahLst/>
          <a:cxnLst/>
          <a:rect l="0" t="0" r="0" b="0"/>
          <a:pathLst>
            <a:path>
              <a:moveTo>
                <a:pt x="0" y="6075"/>
              </a:moveTo>
              <a:lnTo>
                <a:pt x="344543" y="60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94570" y="2983878"/>
        <a:ext cx="17227" cy="17227"/>
      </dsp:txXfrm>
    </dsp:sp>
    <dsp:sp modelId="{62DB965F-AE2D-654A-95D9-7EBA375DEB82}">
      <dsp:nvSpPr>
        <dsp:cNvPr id="0" name=""/>
        <dsp:cNvSpPr/>
      </dsp:nvSpPr>
      <dsp:spPr>
        <a:xfrm>
          <a:off x="3243071" y="2717089"/>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Function</a:t>
          </a:r>
          <a:endParaRPr lang="en-US" sz="1100" kern="1200" dirty="0"/>
        </a:p>
      </dsp:txBody>
      <dsp:txXfrm>
        <a:off x="3253314" y="2727332"/>
        <a:ext cx="678950" cy="329232"/>
      </dsp:txXfrm>
    </dsp:sp>
    <dsp:sp modelId="{25FF21E0-594F-B047-82C0-7F697F4F5D16}">
      <dsp:nvSpPr>
        <dsp:cNvPr id="0" name=""/>
        <dsp:cNvSpPr/>
      </dsp:nvSpPr>
      <dsp:spPr>
        <a:xfrm rot="2142401">
          <a:off x="2930912" y="3187504"/>
          <a:ext cx="344543" cy="12150"/>
        </a:xfrm>
        <a:custGeom>
          <a:avLst/>
          <a:gdLst/>
          <a:ahLst/>
          <a:cxnLst/>
          <a:rect l="0" t="0" r="0" b="0"/>
          <a:pathLst>
            <a:path>
              <a:moveTo>
                <a:pt x="0" y="6075"/>
              </a:moveTo>
              <a:lnTo>
                <a:pt x="344543" y="60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94570" y="3184966"/>
        <a:ext cx="17227" cy="17227"/>
      </dsp:txXfrm>
    </dsp:sp>
    <dsp:sp modelId="{4AE253BC-5E01-4A40-ACA0-1F4393AF3231}">
      <dsp:nvSpPr>
        <dsp:cNvPr id="0" name=""/>
        <dsp:cNvSpPr/>
      </dsp:nvSpPr>
      <dsp:spPr>
        <a:xfrm>
          <a:off x="3243071" y="3119265"/>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Function</a:t>
          </a:r>
          <a:endParaRPr lang="en-US" sz="1100" kern="1200" dirty="0"/>
        </a:p>
      </dsp:txBody>
      <dsp:txXfrm>
        <a:off x="3253314" y="3129508"/>
        <a:ext cx="678950" cy="329232"/>
      </dsp:txXfrm>
    </dsp:sp>
    <dsp:sp modelId="{008A2EFF-924B-F54A-B7D7-19B13F0CFE58}">
      <dsp:nvSpPr>
        <dsp:cNvPr id="0" name=""/>
        <dsp:cNvSpPr/>
      </dsp:nvSpPr>
      <dsp:spPr>
        <a:xfrm rot="16924900">
          <a:off x="3414055" y="2634513"/>
          <a:ext cx="1336678" cy="12150"/>
        </a:xfrm>
        <a:custGeom>
          <a:avLst/>
          <a:gdLst/>
          <a:ahLst/>
          <a:cxnLst/>
          <a:rect l="0" t="0" r="0" b="0"/>
          <a:pathLst>
            <a:path>
              <a:moveTo>
                <a:pt x="0" y="6075"/>
              </a:moveTo>
              <a:lnTo>
                <a:pt x="1336678"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48977" y="2607171"/>
        <a:ext cx="66833" cy="66833"/>
      </dsp:txXfrm>
    </dsp:sp>
    <dsp:sp modelId="{BACF8E86-79DD-B042-86BE-0BEC89DED43A}">
      <dsp:nvSpPr>
        <dsp:cNvPr id="0" name=""/>
        <dsp:cNvSpPr/>
      </dsp:nvSpPr>
      <dsp:spPr>
        <a:xfrm>
          <a:off x="4222281" y="1812193"/>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Inputs</a:t>
          </a:r>
          <a:endParaRPr lang="en-US" sz="1100" kern="1200" dirty="0"/>
        </a:p>
      </dsp:txBody>
      <dsp:txXfrm>
        <a:off x="4232524" y="1822436"/>
        <a:ext cx="678950" cy="329232"/>
      </dsp:txXfrm>
    </dsp:sp>
    <dsp:sp modelId="{C6B684C5-13E0-484D-BEAC-F72B5B6E0FA7}">
      <dsp:nvSpPr>
        <dsp:cNvPr id="0" name=""/>
        <dsp:cNvSpPr/>
      </dsp:nvSpPr>
      <dsp:spPr>
        <a:xfrm rot="17132988">
          <a:off x="4539785" y="1478257"/>
          <a:ext cx="1043638" cy="12150"/>
        </a:xfrm>
        <a:custGeom>
          <a:avLst/>
          <a:gdLst/>
          <a:ahLst/>
          <a:cxnLst/>
          <a:rect l="0" t="0" r="0" b="0"/>
          <a:pathLst>
            <a:path>
              <a:moveTo>
                <a:pt x="0" y="6075"/>
              </a:moveTo>
              <a:lnTo>
                <a:pt x="1043638"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35514" y="1458242"/>
        <a:ext cx="52181" cy="52181"/>
      </dsp:txXfrm>
    </dsp:sp>
    <dsp:sp modelId="{32952ECD-E914-0445-AD74-C375D4338015}">
      <dsp:nvSpPr>
        <dsp:cNvPr id="0" name=""/>
        <dsp:cNvSpPr/>
      </dsp:nvSpPr>
      <dsp:spPr>
        <a:xfrm>
          <a:off x="5201492" y="806754"/>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Input</a:t>
          </a:r>
          <a:endParaRPr lang="en-US" sz="1100" kern="1200" dirty="0"/>
        </a:p>
      </dsp:txBody>
      <dsp:txXfrm>
        <a:off x="5211735" y="816997"/>
        <a:ext cx="678950" cy="329232"/>
      </dsp:txXfrm>
    </dsp:sp>
    <dsp:sp modelId="{51D65D19-FEC9-F34A-8938-6ADDB5FD9904}">
      <dsp:nvSpPr>
        <dsp:cNvPr id="0" name=""/>
        <dsp:cNvSpPr/>
      </dsp:nvSpPr>
      <dsp:spPr>
        <a:xfrm rot="17350740">
          <a:off x="5615006" y="573362"/>
          <a:ext cx="851619" cy="12150"/>
        </a:xfrm>
        <a:custGeom>
          <a:avLst/>
          <a:gdLst/>
          <a:ahLst/>
          <a:cxnLst/>
          <a:rect l="0" t="0" r="0" b="0"/>
          <a:pathLst>
            <a:path>
              <a:moveTo>
                <a:pt x="0" y="6075"/>
              </a:moveTo>
              <a:lnTo>
                <a:pt x="851619"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19525" y="558147"/>
        <a:ext cx="42580" cy="42580"/>
      </dsp:txXfrm>
    </dsp:sp>
    <dsp:sp modelId="{06F9354D-1D4D-EE46-B10D-AE738AE35F96}">
      <dsp:nvSpPr>
        <dsp:cNvPr id="0" name=""/>
        <dsp:cNvSpPr/>
      </dsp:nvSpPr>
      <dsp:spPr>
        <a:xfrm>
          <a:off x="6180702" y="2403"/>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Metadata</a:t>
          </a:r>
          <a:endParaRPr lang="en-US" sz="1100" kern="1200" dirty="0"/>
        </a:p>
      </dsp:txBody>
      <dsp:txXfrm>
        <a:off x="6190945" y="12646"/>
        <a:ext cx="678950" cy="329232"/>
      </dsp:txXfrm>
    </dsp:sp>
    <dsp:sp modelId="{BB533F7F-C558-3349-83AE-76BCF02B37BF}">
      <dsp:nvSpPr>
        <dsp:cNvPr id="0" name=""/>
        <dsp:cNvSpPr/>
      </dsp:nvSpPr>
      <dsp:spPr>
        <a:xfrm rot="18289469">
          <a:off x="5795857" y="774450"/>
          <a:ext cx="489917" cy="12150"/>
        </a:xfrm>
        <a:custGeom>
          <a:avLst/>
          <a:gdLst/>
          <a:ahLst/>
          <a:cxnLst/>
          <a:rect l="0" t="0" r="0" b="0"/>
          <a:pathLst>
            <a:path>
              <a:moveTo>
                <a:pt x="0" y="6075"/>
              </a:moveTo>
              <a:lnTo>
                <a:pt x="489917"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28567" y="768277"/>
        <a:ext cx="24495" cy="24495"/>
      </dsp:txXfrm>
    </dsp:sp>
    <dsp:sp modelId="{E4660342-23CA-F944-B507-E7BC766AD5F1}">
      <dsp:nvSpPr>
        <dsp:cNvPr id="0" name=""/>
        <dsp:cNvSpPr/>
      </dsp:nvSpPr>
      <dsp:spPr>
        <a:xfrm>
          <a:off x="6180702" y="404578"/>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Order</a:t>
          </a:r>
          <a:endParaRPr lang="en-US" sz="1100" kern="1200" dirty="0"/>
        </a:p>
      </dsp:txBody>
      <dsp:txXfrm>
        <a:off x="6190945" y="414821"/>
        <a:ext cx="678950" cy="329232"/>
      </dsp:txXfrm>
    </dsp:sp>
    <dsp:sp modelId="{2D5B0453-5967-674E-844F-BECEA488348C}">
      <dsp:nvSpPr>
        <dsp:cNvPr id="0" name=""/>
        <dsp:cNvSpPr/>
      </dsp:nvSpPr>
      <dsp:spPr>
        <a:xfrm>
          <a:off x="5900928" y="975538"/>
          <a:ext cx="279774" cy="12150"/>
        </a:xfrm>
        <a:custGeom>
          <a:avLst/>
          <a:gdLst/>
          <a:ahLst/>
          <a:cxnLst/>
          <a:rect l="0" t="0" r="0" b="0"/>
          <a:pathLst>
            <a:path>
              <a:moveTo>
                <a:pt x="0" y="6075"/>
              </a:moveTo>
              <a:lnTo>
                <a:pt x="279774"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33821" y="974619"/>
        <a:ext cx="13988" cy="13988"/>
      </dsp:txXfrm>
    </dsp:sp>
    <dsp:sp modelId="{47361095-D10F-B94C-9119-66246975B94C}">
      <dsp:nvSpPr>
        <dsp:cNvPr id="0" name=""/>
        <dsp:cNvSpPr/>
      </dsp:nvSpPr>
      <dsp:spPr>
        <a:xfrm>
          <a:off x="6180702" y="806754"/>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Required</a:t>
          </a:r>
          <a:endParaRPr lang="en-US" sz="1100" kern="1200" dirty="0"/>
        </a:p>
      </dsp:txBody>
      <dsp:txXfrm>
        <a:off x="6190945" y="816997"/>
        <a:ext cx="678950" cy="329232"/>
      </dsp:txXfrm>
    </dsp:sp>
    <dsp:sp modelId="{649B4AE4-A29D-6E4F-B482-89EDD61F37E5}">
      <dsp:nvSpPr>
        <dsp:cNvPr id="0" name=""/>
        <dsp:cNvSpPr/>
      </dsp:nvSpPr>
      <dsp:spPr>
        <a:xfrm rot="3310531">
          <a:off x="5795857" y="1176626"/>
          <a:ext cx="489917" cy="12150"/>
        </a:xfrm>
        <a:custGeom>
          <a:avLst/>
          <a:gdLst/>
          <a:ahLst/>
          <a:cxnLst/>
          <a:rect l="0" t="0" r="0" b="0"/>
          <a:pathLst>
            <a:path>
              <a:moveTo>
                <a:pt x="0" y="6075"/>
              </a:moveTo>
              <a:lnTo>
                <a:pt x="489917"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28567" y="1170453"/>
        <a:ext cx="24495" cy="24495"/>
      </dsp:txXfrm>
    </dsp:sp>
    <dsp:sp modelId="{904F7B29-4232-5341-9AB3-C1AE2BA24F83}">
      <dsp:nvSpPr>
        <dsp:cNvPr id="0" name=""/>
        <dsp:cNvSpPr/>
      </dsp:nvSpPr>
      <dsp:spPr>
        <a:xfrm>
          <a:off x="6180702" y="1208930"/>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Source</a:t>
          </a:r>
          <a:endParaRPr lang="en-US" sz="1100" kern="1200" dirty="0"/>
        </a:p>
      </dsp:txBody>
      <dsp:txXfrm>
        <a:off x="6190945" y="1219173"/>
        <a:ext cx="678950" cy="329232"/>
      </dsp:txXfrm>
    </dsp:sp>
    <dsp:sp modelId="{B4E58005-A8CC-EE40-9A03-5DEB00659EEB}">
      <dsp:nvSpPr>
        <dsp:cNvPr id="0" name=""/>
        <dsp:cNvSpPr/>
      </dsp:nvSpPr>
      <dsp:spPr>
        <a:xfrm rot="4249260">
          <a:off x="5615006" y="1377713"/>
          <a:ext cx="851619" cy="12150"/>
        </a:xfrm>
        <a:custGeom>
          <a:avLst/>
          <a:gdLst/>
          <a:ahLst/>
          <a:cxnLst/>
          <a:rect l="0" t="0" r="0" b="0"/>
          <a:pathLst>
            <a:path>
              <a:moveTo>
                <a:pt x="0" y="6075"/>
              </a:moveTo>
              <a:lnTo>
                <a:pt x="851619"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19525" y="1362498"/>
        <a:ext cx="42580" cy="42580"/>
      </dsp:txXfrm>
    </dsp:sp>
    <dsp:sp modelId="{8E39E690-0A46-C64A-9790-68DDE10A9038}">
      <dsp:nvSpPr>
        <dsp:cNvPr id="0" name=""/>
        <dsp:cNvSpPr/>
      </dsp:nvSpPr>
      <dsp:spPr>
        <a:xfrm>
          <a:off x="6180702" y="1611106"/>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Target</a:t>
          </a:r>
          <a:br>
            <a:rPr lang="en-US" sz="1100" kern="1200" dirty="0" smtClean="0"/>
          </a:br>
          <a:r>
            <a:rPr lang="en-US" sz="1100" kern="1200" dirty="0" smtClean="0"/>
            <a:t>(Optional)</a:t>
          </a:r>
          <a:endParaRPr lang="en-US" sz="1100" kern="1200" dirty="0"/>
        </a:p>
      </dsp:txBody>
      <dsp:txXfrm>
        <a:off x="6190945" y="1621349"/>
        <a:ext cx="678950" cy="329232"/>
      </dsp:txXfrm>
    </dsp:sp>
    <dsp:sp modelId="{44540BA6-2328-BC42-A1C2-7B549C2345AB}">
      <dsp:nvSpPr>
        <dsp:cNvPr id="0" name=""/>
        <dsp:cNvSpPr/>
      </dsp:nvSpPr>
      <dsp:spPr>
        <a:xfrm rot="4467012">
          <a:off x="4539785" y="2483697"/>
          <a:ext cx="1043638" cy="12150"/>
        </a:xfrm>
        <a:custGeom>
          <a:avLst/>
          <a:gdLst/>
          <a:ahLst/>
          <a:cxnLst/>
          <a:rect l="0" t="0" r="0" b="0"/>
          <a:pathLst>
            <a:path>
              <a:moveTo>
                <a:pt x="0" y="6075"/>
              </a:moveTo>
              <a:lnTo>
                <a:pt x="1043638"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35514" y="2463681"/>
        <a:ext cx="52181" cy="52181"/>
      </dsp:txXfrm>
    </dsp:sp>
    <dsp:sp modelId="{73CE509A-CC9E-3944-B740-B9ACB4E436F4}">
      <dsp:nvSpPr>
        <dsp:cNvPr id="0" name=""/>
        <dsp:cNvSpPr/>
      </dsp:nvSpPr>
      <dsp:spPr>
        <a:xfrm>
          <a:off x="5201492" y="2817633"/>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Input</a:t>
          </a:r>
          <a:endParaRPr lang="en-US" sz="1100" kern="1200" dirty="0"/>
        </a:p>
      </dsp:txBody>
      <dsp:txXfrm>
        <a:off x="5211735" y="2827876"/>
        <a:ext cx="678950" cy="329232"/>
      </dsp:txXfrm>
    </dsp:sp>
    <dsp:sp modelId="{D72DA52D-1CB9-AC4B-9F71-DE4AC527621E}">
      <dsp:nvSpPr>
        <dsp:cNvPr id="0" name=""/>
        <dsp:cNvSpPr/>
      </dsp:nvSpPr>
      <dsp:spPr>
        <a:xfrm rot="17350740">
          <a:off x="5615006" y="2584241"/>
          <a:ext cx="851619" cy="12150"/>
        </a:xfrm>
        <a:custGeom>
          <a:avLst/>
          <a:gdLst/>
          <a:ahLst/>
          <a:cxnLst/>
          <a:rect l="0" t="0" r="0" b="0"/>
          <a:pathLst>
            <a:path>
              <a:moveTo>
                <a:pt x="0" y="6075"/>
              </a:moveTo>
              <a:lnTo>
                <a:pt x="851619"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19525" y="2569026"/>
        <a:ext cx="42580" cy="42580"/>
      </dsp:txXfrm>
    </dsp:sp>
    <dsp:sp modelId="{24D0696A-4BA4-A447-AF69-EC729ACC0D47}">
      <dsp:nvSpPr>
        <dsp:cNvPr id="0" name=""/>
        <dsp:cNvSpPr/>
      </dsp:nvSpPr>
      <dsp:spPr>
        <a:xfrm>
          <a:off x="6180702" y="2013281"/>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Metadata</a:t>
          </a:r>
          <a:endParaRPr lang="en-US" sz="1100" kern="1200" dirty="0"/>
        </a:p>
      </dsp:txBody>
      <dsp:txXfrm>
        <a:off x="6190945" y="2023524"/>
        <a:ext cx="678950" cy="329232"/>
      </dsp:txXfrm>
    </dsp:sp>
    <dsp:sp modelId="{33FC1530-504E-024D-8418-DBDBB5F7DD6F}">
      <dsp:nvSpPr>
        <dsp:cNvPr id="0" name=""/>
        <dsp:cNvSpPr/>
      </dsp:nvSpPr>
      <dsp:spPr>
        <a:xfrm rot="18289469">
          <a:off x="5795857" y="2785328"/>
          <a:ext cx="489917" cy="12150"/>
        </a:xfrm>
        <a:custGeom>
          <a:avLst/>
          <a:gdLst/>
          <a:ahLst/>
          <a:cxnLst/>
          <a:rect l="0" t="0" r="0" b="0"/>
          <a:pathLst>
            <a:path>
              <a:moveTo>
                <a:pt x="0" y="6075"/>
              </a:moveTo>
              <a:lnTo>
                <a:pt x="489917"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28567" y="2779156"/>
        <a:ext cx="24495" cy="24495"/>
      </dsp:txXfrm>
    </dsp:sp>
    <dsp:sp modelId="{D9BBC09B-C078-1B47-861E-91B0C40D5BB4}">
      <dsp:nvSpPr>
        <dsp:cNvPr id="0" name=""/>
        <dsp:cNvSpPr/>
      </dsp:nvSpPr>
      <dsp:spPr>
        <a:xfrm>
          <a:off x="6180702" y="2415457"/>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Order</a:t>
          </a:r>
          <a:endParaRPr lang="en-US" sz="1100" kern="1200" dirty="0"/>
        </a:p>
      </dsp:txBody>
      <dsp:txXfrm>
        <a:off x="6190945" y="2425700"/>
        <a:ext cx="678950" cy="329232"/>
      </dsp:txXfrm>
    </dsp:sp>
    <dsp:sp modelId="{62EEC0CD-14DC-6C49-A028-6CF24F0E6C88}">
      <dsp:nvSpPr>
        <dsp:cNvPr id="0" name=""/>
        <dsp:cNvSpPr/>
      </dsp:nvSpPr>
      <dsp:spPr>
        <a:xfrm>
          <a:off x="5900928" y="2986416"/>
          <a:ext cx="279774" cy="12150"/>
        </a:xfrm>
        <a:custGeom>
          <a:avLst/>
          <a:gdLst/>
          <a:ahLst/>
          <a:cxnLst/>
          <a:rect l="0" t="0" r="0" b="0"/>
          <a:pathLst>
            <a:path>
              <a:moveTo>
                <a:pt x="0" y="6075"/>
              </a:moveTo>
              <a:lnTo>
                <a:pt x="279774"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33821" y="2985497"/>
        <a:ext cx="13988" cy="13988"/>
      </dsp:txXfrm>
    </dsp:sp>
    <dsp:sp modelId="{8415110A-8353-E042-B2B1-CF41CE0DC27C}">
      <dsp:nvSpPr>
        <dsp:cNvPr id="0" name=""/>
        <dsp:cNvSpPr/>
      </dsp:nvSpPr>
      <dsp:spPr>
        <a:xfrm>
          <a:off x="6180702" y="2817633"/>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Required</a:t>
          </a:r>
          <a:endParaRPr lang="en-US" sz="1100" kern="1200" dirty="0"/>
        </a:p>
      </dsp:txBody>
      <dsp:txXfrm>
        <a:off x="6190945" y="2827876"/>
        <a:ext cx="678950" cy="329232"/>
      </dsp:txXfrm>
    </dsp:sp>
    <dsp:sp modelId="{B5A7AC02-3B80-1A4C-84C9-76173761FA72}">
      <dsp:nvSpPr>
        <dsp:cNvPr id="0" name=""/>
        <dsp:cNvSpPr/>
      </dsp:nvSpPr>
      <dsp:spPr>
        <a:xfrm rot="3310531">
          <a:off x="5795857" y="3187504"/>
          <a:ext cx="489917" cy="12150"/>
        </a:xfrm>
        <a:custGeom>
          <a:avLst/>
          <a:gdLst/>
          <a:ahLst/>
          <a:cxnLst/>
          <a:rect l="0" t="0" r="0" b="0"/>
          <a:pathLst>
            <a:path>
              <a:moveTo>
                <a:pt x="0" y="6075"/>
              </a:moveTo>
              <a:lnTo>
                <a:pt x="489917"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28567" y="3181332"/>
        <a:ext cx="24495" cy="24495"/>
      </dsp:txXfrm>
    </dsp:sp>
    <dsp:sp modelId="{7C233695-EE7B-8148-B834-6EB2E8E67B71}">
      <dsp:nvSpPr>
        <dsp:cNvPr id="0" name=""/>
        <dsp:cNvSpPr/>
      </dsp:nvSpPr>
      <dsp:spPr>
        <a:xfrm>
          <a:off x="6180702" y="3219808"/>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Source</a:t>
          </a:r>
          <a:endParaRPr lang="en-US" sz="1100" kern="1200" dirty="0"/>
        </a:p>
      </dsp:txBody>
      <dsp:txXfrm>
        <a:off x="6190945" y="3230051"/>
        <a:ext cx="678950" cy="329232"/>
      </dsp:txXfrm>
    </dsp:sp>
    <dsp:sp modelId="{BF17782F-578C-1347-A8A2-874231543CA4}">
      <dsp:nvSpPr>
        <dsp:cNvPr id="0" name=""/>
        <dsp:cNvSpPr/>
      </dsp:nvSpPr>
      <dsp:spPr>
        <a:xfrm rot="4249260">
          <a:off x="5615006" y="3388592"/>
          <a:ext cx="851619" cy="12150"/>
        </a:xfrm>
        <a:custGeom>
          <a:avLst/>
          <a:gdLst/>
          <a:ahLst/>
          <a:cxnLst/>
          <a:rect l="0" t="0" r="0" b="0"/>
          <a:pathLst>
            <a:path>
              <a:moveTo>
                <a:pt x="0" y="6075"/>
              </a:moveTo>
              <a:lnTo>
                <a:pt x="851619"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19525" y="3373377"/>
        <a:ext cx="42580" cy="42580"/>
      </dsp:txXfrm>
    </dsp:sp>
    <dsp:sp modelId="{18667BB1-02B8-6C42-9DC0-4465D687F885}">
      <dsp:nvSpPr>
        <dsp:cNvPr id="0" name=""/>
        <dsp:cNvSpPr/>
      </dsp:nvSpPr>
      <dsp:spPr>
        <a:xfrm>
          <a:off x="6180702" y="3621984"/>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Target</a:t>
          </a:r>
          <a:br>
            <a:rPr lang="en-US" sz="1100" kern="1200" dirty="0" smtClean="0"/>
          </a:br>
          <a:r>
            <a:rPr lang="en-US" sz="1100" kern="1200" dirty="0" smtClean="0"/>
            <a:t>(optional)</a:t>
          </a:r>
          <a:endParaRPr lang="en-US" sz="1100" kern="1200" dirty="0"/>
        </a:p>
      </dsp:txBody>
      <dsp:txXfrm>
        <a:off x="6190945" y="3632227"/>
        <a:ext cx="678950" cy="329232"/>
      </dsp:txXfrm>
    </dsp:sp>
    <dsp:sp modelId="{103DFD53-A01D-7948-AF8F-623584F1016D}">
      <dsp:nvSpPr>
        <dsp:cNvPr id="0" name=""/>
        <dsp:cNvSpPr/>
      </dsp:nvSpPr>
      <dsp:spPr>
        <a:xfrm rot="4675100">
          <a:off x="3414055" y="3941584"/>
          <a:ext cx="1336678" cy="12150"/>
        </a:xfrm>
        <a:custGeom>
          <a:avLst/>
          <a:gdLst/>
          <a:ahLst/>
          <a:cxnLst/>
          <a:rect l="0" t="0" r="0" b="0"/>
          <a:pathLst>
            <a:path>
              <a:moveTo>
                <a:pt x="0" y="6075"/>
              </a:moveTo>
              <a:lnTo>
                <a:pt x="1336678"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48977" y="3914242"/>
        <a:ext cx="66833" cy="66833"/>
      </dsp:txXfrm>
    </dsp:sp>
    <dsp:sp modelId="{964D4A08-BA23-AF42-B378-BD6B253F6D4B}">
      <dsp:nvSpPr>
        <dsp:cNvPr id="0" name=""/>
        <dsp:cNvSpPr/>
      </dsp:nvSpPr>
      <dsp:spPr>
        <a:xfrm>
          <a:off x="4222281" y="4426336"/>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Outputs</a:t>
          </a:r>
          <a:endParaRPr lang="en-US" sz="1100" kern="1200" dirty="0"/>
        </a:p>
      </dsp:txBody>
      <dsp:txXfrm>
        <a:off x="4232524" y="4436579"/>
        <a:ext cx="678950" cy="329232"/>
      </dsp:txXfrm>
    </dsp:sp>
    <dsp:sp modelId="{3510966F-7935-9E47-922A-C28B01DCE8BB}">
      <dsp:nvSpPr>
        <dsp:cNvPr id="0" name=""/>
        <dsp:cNvSpPr/>
      </dsp:nvSpPr>
      <dsp:spPr>
        <a:xfrm>
          <a:off x="4921718" y="4595119"/>
          <a:ext cx="279774" cy="12150"/>
        </a:xfrm>
        <a:custGeom>
          <a:avLst/>
          <a:gdLst/>
          <a:ahLst/>
          <a:cxnLst/>
          <a:rect l="0" t="0" r="0" b="0"/>
          <a:pathLst>
            <a:path>
              <a:moveTo>
                <a:pt x="0" y="6075"/>
              </a:moveTo>
              <a:lnTo>
                <a:pt x="279774"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54610" y="4594200"/>
        <a:ext cx="13988" cy="13988"/>
      </dsp:txXfrm>
    </dsp:sp>
    <dsp:sp modelId="{A19907C5-971C-BD4D-AC31-D2C453C02586}">
      <dsp:nvSpPr>
        <dsp:cNvPr id="0" name=""/>
        <dsp:cNvSpPr/>
      </dsp:nvSpPr>
      <dsp:spPr>
        <a:xfrm>
          <a:off x="5201492" y="4426336"/>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Output</a:t>
          </a:r>
          <a:endParaRPr lang="en-US" sz="1100" kern="1200" dirty="0"/>
        </a:p>
      </dsp:txBody>
      <dsp:txXfrm>
        <a:off x="5211735" y="4436579"/>
        <a:ext cx="678950" cy="329232"/>
      </dsp:txXfrm>
    </dsp:sp>
    <dsp:sp modelId="{E75B0B99-961D-E24F-8D28-61B613F64CB0}">
      <dsp:nvSpPr>
        <dsp:cNvPr id="0" name=""/>
        <dsp:cNvSpPr/>
      </dsp:nvSpPr>
      <dsp:spPr>
        <a:xfrm rot="18289469">
          <a:off x="5795857" y="4394031"/>
          <a:ext cx="489917" cy="12150"/>
        </a:xfrm>
        <a:custGeom>
          <a:avLst/>
          <a:gdLst/>
          <a:ahLst/>
          <a:cxnLst/>
          <a:rect l="0" t="0" r="0" b="0"/>
          <a:pathLst>
            <a:path>
              <a:moveTo>
                <a:pt x="0" y="6075"/>
              </a:moveTo>
              <a:lnTo>
                <a:pt x="489917"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28567" y="4387859"/>
        <a:ext cx="24495" cy="24495"/>
      </dsp:txXfrm>
    </dsp:sp>
    <dsp:sp modelId="{B3530848-105E-094D-8D64-D7C4992A703A}">
      <dsp:nvSpPr>
        <dsp:cNvPr id="0" name=""/>
        <dsp:cNvSpPr/>
      </dsp:nvSpPr>
      <dsp:spPr>
        <a:xfrm>
          <a:off x="6180702" y="4024160"/>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Metadata</a:t>
          </a:r>
          <a:endParaRPr lang="en-US" sz="1100" kern="1200" dirty="0"/>
        </a:p>
      </dsp:txBody>
      <dsp:txXfrm>
        <a:off x="6190945" y="4034403"/>
        <a:ext cx="678950" cy="329232"/>
      </dsp:txXfrm>
    </dsp:sp>
    <dsp:sp modelId="{D97943A9-A3E4-C54E-A548-89939475D612}">
      <dsp:nvSpPr>
        <dsp:cNvPr id="0" name=""/>
        <dsp:cNvSpPr/>
      </dsp:nvSpPr>
      <dsp:spPr>
        <a:xfrm>
          <a:off x="5900928" y="4595119"/>
          <a:ext cx="279774" cy="12150"/>
        </a:xfrm>
        <a:custGeom>
          <a:avLst/>
          <a:gdLst/>
          <a:ahLst/>
          <a:cxnLst/>
          <a:rect l="0" t="0" r="0" b="0"/>
          <a:pathLst>
            <a:path>
              <a:moveTo>
                <a:pt x="0" y="6075"/>
              </a:moveTo>
              <a:lnTo>
                <a:pt x="279774"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33821" y="4594200"/>
        <a:ext cx="13988" cy="13988"/>
      </dsp:txXfrm>
    </dsp:sp>
    <dsp:sp modelId="{2224961B-8E03-6E46-AB1B-42DEB58C3AA4}">
      <dsp:nvSpPr>
        <dsp:cNvPr id="0" name=""/>
        <dsp:cNvSpPr/>
      </dsp:nvSpPr>
      <dsp:spPr>
        <a:xfrm>
          <a:off x="6180702" y="4426336"/>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Order</a:t>
          </a:r>
          <a:endParaRPr lang="en-US" sz="1100" kern="1200" dirty="0"/>
        </a:p>
      </dsp:txBody>
      <dsp:txXfrm>
        <a:off x="6190945" y="4436579"/>
        <a:ext cx="678950" cy="329232"/>
      </dsp:txXfrm>
    </dsp:sp>
    <dsp:sp modelId="{B667DF67-1763-864A-AE77-507AEA5A48AB}">
      <dsp:nvSpPr>
        <dsp:cNvPr id="0" name=""/>
        <dsp:cNvSpPr/>
      </dsp:nvSpPr>
      <dsp:spPr>
        <a:xfrm rot="3310531">
          <a:off x="5795857" y="4796207"/>
          <a:ext cx="489917" cy="12150"/>
        </a:xfrm>
        <a:custGeom>
          <a:avLst/>
          <a:gdLst/>
          <a:ahLst/>
          <a:cxnLst/>
          <a:rect l="0" t="0" r="0" b="0"/>
          <a:pathLst>
            <a:path>
              <a:moveTo>
                <a:pt x="0" y="6075"/>
              </a:moveTo>
              <a:lnTo>
                <a:pt x="489917" y="60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28567" y="4790035"/>
        <a:ext cx="24495" cy="24495"/>
      </dsp:txXfrm>
    </dsp:sp>
    <dsp:sp modelId="{89BCA351-467E-5244-BBD2-ADB3D68A3921}">
      <dsp:nvSpPr>
        <dsp:cNvPr id="0" name=""/>
        <dsp:cNvSpPr/>
      </dsp:nvSpPr>
      <dsp:spPr>
        <a:xfrm>
          <a:off x="6180702" y="4828511"/>
          <a:ext cx="699436" cy="3497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Target</a:t>
          </a:r>
          <a:br>
            <a:rPr lang="en-US" sz="1100" kern="1200" dirty="0" smtClean="0"/>
          </a:br>
          <a:r>
            <a:rPr lang="en-US" sz="1100" kern="1200" dirty="0" smtClean="0"/>
            <a:t>(optional)</a:t>
          </a:r>
          <a:endParaRPr lang="en-US" sz="1100" kern="1200" dirty="0"/>
        </a:p>
      </dsp:txBody>
      <dsp:txXfrm>
        <a:off x="6190945" y="4838754"/>
        <a:ext cx="678950" cy="32923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61ABF-8AAA-804E-A7CE-E057241E5998}">
      <dsp:nvSpPr>
        <dsp:cNvPr id="0" name=""/>
        <dsp:cNvSpPr/>
      </dsp:nvSpPr>
      <dsp:spPr>
        <a:xfrm>
          <a:off x="617219" y="0"/>
          <a:ext cx="6995160" cy="45259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4B0387-0098-4B46-9989-8D9AC53385CD}">
      <dsp:nvSpPr>
        <dsp:cNvPr id="0" name=""/>
        <dsp:cNvSpPr/>
      </dsp:nvSpPr>
      <dsp:spPr>
        <a:xfrm>
          <a:off x="278874" y="1357788"/>
          <a:ext cx="2468880" cy="18103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Choose workflow</a:t>
          </a:r>
          <a:endParaRPr lang="en-US" sz="2600" kern="1200" dirty="0"/>
        </a:p>
      </dsp:txBody>
      <dsp:txXfrm>
        <a:off x="367250" y="1446164"/>
        <a:ext cx="2292128" cy="1633633"/>
      </dsp:txXfrm>
    </dsp:sp>
    <dsp:sp modelId="{87EDE7AF-B26E-8D49-8D93-F1CDFF09D22A}">
      <dsp:nvSpPr>
        <dsp:cNvPr id="0" name=""/>
        <dsp:cNvSpPr/>
      </dsp:nvSpPr>
      <dsp:spPr>
        <a:xfrm>
          <a:off x="2880359" y="1357788"/>
          <a:ext cx="2468880" cy="18103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Define input sources, and optionally targets</a:t>
          </a:r>
          <a:endParaRPr lang="en-US" sz="2600" kern="1200" dirty="0"/>
        </a:p>
      </dsp:txBody>
      <dsp:txXfrm>
        <a:off x="2968735" y="1446164"/>
        <a:ext cx="2292128" cy="1633633"/>
      </dsp:txXfrm>
    </dsp:sp>
    <dsp:sp modelId="{43799820-95F1-CC41-95D0-2E01DCFEC32E}">
      <dsp:nvSpPr>
        <dsp:cNvPr id="0" name=""/>
        <dsp:cNvSpPr/>
      </dsp:nvSpPr>
      <dsp:spPr>
        <a:xfrm>
          <a:off x="5481845" y="1357788"/>
          <a:ext cx="2468880" cy="18103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Optionally define output targets</a:t>
          </a:r>
          <a:endParaRPr lang="en-US" sz="2600" kern="1200" dirty="0"/>
        </a:p>
      </dsp:txBody>
      <dsp:txXfrm>
        <a:off x="5570221" y="1446164"/>
        <a:ext cx="2292128" cy="163363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D078D-2418-1A48-8DD9-47B7DC96F91A}">
      <dsp:nvSpPr>
        <dsp:cNvPr id="0" name=""/>
        <dsp:cNvSpPr/>
      </dsp:nvSpPr>
      <dsp:spPr>
        <a:xfrm>
          <a:off x="2243838" y="914885"/>
          <a:ext cx="2684227" cy="268468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Workflow</a:t>
          </a:r>
        </a:p>
      </dsp:txBody>
      <dsp:txXfrm>
        <a:off x="2636934" y="1308048"/>
        <a:ext cx="1898035" cy="1898362"/>
      </dsp:txXfrm>
    </dsp:sp>
    <dsp:sp modelId="{89455FCA-9E2C-6245-B25F-633EC55A3FF5}">
      <dsp:nvSpPr>
        <dsp:cNvPr id="0" name=""/>
        <dsp:cNvSpPr/>
      </dsp:nvSpPr>
      <dsp:spPr>
        <a:xfrm>
          <a:off x="3069203" y="3399998"/>
          <a:ext cx="216389" cy="216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1280E2-B498-1A48-9EC3-965D319D43B8}">
      <dsp:nvSpPr>
        <dsp:cNvPr id="0" name=""/>
        <dsp:cNvSpPr/>
      </dsp:nvSpPr>
      <dsp:spPr>
        <a:xfrm>
          <a:off x="5100957" y="2004401"/>
          <a:ext cx="216389" cy="216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0FE41D-A919-3B4C-942A-82F249053B5C}">
      <dsp:nvSpPr>
        <dsp:cNvPr id="0" name=""/>
        <dsp:cNvSpPr/>
      </dsp:nvSpPr>
      <dsp:spPr>
        <a:xfrm>
          <a:off x="4066910" y="3630278"/>
          <a:ext cx="298430" cy="2988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34E31E-E755-9046-B157-3F22020C6B6E}">
      <dsp:nvSpPr>
        <dsp:cNvPr id="0" name=""/>
        <dsp:cNvSpPr/>
      </dsp:nvSpPr>
      <dsp:spPr>
        <a:xfrm>
          <a:off x="3129770" y="1216649"/>
          <a:ext cx="216389" cy="216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3A1DC1-4F19-8143-8B04-5E7FE6DAB229}">
      <dsp:nvSpPr>
        <dsp:cNvPr id="0" name=""/>
        <dsp:cNvSpPr/>
      </dsp:nvSpPr>
      <dsp:spPr>
        <a:xfrm>
          <a:off x="2448665" y="2454887"/>
          <a:ext cx="216389" cy="216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9BE279-DD26-114A-A6F1-F82ECEA909CE}">
      <dsp:nvSpPr>
        <dsp:cNvPr id="0" name=""/>
        <dsp:cNvSpPr/>
      </dsp:nvSpPr>
      <dsp:spPr>
        <a:xfrm>
          <a:off x="1404707" y="1399434"/>
          <a:ext cx="1091310" cy="10914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Function 1</a:t>
          </a:r>
          <a:endParaRPr lang="en-US" sz="1400" kern="1200" dirty="0"/>
        </a:p>
      </dsp:txBody>
      <dsp:txXfrm>
        <a:off x="1564526" y="1559271"/>
        <a:ext cx="771672" cy="771760"/>
      </dsp:txXfrm>
    </dsp:sp>
    <dsp:sp modelId="{50AF23BF-1861-614F-9A2F-BE242627D9D0}">
      <dsp:nvSpPr>
        <dsp:cNvPr id="0" name=""/>
        <dsp:cNvSpPr/>
      </dsp:nvSpPr>
      <dsp:spPr>
        <a:xfrm>
          <a:off x="3473902" y="1226244"/>
          <a:ext cx="298430" cy="2988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67EC11-21E4-C641-852C-D0E88E699BCB}">
      <dsp:nvSpPr>
        <dsp:cNvPr id="0" name=""/>
        <dsp:cNvSpPr/>
      </dsp:nvSpPr>
      <dsp:spPr>
        <a:xfrm>
          <a:off x="1507671" y="2810383"/>
          <a:ext cx="539598" cy="5397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6C362B-4C8F-B247-A381-FBD118E883DD}">
      <dsp:nvSpPr>
        <dsp:cNvPr id="0" name=""/>
        <dsp:cNvSpPr/>
      </dsp:nvSpPr>
      <dsp:spPr>
        <a:xfrm>
          <a:off x="5203921" y="886100"/>
          <a:ext cx="1091310" cy="10914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Function 3</a:t>
          </a:r>
          <a:endParaRPr lang="en-US" sz="1400" kern="1200" dirty="0"/>
        </a:p>
      </dsp:txBody>
      <dsp:txXfrm>
        <a:off x="5363740" y="1045937"/>
        <a:ext cx="771672" cy="771760"/>
      </dsp:txXfrm>
    </dsp:sp>
    <dsp:sp modelId="{777EFCE7-2D0A-3448-B6E9-B3B5CF66A1C3}">
      <dsp:nvSpPr>
        <dsp:cNvPr id="0" name=""/>
        <dsp:cNvSpPr/>
      </dsp:nvSpPr>
      <dsp:spPr>
        <a:xfrm>
          <a:off x="4716630" y="1639310"/>
          <a:ext cx="298430" cy="2988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552C85-16C1-AD45-950E-2B12CA903063}">
      <dsp:nvSpPr>
        <dsp:cNvPr id="0" name=""/>
        <dsp:cNvSpPr/>
      </dsp:nvSpPr>
      <dsp:spPr>
        <a:xfrm>
          <a:off x="1302294" y="3452770"/>
          <a:ext cx="216389" cy="216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2929F5-F042-154C-BB72-C23763F00B22}">
      <dsp:nvSpPr>
        <dsp:cNvPr id="0" name=""/>
        <dsp:cNvSpPr/>
      </dsp:nvSpPr>
      <dsp:spPr>
        <a:xfrm>
          <a:off x="3458485" y="3144770"/>
          <a:ext cx="216389" cy="216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4BB223-62AE-7748-8416-1DF85E2B4D2F}">
      <dsp:nvSpPr>
        <dsp:cNvPr id="0" name=""/>
        <dsp:cNvSpPr/>
      </dsp:nvSpPr>
      <dsp:spPr>
        <a:xfrm>
          <a:off x="5717090" y="2772003"/>
          <a:ext cx="1091310" cy="10914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Function 2</a:t>
          </a:r>
          <a:endParaRPr lang="en-US" sz="1400" kern="1200" dirty="0"/>
        </a:p>
      </dsp:txBody>
      <dsp:txXfrm>
        <a:off x="5876909" y="2931840"/>
        <a:ext cx="771672" cy="771760"/>
      </dsp:txXfrm>
    </dsp:sp>
    <dsp:sp modelId="{11FFA3C4-FF92-604B-BE2F-6143958EC5D7}">
      <dsp:nvSpPr>
        <dsp:cNvPr id="0" name=""/>
        <dsp:cNvSpPr/>
      </dsp:nvSpPr>
      <dsp:spPr>
        <a:xfrm>
          <a:off x="5409299" y="2734103"/>
          <a:ext cx="216389" cy="216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B27643-39E2-6D44-806F-93863D17FD32}">
      <dsp:nvSpPr>
        <dsp:cNvPr id="0" name=""/>
        <dsp:cNvSpPr/>
      </dsp:nvSpPr>
      <dsp:spPr>
        <a:xfrm>
          <a:off x="2584666" y="3706079"/>
          <a:ext cx="1091310" cy="10914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Function 4</a:t>
          </a:r>
          <a:endParaRPr lang="en-US" sz="1400" kern="1200" dirty="0"/>
        </a:p>
      </dsp:txBody>
      <dsp:txXfrm>
        <a:off x="2744485" y="3865916"/>
        <a:ext cx="771672" cy="771760"/>
      </dsp:txXfrm>
    </dsp:sp>
    <dsp:sp modelId="{D478063F-6DB6-B04F-AF2E-C38A64617A62}">
      <dsp:nvSpPr>
        <dsp:cNvPr id="0" name=""/>
        <dsp:cNvSpPr/>
      </dsp:nvSpPr>
      <dsp:spPr>
        <a:xfrm>
          <a:off x="3559247" y="3669138"/>
          <a:ext cx="216389" cy="216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5B93F8-E38F-AA41-8BDC-B45F579EBC86}">
      <dsp:nvSpPr>
        <dsp:cNvPr id="0" name=""/>
        <dsp:cNvSpPr/>
      </dsp:nvSpPr>
      <dsp:spPr>
        <a:xfrm>
          <a:off x="3625320" y="0"/>
          <a:ext cx="1091310" cy="10914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Function 5</a:t>
          </a:r>
          <a:endParaRPr lang="en-US" sz="1400" kern="1200" dirty="0"/>
        </a:p>
      </dsp:txBody>
      <dsp:txXfrm>
        <a:off x="3785139" y="159837"/>
        <a:ext cx="771672" cy="771760"/>
      </dsp:txXfrm>
    </dsp:sp>
    <dsp:sp modelId="{D73C671D-1E12-1E4D-96F7-930577592DCE}">
      <dsp:nvSpPr>
        <dsp:cNvPr id="0" name=""/>
        <dsp:cNvSpPr/>
      </dsp:nvSpPr>
      <dsp:spPr>
        <a:xfrm>
          <a:off x="2279628" y="1183066"/>
          <a:ext cx="216389" cy="216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68A5C5-FD3E-504E-A7FC-D16AA768DEFE}">
      <dsp:nvSpPr>
        <dsp:cNvPr id="0" name=""/>
        <dsp:cNvSpPr/>
      </dsp:nvSpPr>
      <dsp:spPr>
        <a:xfrm>
          <a:off x="4799222" y="268660"/>
          <a:ext cx="216389" cy="216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290F2-E2D5-F447-8437-EA16D668F8C1}">
      <dsp:nvSpPr>
        <dsp:cNvPr id="0" name=""/>
        <dsp:cNvSpPr/>
      </dsp:nvSpPr>
      <dsp:spPr>
        <a:xfrm>
          <a:off x="1342" y="375690"/>
          <a:ext cx="943645" cy="943645"/>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17E61C-A3A2-7243-B41C-914B9D7DD97B}">
      <dsp:nvSpPr>
        <dsp:cNvPr id="0" name=""/>
        <dsp:cNvSpPr/>
      </dsp:nvSpPr>
      <dsp:spPr>
        <a:xfrm>
          <a:off x="95707" y="470054"/>
          <a:ext cx="754916" cy="754916"/>
        </a:xfrm>
        <a:prstGeom prst="pie">
          <a:avLst>
            <a:gd name="adj1" fmla="val 126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9ABE55-1C6A-F74C-9FE9-FA74F78ABDA9}">
      <dsp:nvSpPr>
        <dsp:cNvPr id="0" name=""/>
        <dsp:cNvSpPr/>
      </dsp:nvSpPr>
      <dsp:spPr>
        <a:xfrm rot="16200000">
          <a:off x="-1083849" y="2498892"/>
          <a:ext cx="2736572" cy="566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22350">
            <a:lnSpc>
              <a:spcPct val="90000"/>
            </a:lnSpc>
            <a:spcBef>
              <a:spcPct val="0"/>
            </a:spcBef>
            <a:spcAft>
              <a:spcPct val="35000"/>
            </a:spcAft>
          </a:pPr>
          <a:r>
            <a:rPr lang="en-US" sz="2300" kern="1200" dirty="0" smtClean="0"/>
            <a:t>Version Control</a:t>
          </a:r>
          <a:endParaRPr lang="en-US" sz="2300" kern="1200" dirty="0"/>
        </a:p>
      </dsp:txBody>
      <dsp:txXfrm>
        <a:off x="-1083849" y="2498892"/>
        <a:ext cx="2736572" cy="566187"/>
      </dsp:txXfrm>
    </dsp:sp>
    <dsp:sp modelId="{D1063EE1-3EB5-8840-8A6A-A4B6D17BF173}">
      <dsp:nvSpPr>
        <dsp:cNvPr id="0" name=""/>
        <dsp:cNvSpPr/>
      </dsp:nvSpPr>
      <dsp:spPr>
        <a:xfrm>
          <a:off x="661894" y="375690"/>
          <a:ext cx="1887291" cy="377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44550">
            <a:lnSpc>
              <a:spcPct val="90000"/>
            </a:lnSpc>
            <a:spcBef>
              <a:spcPct val="0"/>
            </a:spcBef>
            <a:spcAft>
              <a:spcPct val="35000"/>
            </a:spcAft>
          </a:pPr>
          <a:r>
            <a:rPr lang="en-US" sz="1900" kern="1200" dirty="0" smtClean="0"/>
            <a:t>Code</a:t>
          </a:r>
          <a:endParaRPr lang="en-US" sz="1900" kern="1200" dirty="0"/>
        </a:p>
        <a:p>
          <a:pPr marL="114300" lvl="1" indent="-114300" algn="l" defTabSz="666750">
            <a:lnSpc>
              <a:spcPct val="90000"/>
            </a:lnSpc>
            <a:spcBef>
              <a:spcPct val="0"/>
            </a:spcBef>
            <a:spcAft>
              <a:spcPct val="15000"/>
            </a:spcAft>
            <a:buChar char="••"/>
          </a:pPr>
          <a:r>
            <a:rPr lang="en-US" sz="1500" kern="1200" dirty="0" smtClean="0"/>
            <a:t>Manual Efforts</a:t>
          </a:r>
          <a:endParaRPr lang="en-US" sz="1500" kern="1200" dirty="0"/>
        </a:p>
        <a:p>
          <a:pPr marL="114300" lvl="1" indent="-114300" algn="l" defTabSz="666750">
            <a:lnSpc>
              <a:spcPct val="90000"/>
            </a:lnSpc>
            <a:spcBef>
              <a:spcPct val="0"/>
            </a:spcBef>
            <a:spcAft>
              <a:spcPct val="15000"/>
            </a:spcAft>
            <a:buChar char="••"/>
          </a:pPr>
          <a:r>
            <a:rPr lang="en-US" sz="1500" kern="1200" dirty="0" smtClean="0"/>
            <a:t>Subversion</a:t>
          </a:r>
          <a:endParaRPr lang="en-US" sz="1500" kern="1200" dirty="0"/>
        </a:p>
        <a:p>
          <a:pPr marL="114300" lvl="1" indent="-114300" algn="l" defTabSz="666750">
            <a:lnSpc>
              <a:spcPct val="90000"/>
            </a:lnSpc>
            <a:spcBef>
              <a:spcPct val="0"/>
            </a:spcBef>
            <a:spcAft>
              <a:spcPct val="15000"/>
            </a:spcAft>
            <a:buChar char="••"/>
          </a:pPr>
          <a:r>
            <a:rPr lang="en-US" sz="1500" kern="1200" dirty="0" smtClean="0"/>
            <a:t>Git</a:t>
          </a:r>
          <a:endParaRPr lang="en-US" sz="1500" kern="1200" dirty="0"/>
        </a:p>
        <a:p>
          <a:pPr marL="114300" lvl="1" indent="-114300" algn="l" defTabSz="666750">
            <a:lnSpc>
              <a:spcPct val="90000"/>
            </a:lnSpc>
            <a:spcBef>
              <a:spcPct val="0"/>
            </a:spcBef>
            <a:spcAft>
              <a:spcPct val="15000"/>
            </a:spcAft>
            <a:buChar char="••"/>
          </a:pPr>
          <a:r>
            <a:rPr lang="en-US" sz="1500" kern="1200" dirty="0" smtClean="0"/>
            <a:t>Mercurial</a:t>
          </a:r>
          <a:endParaRPr lang="en-US" sz="1500" kern="1200" dirty="0"/>
        </a:p>
        <a:p>
          <a:pPr lvl="0" algn="l" defTabSz="844550">
            <a:lnSpc>
              <a:spcPct val="90000"/>
            </a:lnSpc>
            <a:spcBef>
              <a:spcPct val="0"/>
            </a:spcBef>
            <a:spcAft>
              <a:spcPct val="35000"/>
            </a:spcAft>
          </a:pPr>
          <a:r>
            <a:rPr lang="en-US" sz="1900" kern="1200" dirty="0" smtClean="0"/>
            <a:t>Development</a:t>
          </a:r>
          <a:endParaRPr lang="en-US" sz="1900" kern="1200" dirty="0"/>
        </a:p>
        <a:p>
          <a:pPr marL="114300" lvl="1" indent="-114300" algn="l" defTabSz="666750">
            <a:lnSpc>
              <a:spcPct val="90000"/>
            </a:lnSpc>
            <a:spcBef>
              <a:spcPct val="0"/>
            </a:spcBef>
            <a:spcAft>
              <a:spcPct val="15000"/>
            </a:spcAft>
            <a:buChar char="••"/>
          </a:pPr>
          <a:r>
            <a:rPr lang="en-US" sz="1500" kern="1200" dirty="0" smtClean="0"/>
            <a:t>Trac</a:t>
          </a:r>
          <a:endParaRPr lang="en-US" sz="1500" kern="1200" dirty="0"/>
        </a:p>
        <a:p>
          <a:pPr marL="114300" lvl="1" indent="-114300" algn="l" defTabSz="666750">
            <a:lnSpc>
              <a:spcPct val="90000"/>
            </a:lnSpc>
            <a:spcBef>
              <a:spcPct val="0"/>
            </a:spcBef>
            <a:spcAft>
              <a:spcPct val="15000"/>
            </a:spcAft>
            <a:buChar char="••"/>
          </a:pPr>
          <a:r>
            <a:rPr lang="en-US" sz="1500" kern="1200" dirty="0" smtClean="0"/>
            <a:t>FogBugz</a:t>
          </a:r>
          <a:endParaRPr lang="en-US" sz="1500" kern="1200" dirty="0"/>
        </a:p>
        <a:p>
          <a:pPr marL="114300" lvl="1" indent="-114300" algn="l" defTabSz="666750">
            <a:lnSpc>
              <a:spcPct val="90000"/>
            </a:lnSpc>
            <a:spcBef>
              <a:spcPct val="0"/>
            </a:spcBef>
            <a:spcAft>
              <a:spcPct val="15000"/>
            </a:spcAft>
            <a:buChar char="••"/>
          </a:pPr>
          <a:r>
            <a:rPr lang="en-US" sz="1500" kern="1200" dirty="0" smtClean="0"/>
            <a:t>JIRA</a:t>
          </a:r>
          <a:endParaRPr lang="en-US" sz="1500" kern="1200" dirty="0"/>
        </a:p>
      </dsp:txBody>
      <dsp:txXfrm>
        <a:off x="661894" y="375690"/>
        <a:ext cx="1887291" cy="3774582"/>
      </dsp:txXfrm>
    </dsp:sp>
    <dsp:sp modelId="{322AB402-92C1-9C4B-A830-BCE987E75CBC}">
      <dsp:nvSpPr>
        <dsp:cNvPr id="0" name=""/>
        <dsp:cNvSpPr/>
      </dsp:nvSpPr>
      <dsp:spPr>
        <a:xfrm>
          <a:off x="2840878" y="375690"/>
          <a:ext cx="943645" cy="943645"/>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E30FF7-36D9-4249-8E05-3D0D464AB76C}">
      <dsp:nvSpPr>
        <dsp:cNvPr id="0" name=""/>
        <dsp:cNvSpPr/>
      </dsp:nvSpPr>
      <dsp:spPr>
        <a:xfrm>
          <a:off x="2935242" y="470054"/>
          <a:ext cx="754916" cy="754916"/>
        </a:xfrm>
        <a:prstGeom prst="pie">
          <a:avLst>
            <a:gd name="adj1" fmla="val 90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6FB1A-54DF-B84F-BA60-963F82C6A178}">
      <dsp:nvSpPr>
        <dsp:cNvPr id="0" name=""/>
        <dsp:cNvSpPr/>
      </dsp:nvSpPr>
      <dsp:spPr>
        <a:xfrm rot="16200000">
          <a:off x="1755685" y="2498892"/>
          <a:ext cx="2736572" cy="566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22350">
            <a:lnSpc>
              <a:spcPct val="90000"/>
            </a:lnSpc>
            <a:spcBef>
              <a:spcPct val="0"/>
            </a:spcBef>
            <a:spcAft>
              <a:spcPct val="35000"/>
            </a:spcAft>
          </a:pPr>
          <a:r>
            <a:rPr lang="en-US" sz="2300" kern="1200" dirty="0" smtClean="0"/>
            <a:t>Continuous Integration</a:t>
          </a:r>
          <a:endParaRPr lang="en-US" sz="2300" kern="1200" dirty="0"/>
        </a:p>
      </dsp:txBody>
      <dsp:txXfrm>
        <a:off x="1755685" y="2498892"/>
        <a:ext cx="2736572" cy="566187"/>
      </dsp:txXfrm>
    </dsp:sp>
    <dsp:sp modelId="{ACE373B0-1A6B-1841-96C1-0868C99AB70E}">
      <dsp:nvSpPr>
        <dsp:cNvPr id="0" name=""/>
        <dsp:cNvSpPr/>
      </dsp:nvSpPr>
      <dsp:spPr>
        <a:xfrm>
          <a:off x="3501430" y="375690"/>
          <a:ext cx="1887291" cy="377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44550">
            <a:lnSpc>
              <a:spcPct val="90000"/>
            </a:lnSpc>
            <a:spcBef>
              <a:spcPct val="0"/>
            </a:spcBef>
            <a:spcAft>
              <a:spcPct val="35000"/>
            </a:spcAft>
          </a:pPr>
          <a:r>
            <a:rPr lang="en-US" sz="1900" kern="1200" dirty="0" smtClean="0"/>
            <a:t>Deployment</a:t>
          </a:r>
          <a:endParaRPr lang="en-US" sz="1900" kern="1200" dirty="0"/>
        </a:p>
        <a:p>
          <a:pPr marL="114300" lvl="1" indent="-114300" algn="l" defTabSz="666750">
            <a:lnSpc>
              <a:spcPct val="90000"/>
            </a:lnSpc>
            <a:spcBef>
              <a:spcPct val="0"/>
            </a:spcBef>
            <a:spcAft>
              <a:spcPct val="15000"/>
            </a:spcAft>
            <a:buChar char="••"/>
          </a:pPr>
          <a:r>
            <a:rPr lang="en-US" sz="1500" kern="1200" dirty="0" smtClean="0"/>
            <a:t>Jenkins</a:t>
          </a:r>
          <a:endParaRPr lang="en-US" sz="1500" kern="1200" dirty="0"/>
        </a:p>
        <a:p>
          <a:pPr marL="114300" lvl="1" indent="-114300" algn="l" defTabSz="666750">
            <a:lnSpc>
              <a:spcPct val="90000"/>
            </a:lnSpc>
            <a:spcBef>
              <a:spcPct val="0"/>
            </a:spcBef>
            <a:spcAft>
              <a:spcPct val="15000"/>
            </a:spcAft>
            <a:buChar char="••"/>
          </a:pPr>
          <a:r>
            <a:rPr lang="en-US" sz="1500" kern="1200" dirty="0" smtClean="0"/>
            <a:t>Gitlab CI</a:t>
          </a:r>
          <a:endParaRPr lang="en-US" sz="1500" kern="1200" dirty="0"/>
        </a:p>
        <a:p>
          <a:pPr marL="114300" lvl="1" indent="-114300" algn="l" defTabSz="666750">
            <a:lnSpc>
              <a:spcPct val="90000"/>
            </a:lnSpc>
            <a:spcBef>
              <a:spcPct val="0"/>
            </a:spcBef>
            <a:spcAft>
              <a:spcPct val="15000"/>
            </a:spcAft>
            <a:buChar char="••"/>
          </a:pPr>
          <a:r>
            <a:rPr lang="en-US" sz="1500" kern="1200" dirty="0" smtClean="0"/>
            <a:t>Shippable</a:t>
          </a:r>
          <a:endParaRPr lang="en-US" sz="1500" kern="1200" dirty="0"/>
        </a:p>
        <a:p>
          <a:pPr marL="114300" lvl="1" indent="-114300" algn="l" defTabSz="666750">
            <a:lnSpc>
              <a:spcPct val="90000"/>
            </a:lnSpc>
            <a:spcBef>
              <a:spcPct val="0"/>
            </a:spcBef>
            <a:spcAft>
              <a:spcPct val="15000"/>
            </a:spcAft>
            <a:buChar char="••"/>
          </a:pPr>
          <a:r>
            <a:rPr lang="en-US" sz="1500" kern="1200" dirty="0" smtClean="0"/>
            <a:t>Travis CI</a:t>
          </a:r>
          <a:endParaRPr lang="en-US" sz="1500" kern="1200" dirty="0"/>
        </a:p>
        <a:p>
          <a:pPr marL="114300" lvl="1" indent="-114300" algn="l" defTabSz="666750">
            <a:lnSpc>
              <a:spcPct val="90000"/>
            </a:lnSpc>
            <a:spcBef>
              <a:spcPct val="0"/>
            </a:spcBef>
            <a:spcAft>
              <a:spcPct val="15000"/>
            </a:spcAft>
            <a:buChar char="••"/>
          </a:pPr>
          <a:r>
            <a:rPr lang="en-US" sz="1500" kern="1200" dirty="0" smtClean="0"/>
            <a:t>Bamboo</a:t>
          </a:r>
          <a:endParaRPr lang="en-US" sz="1500" kern="1200" dirty="0"/>
        </a:p>
        <a:p>
          <a:pPr lvl="0" algn="l" defTabSz="844550">
            <a:lnSpc>
              <a:spcPct val="90000"/>
            </a:lnSpc>
            <a:spcBef>
              <a:spcPct val="0"/>
            </a:spcBef>
            <a:spcAft>
              <a:spcPct val="35000"/>
            </a:spcAft>
          </a:pPr>
          <a:r>
            <a:rPr lang="en-US" sz="1900" kern="1200" dirty="0" smtClean="0"/>
            <a:t>Development</a:t>
          </a:r>
          <a:endParaRPr lang="en-US" sz="1900" kern="1200" dirty="0"/>
        </a:p>
        <a:p>
          <a:pPr marL="114300" lvl="1" indent="-114300" algn="l" defTabSz="666750">
            <a:lnSpc>
              <a:spcPct val="90000"/>
            </a:lnSpc>
            <a:spcBef>
              <a:spcPct val="0"/>
            </a:spcBef>
            <a:spcAft>
              <a:spcPct val="15000"/>
            </a:spcAft>
            <a:buChar char="••"/>
          </a:pPr>
          <a:r>
            <a:rPr lang="en-US" sz="1500" kern="1200" dirty="0" smtClean="0"/>
            <a:t>Virtual Machines</a:t>
          </a:r>
          <a:endParaRPr lang="en-US" sz="1500" kern="1200" dirty="0"/>
        </a:p>
        <a:p>
          <a:pPr marL="114300" lvl="1" indent="-114300" algn="l" defTabSz="666750">
            <a:lnSpc>
              <a:spcPct val="90000"/>
            </a:lnSpc>
            <a:spcBef>
              <a:spcPct val="0"/>
            </a:spcBef>
            <a:spcAft>
              <a:spcPct val="15000"/>
            </a:spcAft>
            <a:buChar char="••"/>
          </a:pPr>
          <a:r>
            <a:rPr lang="en-US" sz="1500" kern="1200" dirty="0" smtClean="0"/>
            <a:t>Docker</a:t>
          </a:r>
          <a:endParaRPr lang="en-US" sz="1500" kern="1200" dirty="0"/>
        </a:p>
        <a:p>
          <a:pPr marL="114300" lvl="1" indent="-114300" algn="l" defTabSz="666750">
            <a:lnSpc>
              <a:spcPct val="90000"/>
            </a:lnSpc>
            <a:spcBef>
              <a:spcPct val="0"/>
            </a:spcBef>
            <a:spcAft>
              <a:spcPct val="15000"/>
            </a:spcAft>
            <a:buChar char="••"/>
          </a:pPr>
          <a:r>
            <a:rPr lang="en-US" sz="1500" kern="1200" dirty="0" smtClean="0"/>
            <a:t>Profiles</a:t>
          </a:r>
          <a:endParaRPr lang="en-US" sz="1500" kern="1200" dirty="0"/>
        </a:p>
        <a:p>
          <a:pPr marL="114300" lvl="1" indent="-114300" algn="l" defTabSz="666750">
            <a:lnSpc>
              <a:spcPct val="90000"/>
            </a:lnSpc>
            <a:spcBef>
              <a:spcPct val="0"/>
            </a:spcBef>
            <a:spcAft>
              <a:spcPct val="15000"/>
            </a:spcAft>
            <a:buChar char="••"/>
          </a:pPr>
          <a:r>
            <a:rPr lang="en-US" sz="1500" kern="1200" dirty="0" smtClean="0"/>
            <a:t>Server separation</a:t>
          </a:r>
          <a:endParaRPr lang="en-US" sz="1500" kern="1200" dirty="0"/>
        </a:p>
      </dsp:txBody>
      <dsp:txXfrm>
        <a:off x="3501430" y="375690"/>
        <a:ext cx="1887291" cy="3774582"/>
      </dsp:txXfrm>
    </dsp:sp>
    <dsp:sp modelId="{0ECCD43D-7D6F-D040-B415-A1283E33618E}">
      <dsp:nvSpPr>
        <dsp:cNvPr id="0" name=""/>
        <dsp:cNvSpPr/>
      </dsp:nvSpPr>
      <dsp:spPr>
        <a:xfrm>
          <a:off x="5680414" y="375690"/>
          <a:ext cx="943645" cy="943645"/>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FDE7F0-0496-3842-ABD5-79A0070168A7}">
      <dsp:nvSpPr>
        <dsp:cNvPr id="0" name=""/>
        <dsp:cNvSpPr/>
      </dsp:nvSpPr>
      <dsp:spPr>
        <a:xfrm>
          <a:off x="5774778" y="470054"/>
          <a:ext cx="754916" cy="754916"/>
        </a:xfrm>
        <a:prstGeom prst="pie">
          <a:avLst>
            <a:gd name="adj1" fmla="val 54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E2180D-F784-164D-ADFE-03593380011F}">
      <dsp:nvSpPr>
        <dsp:cNvPr id="0" name=""/>
        <dsp:cNvSpPr/>
      </dsp:nvSpPr>
      <dsp:spPr>
        <a:xfrm rot="16200000">
          <a:off x="4595221" y="2498892"/>
          <a:ext cx="2736572" cy="566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22350">
            <a:lnSpc>
              <a:spcPct val="90000"/>
            </a:lnSpc>
            <a:spcBef>
              <a:spcPct val="0"/>
            </a:spcBef>
            <a:spcAft>
              <a:spcPct val="35000"/>
            </a:spcAft>
          </a:pPr>
          <a:r>
            <a:rPr lang="en-US" sz="2300" kern="1200" dirty="0" smtClean="0"/>
            <a:t>Project Management</a:t>
          </a:r>
          <a:endParaRPr lang="en-US" sz="2300" kern="1200" dirty="0"/>
        </a:p>
      </dsp:txBody>
      <dsp:txXfrm>
        <a:off x="4595221" y="2498892"/>
        <a:ext cx="2736572" cy="566187"/>
      </dsp:txXfrm>
    </dsp:sp>
    <dsp:sp modelId="{63CC03F3-505E-7142-B6C2-86E3AD1D50A3}">
      <dsp:nvSpPr>
        <dsp:cNvPr id="0" name=""/>
        <dsp:cNvSpPr/>
      </dsp:nvSpPr>
      <dsp:spPr>
        <a:xfrm>
          <a:off x="6340966" y="375690"/>
          <a:ext cx="1887291" cy="377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44550">
            <a:lnSpc>
              <a:spcPct val="90000"/>
            </a:lnSpc>
            <a:spcBef>
              <a:spcPct val="0"/>
            </a:spcBef>
            <a:spcAft>
              <a:spcPct val="35000"/>
            </a:spcAft>
          </a:pPr>
          <a:r>
            <a:rPr lang="en-US" sz="1900" kern="1200" dirty="0" smtClean="0"/>
            <a:t>Strategy</a:t>
          </a:r>
          <a:endParaRPr lang="en-US" sz="1900" kern="1200" dirty="0"/>
        </a:p>
        <a:p>
          <a:pPr marL="114300" lvl="1" indent="-114300" algn="l" defTabSz="666750">
            <a:lnSpc>
              <a:spcPct val="90000"/>
            </a:lnSpc>
            <a:spcBef>
              <a:spcPct val="0"/>
            </a:spcBef>
            <a:spcAft>
              <a:spcPct val="15000"/>
            </a:spcAft>
            <a:buChar char="••"/>
          </a:pPr>
          <a:r>
            <a:rPr lang="en-US" sz="1500" kern="1200" dirty="0" smtClean="0"/>
            <a:t>Waterfall</a:t>
          </a:r>
          <a:endParaRPr lang="en-US" sz="1500" kern="1200" dirty="0"/>
        </a:p>
        <a:p>
          <a:pPr marL="114300" lvl="1" indent="-114300" algn="l" defTabSz="666750">
            <a:lnSpc>
              <a:spcPct val="90000"/>
            </a:lnSpc>
            <a:spcBef>
              <a:spcPct val="0"/>
            </a:spcBef>
            <a:spcAft>
              <a:spcPct val="15000"/>
            </a:spcAft>
            <a:buChar char="••"/>
          </a:pPr>
          <a:r>
            <a:rPr lang="en-US" sz="1500" kern="1200" dirty="0" smtClean="0"/>
            <a:t>SCRUM</a:t>
          </a:r>
          <a:endParaRPr lang="en-US" sz="1500" kern="1200" dirty="0"/>
        </a:p>
        <a:p>
          <a:pPr marL="114300" lvl="1" indent="-114300" algn="l" defTabSz="666750">
            <a:lnSpc>
              <a:spcPct val="90000"/>
            </a:lnSpc>
            <a:spcBef>
              <a:spcPct val="0"/>
            </a:spcBef>
            <a:spcAft>
              <a:spcPct val="15000"/>
            </a:spcAft>
            <a:buChar char="••"/>
          </a:pPr>
          <a:r>
            <a:rPr lang="en-US" sz="1500" kern="1200" dirty="0" smtClean="0"/>
            <a:t>Agile</a:t>
          </a:r>
          <a:endParaRPr lang="en-US" sz="1500" kern="1200" dirty="0"/>
        </a:p>
        <a:p>
          <a:pPr marL="114300" lvl="1" indent="-114300" algn="l" defTabSz="666750">
            <a:lnSpc>
              <a:spcPct val="90000"/>
            </a:lnSpc>
            <a:spcBef>
              <a:spcPct val="0"/>
            </a:spcBef>
            <a:spcAft>
              <a:spcPct val="15000"/>
            </a:spcAft>
            <a:buChar char="••"/>
          </a:pPr>
          <a:r>
            <a:rPr lang="en-US" sz="1500" kern="1200" dirty="0" smtClean="0"/>
            <a:t>CMMI</a:t>
          </a:r>
          <a:endParaRPr lang="en-US" sz="1500" kern="1200" dirty="0"/>
        </a:p>
        <a:p>
          <a:pPr lvl="0" algn="l" defTabSz="844550">
            <a:lnSpc>
              <a:spcPct val="90000"/>
            </a:lnSpc>
            <a:spcBef>
              <a:spcPct val="0"/>
            </a:spcBef>
            <a:spcAft>
              <a:spcPct val="35000"/>
            </a:spcAft>
          </a:pPr>
          <a:r>
            <a:rPr lang="en-US" sz="1900" kern="1200" dirty="0" smtClean="0"/>
            <a:t>Communication</a:t>
          </a:r>
          <a:endParaRPr lang="en-US" sz="1900" kern="1200" dirty="0"/>
        </a:p>
        <a:p>
          <a:pPr marL="114300" lvl="1" indent="-114300" algn="l" defTabSz="666750">
            <a:lnSpc>
              <a:spcPct val="90000"/>
            </a:lnSpc>
            <a:spcBef>
              <a:spcPct val="0"/>
            </a:spcBef>
            <a:spcAft>
              <a:spcPct val="15000"/>
            </a:spcAft>
            <a:buChar char="••"/>
          </a:pPr>
          <a:r>
            <a:rPr lang="en-US" sz="1500" kern="1200" dirty="0" smtClean="0"/>
            <a:t>Slack</a:t>
          </a:r>
          <a:endParaRPr lang="en-US" sz="1500" kern="1200" dirty="0"/>
        </a:p>
        <a:p>
          <a:pPr marL="114300" lvl="1" indent="-114300" algn="l" defTabSz="666750">
            <a:lnSpc>
              <a:spcPct val="90000"/>
            </a:lnSpc>
            <a:spcBef>
              <a:spcPct val="0"/>
            </a:spcBef>
            <a:spcAft>
              <a:spcPct val="15000"/>
            </a:spcAft>
            <a:buChar char="••"/>
          </a:pPr>
          <a:r>
            <a:rPr lang="en-US" sz="1500" kern="1200" dirty="0" smtClean="0"/>
            <a:t>Skype</a:t>
          </a:r>
          <a:endParaRPr lang="en-US" sz="1500" kern="1200" dirty="0"/>
        </a:p>
        <a:p>
          <a:pPr marL="114300" lvl="1" indent="-114300" algn="l" defTabSz="666750">
            <a:lnSpc>
              <a:spcPct val="90000"/>
            </a:lnSpc>
            <a:spcBef>
              <a:spcPct val="0"/>
            </a:spcBef>
            <a:spcAft>
              <a:spcPct val="15000"/>
            </a:spcAft>
            <a:buChar char="••"/>
          </a:pPr>
          <a:r>
            <a:rPr lang="en-US" sz="1500" kern="1200" dirty="0" smtClean="0"/>
            <a:t>WebEx</a:t>
          </a:r>
          <a:endParaRPr lang="en-US" sz="1500" kern="1200" dirty="0"/>
        </a:p>
        <a:p>
          <a:pPr lvl="0" algn="l" defTabSz="844550">
            <a:lnSpc>
              <a:spcPct val="90000"/>
            </a:lnSpc>
            <a:spcBef>
              <a:spcPct val="0"/>
            </a:spcBef>
            <a:spcAft>
              <a:spcPct val="35000"/>
            </a:spcAft>
          </a:pPr>
          <a:r>
            <a:rPr lang="en-US" sz="1900" kern="1200" dirty="0" smtClean="0"/>
            <a:t>Documentation</a:t>
          </a:r>
          <a:endParaRPr lang="en-US" sz="1900" kern="1200" dirty="0"/>
        </a:p>
        <a:p>
          <a:pPr marL="114300" lvl="1" indent="-114300" algn="l" defTabSz="666750">
            <a:lnSpc>
              <a:spcPct val="90000"/>
            </a:lnSpc>
            <a:spcBef>
              <a:spcPct val="0"/>
            </a:spcBef>
            <a:spcAft>
              <a:spcPct val="15000"/>
            </a:spcAft>
            <a:buChar char="••"/>
          </a:pPr>
          <a:r>
            <a:rPr lang="en-US" sz="1500" kern="1200" dirty="0" smtClean="0"/>
            <a:t>Manual efforts</a:t>
          </a:r>
          <a:endParaRPr lang="en-US" sz="1500" kern="1200" dirty="0"/>
        </a:p>
        <a:p>
          <a:pPr marL="114300" lvl="1" indent="-114300" algn="l" defTabSz="666750">
            <a:lnSpc>
              <a:spcPct val="90000"/>
            </a:lnSpc>
            <a:spcBef>
              <a:spcPct val="0"/>
            </a:spcBef>
            <a:spcAft>
              <a:spcPct val="15000"/>
            </a:spcAft>
            <a:buChar char="••"/>
          </a:pPr>
          <a:r>
            <a:rPr lang="en-US" sz="1500" kern="1200" dirty="0" smtClean="0"/>
            <a:t>Doxygen</a:t>
          </a:r>
          <a:endParaRPr lang="en-US" sz="1500" kern="1200" dirty="0"/>
        </a:p>
        <a:p>
          <a:pPr marL="114300" lvl="1" indent="-114300" algn="l" defTabSz="666750">
            <a:lnSpc>
              <a:spcPct val="90000"/>
            </a:lnSpc>
            <a:spcBef>
              <a:spcPct val="0"/>
            </a:spcBef>
            <a:spcAft>
              <a:spcPct val="15000"/>
            </a:spcAft>
            <a:buChar char="••"/>
          </a:pPr>
          <a:r>
            <a:rPr lang="en-US" sz="1500" kern="1200" dirty="0" smtClean="0"/>
            <a:t>README</a:t>
          </a:r>
        </a:p>
        <a:p>
          <a:pPr marL="114300" lvl="1" indent="-114300" algn="l" defTabSz="666750">
            <a:lnSpc>
              <a:spcPct val="90000"/>
            </a:lnSpc>
            <a:spcBef>
              <a:spcPct val="0"/>
            </a:spcBef>
            <a:spcAft>
              <a:spcPct val="15000"/>
            </a:spcAft>
            <a:buChar char="••"/>
          </a:pPr>
          <a:r>
            <a:rPr lang="en-US" sz="1500" kern="1200" dirty="0" smtClean="0"/>
            <a:t>		</a:t>
          </a:r>
          <a:endParaRPr lang="en-US" sz="1500" kern="1200" dirty="0"/>
        </a:p>
      </dsp:txBody>
      <dsp:txXfrm>
        <a:off x="6340966" y="375690"/>
        <a:ext cx="1887291" cy="377458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D74CE-41FE-9642-9E07-374A316A3B7D}">
      <dsp:nvSpPr>
        <dsp:cNvPr id="0" name=""/>
        <dsp:cNvSpPr/>
      </dsp:nvSpPr>
      <dsp:spPr>
        <a:xfrm>
          <a:off x="1660822" y="1963"/>
          <a:ext cx="2033289" cy="813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lvl="0" algn="ctr" defTabSz="1155700">
            <a:lnSpc>
              <a:spcPct val="90000"/>
            </a:lnSpc>
            <a:spcBef>
              <a:spcPct val="0"/>
            </a:spcBef>
            <a:spcAft>
              <a:spcPct val="35000"/>
            </a:spcAft>
          </a:pPr>
          <a:r>
            <a:rPr lang="en-US" sz="2600" kern="1200" dirty="0" smtClean="0"/>
            <a:t>Function 1</a:t>
          </a:r>
          <a:endParaRPr lang="en-US" sz="2600" kern="1200" dirty="0"/>
        </a:p>
      </dsp:txBody>
      <dsp:txXfrm>
        <a:off x="2067480" y="1963"/>
        <a:ext cx="1219974" cy="813315"/>
      </dsp:txXfrm>
    </dsp:sp>
    <dsp:sp modelId="{D3491F95-79F5-3848-899E-0BBE7A57E671}">
      <dsp:nvSpPr>
        <dsp:cNvPr id="0" name=""/>
        <dsp:cNvSpPr/>
      </dsp:nvSpPr>
      <dsp:spPr>
        <a:xfrm>
          <a:off x="1660822" y="929143"/>
          <a:ext cx="2033289" cy="813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lvl="0" algn="ctr" defTabSz="1155700">
            <a:lnSpc>
              <a:spcPct val="90000"/>
            </a:lnSpc>
            <a:spcBef>
              <a:spcPct val="0"/>
            </a:spcBef>
            <a:spcAft>
              <a:spcPct val="35000"/>
            </a:spcAft>
          </a:pPr>
          <a:r>
            <a:rPr lang="en-US" sz="2600" kern="1200" dirty="0" smtClean="0"/>
            <a:t>Function 5</a:t>
          </a:r>
          <a:endParaRPr lang="en-US" sz="2600" kern="1200" dirty="0"/>
        </a:p>
      </dsp:txBody>
      <dsp:txXfrm>
        <a:off x="2067480" y="929143"/>
        <a:ext cx="1219974" cy="813315"/>
      </dsp:txXfrm>
    </dsp:sp>
    <dsp:sp modelId="{266FCAB1-02A0-CE46-AEFF-61825558E30E}">
      <dsp:nvSpPr>
        <dsp:cNvPr id="0" name=""/>
        <dsp:cNvSpPr/>
      </dsp:nvSpPr>
      <dsp:spPr>
        <a:xfrm>
          <a:off x="3429784" y="998275"/>
          <a:ext cx="1687630" cy="675052"/>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Input A = Function 1, Output A</a:t>
          </a:r>
          <a:endParaRPr lang="en-US" sz="1500" kern="1200" dirty="0"/>
        </a:p>
      </dsp:txBody>
      <dsp:txXfrm>
        <a:off x="3767310" y="998275"/>
        <a:ext cx="1012578" cy="675052"/>
      </dsp:txXfrm>
    </dsp:sp>
    <dsp:sp modelId="{078394B6-4DC9-AC4A-99A9-B5387577D144}">
      <dsp:nvSpPr>
        <dsp:cNvPr id="0" name=""/>
        <dsp:cNvSpPr/>
      </dsp:nvSpPr>
      <dsp:spPr>
        <a:xfrm>
          <a:off x="1660822" y="1856323"/>
          <a:ext cx="2033289" cy="813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lvl="0" algn="ctr" defTabSz="1155700">
            <a:lnSpc>
              <a:spcPct val="90000"/>
            </a:lnSpc>
            <a:spcBef>
              <a:spcPct val="0"/>
            </a:spcBef>
            <a:spcAft>
              <a:spcPct val="35000"/>
            </a:spcAft>
          </a:pPr>
          <a:r>
            <a:rPr lang="en-US" sz="2600" kern="1200" dirty="0" smtClean="0"/>
            <a:t>Function 3</a:t>
          </a:r>
          <a:endParaRPr lang="en-US" sz="2600" kern="1200" dirty="0"/>
        </a:p>
      </dsp:txBody>
      <dsp:txXfrm>
        <a:off x="2067480" y="1856323"/>
        <a:ext cx="1219974" cy="813315"/>
      </dsp:txXfrm>
    </dsp:sp>
    <dsp:sp modelId="{323B096D-28D7-C74D-AFC7-22485E5112D2}">
      <dsp:nvSpPr>
        <dsp:cNvPr id="0" name=""/>
        <dsp:cNvSpPr/>
      </dsp:nvSpPr>
      <dsp:spPr>
        <a:xfrm>
          <a:off x="3429784" y="1925455"/>
          <a:ext cx="1687630" cy="675052"/>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Input A = Function 1, Output A</a:t>
          </a:r>
          <a:endParaRPr lang="en-US" sz="1500" kern="1200" dirty="0"/>
        </a:p>
      </dsp:txBody>
      <dsp:txXfrm>
        <a:off x="3767310" y="1925455"/>
        <a:ext cx="1012578" cy="675052"/>
      </dsp:txXfrm>
    </dsp:sp>
    <dsp:sp modelId="{24A6D111-F9D3-464D-A7F1-A072C2156F11}">
      <dsp:nvSpPr>
        <dsp:cNvPr id="0" name=""/>
        <dsp:cNvSpPr/>
      </dsp:nvSpPr>
      <dsp:spPr>
        <a:xfrm>
          <a:off x="1660822" y="2783503"/>
          <a:ext cx="2033289" cy="813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lvl="0" algn="ctr" defTabSz="1155700">
            <a:lnSpc>
              <a:spcPct val="90000"/>
            </a:lnSpc>
            <a:spcBef>
              <a:spcPct val="0"/>
            </a:spcBef>
            <a:spcAft>
              <a:spcPct val="35000"/>
            </a:spcAft>
          </a:pPr>
          <a:r>
            <a:rPr lang="en-US" sz="2600" kern="1200" dirty="0" smtClean="0"/>
            <a:t>Function 4</a:t>
          </a:r>
          <a:endParaRPr lang="en-US" sz="2600" kern="1200" dirty="0"/>
        </a:p>
      </dsp:txBody>
      <dsp:txXfrm>
        <a:off x="2067480" y="2783503"/>
        <a:ext cx="1219974" cy="813315"/>
      </dsp:txXfrm>
    </dsp:sp>
    <dsp:sp modelId="{F2F2F10C-E42E-2947-B807-3E9E18EE817B}">
      <dsp:nvSpPr>
        <dsp:cNvPr id="0" name=""/>
        <dsp:cNvSpPr/>
      </dsp:nvSpPr>
      <dsp:spPr>
        <a:xfrm>
          <a:off x="3429784" y="2852635"/>
          <a:ext cx="1687630" cy="675052"/>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Input A = Function 3, Output A</a:t>
          </a:r>
          <a:endParaRPr lang="en-US" sz="1500" kern="1200" dirty="0"/>
        </a:p>
      </dsp:txBody>
      <dsp:txXfrm>
        <a:off x="3767310" y="2852635"/>
        <a:ext cx="1012578" cy="675052"/>
      </dsp:txXfrm>
    </dsp:sp>
    <dsp:sp modelId="{7832575B-5F15-6C4A-971C-908DC11AFEB0}">
      <dsp:nvSpPr>
        <dsp:cNvPr id="0" name=""/>
        <dsp:cNvSpPr/>
      </dsp:nvSpPr>
      <dsp:spPr>
        <a:xfrm>
          <a:off x="4881146" y="2852635"/>
          <a:ext cx="1687630" cy="675052"/>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Input B = Function 5, Output A</a:t>
          </a:r>
          <a:endParaRPr lang="en-US" sz="1500" kern="1200" dirty="0"/>
        </a:p>
      </dsp:txBody>
      <dsp:txXfrm>
        <a:off x="5218672" y="2852635"/>
        <a:ext cx="1012578" cy="675052"/>
      </dsp:txXfrm>
    </dsp:sp>
    <dsp:sp modelId="{8E1200DD-65D9-F442-ACCA-FEE36C989613}">
      <dsp:nvSpPr>
        <dsp:cNvPr id="0" name=""/>
        <dsp:cNvSpPr/>
      </dsp:nvSpPr>
      <dsp:spPr>
        <a:xfrm>
          <a:off x="1660822" y="3710683"/>
          <a:ext cx="2033289" cy="8133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lvl="0" algn="ctr" defTabSz="1155700">
            <a:lnSpc>
              <a:spcPct val="90000"/>
            </a:lnSpc>
            <a:spcBef>
              <a:spcPct val="0"/>
            </a:spcBef>
            <a:spcAft>
              <a:spcPct val="35000"/>
            </a:spcAft>
          </a:pPr>
          <a:r>
            <a:rPr lang="en-US" sz="2600" kern="1200" dirty="0" smtClean="0"/>
            <a:t>Function 2</a:t>
          </a:r>
          <a:endParaRPr lang="en-US" sz="2600" kern="1200" dirty="0"/>
        </a:p>
      </dsp:txBody>
      <dsp:txXfrm>
        <a:off x="2067480" y="3710683"/>
        <a:ext cx="1219974" cy="813315"/>
      </dsp:txXfrm>
    </dsp:sp>
    <dsp:sp modelId="{85B13D88-F651-6046-970F-6775ED311CBC}">
      <dsp:nvSpPr>
        <dsp:cNvPr id="0" name=""/>
        <dsp:cNvSpPr/>
      </dsp:nvSpPr>
      <dsp:spPr>
        <a:xfrm>
          <a:off x="3429784" y="3779815"/>
          <a:ext cx="1687630" cy="675052"/>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Input A = Function 4, Output A</a:t>
          </a:r>
          <a:endParaRPr lang="en-US" sz="1500" kern="1200" dirty="0"/>
        </a:p>
      </dsp:txBody>
      <dsp:txXfrm>
        <a:off x="3767310" y="3779815"/>
        <a:ext cx="1012578" cy="67505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BAB2F-550E-E246-805C-00A615AFAF07}">
      <dsp:nvSpPr>
        <dsp:cNvPr id="0" name=""/>
        <dsp:cNvSpPr/>
      </dsp:nvSpPr>
      <dsp:spPr>
        <a:xfrm>
          <a:off x="4264879" y="1926217"/>
          <a:ext cx="109814" cy="2415913"/>
        </a:xfrm>
        <a:custGeom>
          <a:avLst/>
          <a:gdLst/>
          <a:ahLst/>
          <a:cxnLst/>
          <a:rect l="0" t="0" r="0" b="0"/>
          <a:pathLst>
            <a:path>
              <a:moveTo>
                <a:pt x="0" y="0"/>
              </a:moveTo>
              <a:lnTo>
                <a:pt x="0" y="2415913"/>
              </a:lnTo>
              <a:lnTo>
                <a:pt x="109814" y="24159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2B41B9-FDF3-8240-B3C3-8787D8C7BD8C}">
      <dsp:nvSpPr>
        <dsp:cNvPr id="0" name=""/>
        <dsp:cNvSpPr/>
      </dsp:nvSpPr>
      <dsp:spPr>
        <a:xfrm>
          <a:off x="4264879" y="1926217"/>
          <a:ext cx="109814" cy="1896125"/>
        </a:xfrm>
        <a:custGeom>
          <a:avLst/>
          <a:gdLst/>
          <a:ahLst/>
          <a:cxnLst/>
          <a:rect l="0" t="0" r="0" b="0"/>
          <a:pathLst>
            <a:path>
              <a:moveTo>
                <a:pt x="0" y="0"/>
              </a:moveTo>
              <a:lnTo>
                <a:pt x="0" y="1896125"/>
              </a:lnTo>
              <a:lnTo>
                <a:pt x="109814" y="189612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C2A773-0143-C24D-81E1-E834387E1028}">
      <dsp:nvSpPr>
        <dsp:cNvPr id="0" name=""/>
        <dsp:cNvSpPr/>
      </dsp:nvSpPr>
      <dsp:spPr>
        <a:xfrm>
          <a:off x="4264879" y="1926217"/>
          <a:ext cx="109814" cy="1376338"/>
        </a:xfrm>
        <a:custGeom>
          <a:avLst/>
          <a:gdLst/>
          <a:ahLst/>
          <a:cxnLst/>
          <a:rect l="0" t="0" r="0" b="0"/>
          <a:pathLst>
            <a:path>
              <a:moveTo>
                <a:pt x="0" y="0"/>
              </a:moveTo>
              <a:lnTo>
                <a:pt x="0" y="1376338"/>
              </a:lnTo>
              <a:lnTo>
                <a:pt x="109814" y="137633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2BAAE9-E427-904A-B52D-2DF558600852}">
      <dsp:nvSpPr>
        <dsp:cNvPr id="0" name=""/>
        <dsp:cNvSpPr/>
      </dsp:nvSpPr>
      <dsp:spPr>
        <a:xfrm>
          <a:off x="4264879" y="1926217"/>
          <a:ext cx="109814" cy="856550"/>
        </a:xfrm>
        <a:custGeom>
          <a:avLst/>
          <a:gdLst/>
          <a:ahLst/>
          <a:cxnLst/>
          <a:rect l="0" t="0" r="0" b="0"/>
          <a:pathLst>
            <a:path>
              <a:moveTo>
                <a:pt x="0" y="0"/>
              </a:moveTo>
              <a:lnTo>
                <a:pt x="0" y="856550"/>
              </a:lnTo>
              <a:lnTo>
                <a:pt x="109814" y="8565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A28782-9D26-974A-82CE-584D7A4CB327}">
      <dsp:nvSpPr>
        <dsp:cNvPr id="0" name=""/>
        <dsp:cNvSpPr/>
      </dsp:nvSpPr>
      <dsp:spPr>
        <a:xfrm>
          <a:off x="4264879" y="1926217"/>
          <a:ext cx="109814" cy="336763"/>
        </a:xfrm>
        <a:custGeom>
          <a:avLst/>
          <a:gdLst/>
          <a:ahLst/>
          <a:cxnLst/>
          <a:rect l="0" t="0" r="0" b="0"/>
          <a:pathLst>
            <a:path>
              <a:moveTo>
                <a:pt x="0" y="0"/>
              </a:moveTo>
              <a:lnTo>
                <a:pt x="0" y="336763"/>
              </a:lnTo>
              <a:lnTo>
                <a:pt x="109814" y="3367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877960-891A-1243-8737-F14A7F011151}">
      <dsp:nvSpPr>
        <dsp:cNvPr id="0" name=""/>
        <dsp:cNvSpPr/>
      </dsp:nvSpPr>
      <dsp:spPr>
        <a:xfrm>
          <a:off x="4511997" y="1406430"/>
          <a:ext cx="91440" cy="153739"/>
        </a:xfrm>
        <a:custGeom>
          <a:avLst/>
          <a:gdLst/>
          <a:ahLst/>
          <a:cxnLst/>
          <a:rect l="0" t="0" r="0" b="0"/>
          <a:pathLst>
            <a:path>
              <a:moveTo>
                <a:pt x="45720" y="0"/>
              </a:moveTo>
              <a:lnTo>
                <a:pt x="45720"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9AF0A7-25DC-0743-94EB-BE56A979F8CC}">
      <dsp:nvSpPr>
        <dsp:cNvPr id="0" name=""/>
        <dsp:cNvSpPr/>
      </dsp:nvSpPr>
      <dsp:spPr>
        <a:xfrm>
          <a:off x="4511997" y="886643"/>
          <a:ext cx="91440" cy="153739"/>
        </a:xfrm>
        <a:custGeom>
          <a:avLst/>
          <a:gdLst/>
          <a:ahLst/>
          <a:cxnLst/>
          <a:rect l="0" t="0" r="0" b="0"/>
          <a:pathLst>
            <a:path>
              <a:moveTo>
                <a:pt x="45720" y="0"/>
              </a:moveTo>
              <a:lnTo>
                <a:pt x="45720"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5CC12E-1C8E-6042-916A-3715CF0ADA0C}">
      <dsp:nvSpPr>
        <dsp:cNvPr id="0" name=""/>
        <dsp:cNvSpPr/>
      </dsp:nvSpPr>
      <dsp:spPr>
        <a:xfrm>
          <a:off x="4023288" y="366855"/>
          <a:ext cx="534429" cy="153739"/>
        </a:xfrm>
        <a:custGeom>
          <a:avLst/>
          <a:gdLst/>
          <a:ahLst/>
          <a:cxnLst/>
          <a:rect l="0" t="0" r="0" b="0"/>
          <a:pathLst>
            <a:path>
              <a:moveTo>
                <a:pt x="0" y="0"/>
              </a:moveTo>
              <a:lnTo>
                <a:pt x="0" y="76869"/>
              </a:lnTo>
              <a:lnTo>
                <a:pt x="534429" y="76869"/>
              </a:lnTo>
              <a:lnTo>
                <a:pt x="534429" y="153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BE0D9C-D6E2-954F-BBE3-41A763E505B7}">
      <dsp:nvSpPr>
        <dsp:cNvPr id="0" name=""/>
        <dsp:cNvSpPr/>
      </dsp:nvSpPr>
      <dsp:spPr>
        <a:xfrm>
          <a:off x="3196020" y="1406430"/>
          <a:ext cx="109814" cy="856550"/>
        </a:xfrm>
        <a:custGeom>
          <a:avLst/>
          <a:gdLst/>
          <a:ahLst/>
          <a:cxnLst/>
          <a:rect l="0" t="0" r="0" b="0"/>
          <a:pathLst>
            <a:path>
              <a:moveTo>
                <a:pt x="0" y="0"/>
              </a:moveTo>
              <a:lnTo>
                <a:pt x="0" y="856550"/>
              </a:lnTo>
              <a:lnTo>
                <a:pt x="109814" y="8565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BBF365-834D-8C4A-9AD6-9EA9EE7034B8}">
      <dsp:nvSpPr>
        <dsp:cNvPr id="0" name=""/>
        <dsp:cNvSpPr/>
      </dsp:nvSpPr>
      <dsp:spPr>
        <a:xfrm>
          <a:off x="3196020" y="1406430"/>
          <a:ext cx="109814" cy="336763"/>
        </a:xfrm>
        <a:custGeom>
          <a:avLst/>
          <a:gdLst/>
          <a:ahLst/>
          <a:cxnLst/>
          <a:rect l="0" t="0" r="0" b="0"/>
          <a:pathLst>
            <a:path>
              <a:moveTo>
                <a:pt x="0" y="0"/>
              </a:moveTo>
              <a:lnTo>
                <a:pt x="0" y="336763"/>
              </a:lnTo>
              <a:lnTo>
                <a:pt x="109814" y="3367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6F0278-274E-8847-9237-3644D54F710D}">
      <dsp:nvSpPr>
        <dsp:cNvPr id="0" name=""/>
        <dsp:cNvSpPr/>
      </dsp:nvSpPr>
      <dsp:spPr>
        <a:xfrm>
          <a:off x="3443138" y="886643"/>
          <a:ext cx="91440" cy="153739"/>
        </a:xfrm>
        <a:custGeom>
          <a:avLst/>
          <a:gdLst/>
          <a:ahLst/>
          <a:cxnLst/>
          <a:rect l="0" t="0" r="0" b="0"/>
          <a:pathLst>
            <a:path>
              <a:moveTo>
                <a:pt x="45720" y="0"/>
              </a:moveTo>
              <a:lnTo>
                <a:pt x="45720"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EEBF4D-DDB3-E24C-9317-19A6001D9D8C}">
      <dsp:nvSpPr>
        <dsp:cNvPr id="0" name=""/>
        <dsp:cNvSpPr/>
      </dsp:nvSpPr>
      <dsp:spPr>
        <a:xfrm>
          <a:off x="3488858" y="366855"/>
          <a:ext cx="534429" cy="153739"/>
        </a:xfrm>
        <a:custGeom>
          <a:avLst/>
          <a:gdLst/>
          <a:ahLst/>
          <a:cxnLst/>
          <a:rect l="0" t="0" r="0" b="0"/>
          <a:pathLst>
            <a:path>
              <a:moveTo>
                <a:pt x="534429" y="0"/>
              </a:moveTo>
              <a:lnTo>
                <a:pt x="534429" y="76869"/>
              </a:lnTo>
              <a:lnTo>
                <a:pt x="0" y="76869"/>
              </a:lnTo>
              <a:lnTo>
                <a:pt x="0" y="153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089DE2-3042-824F-AD96-E0E09264EE11}">
      <dsp:nvSpPr>
        <dsp:cNvPr id="0" name=""/>
        <dsp:cNvSpPr/>
      </dsp:nvSpPr>
      <dsp:spPr>
        <a:xfrm>
          <a:off x="3657240" y="808"/>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Harness</a:t>
          </a:r>
          <a:endParaRPr lang="en-US" sz="1200" kern="1200" dirty="0"/>
        </a:p>
      </dsp:txBody>
      <dsp:txXfrm>
        <a:off x="3657240" y="808"/>
        <a:ext cx="732094" cy="366047"/>
      </dsp:txXfrm>
    </dsp:sp>
    <dsp:sp modelId="{E54678C3-0D1B-E545-965A-D0457CE78A51}">
      <dsp:nvSpPr>
        <dsp:cNvPr id="0" name=""/>
        <dsp:cNvSpPr/>
      </dsp:nvSpPr>
      <dsp:spPr>
        <a:xfrm>
          <a:off x="3122811" y="520595"/>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Evaluations</a:t>
          </a:r>
          <a:endParaRPr lang="en-US" sz="1200" kern="1200" dirty="0"/>
        </a:p>
      </dsp:txBody>
      <dsp:txXfrm>
        <a:off x="3122811" y="520595"/>
        <a:ext cx="732094" cy="366047"/>
      </dsp:txXfrm>
    </dsp:sp>
    <dsp:sp modelId="{22DB9246-1414-DB4C-9939-B68BE80E32FB}">
      <dsp:nvSpPr>
        <dsp:cNvPr id="0" name=""/>
        <dsp:cNvSpPr/>
      </dsp:nvSpPr>
      <dsp:spPr>
        <a:xfrm>
          <a:off x="3122811" y="1040383"/>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Evaluation A</a:t>
          </a:r>
          <a:endParaRPr lang="en-US" sz="1200" kern="1200" dirty="0"/>
        </a:p>
      </dsp:txBody>
      <dsp:txXfrm>
        <a:off x="3122811" y="1040383"/>
        <a:ext cx="732094" cy="366047"/>
      </dsp:txXfrm>
    </dsp:sp>
    <dsp:sp modelId="{680C59F0-EC29-D44E-8498-178B20A144CE}">
      <dsp:nvSpPr>
        <dsp:cNvPr id="0" name=""/>
        <dsp:cNvSpPr/>
      </dsp:nvSpPr>
      <dsp:spPr>
        <a:xfrm>
          <a:off x="3305835" y="1560170"/>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Metadata</a:t>
          </a:r>
          <a:endParaRPr lang="en-US" sz="1200" kern="1200" dirty="0"/>
        </a:p>
      </dsp:txBody>
      <dsp:txXfrm>
        <a:off x="3305835" y="1560170"/>
        <a:ext cx="732094" cy="366047"/>
      </dsp:txXfrm>
    </dsp:sp>
    <dsp:sp modelId="{FE9AED7E-7D53-B64C-A93C-F74A8CA5F03D}">
      <dsp:nvSpPr>
        <dsp:cNvPr id="0" name=""/>
        <dsp:cNvSpPr/>
      </dsp:nvSpPr>
      <dsp:spPr>
        <a:xfrm>
          <a:off x="3305835" y="2079957"/>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Statistics</a:t>
          </a:r>
          <a:endParaRPr lang="en-US" sz="1200" kern="1200" dirty="0"/>
        </a:p>
      </dsp:txBody>
      <dsp:txXfrm>
        <a:off x="3305835" y="2079957"/>
        <a:ext cx="732094" cy="366047"/>
      </dsp:txXfrm>
    </dsp:sp>
    <dsp:sp modelId="{BF0B6491-F0B9-DA40-963C-D364659C4707}">
      <dsp:nvSpPr>
        <dsp:cNvPr id="0" name=""/>
        <dsp:cNvSpPr/>
      </dsp:nvSpPr>
      <dsp:spPr>
        <a:xfrm>
          <a:off x="4191669" y="520595"/>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Structures</a:t>
          </a:r>
          <a:endParaRPr lang="en-US" sz="1200" kern="1200" dirty="0"/>
        </a:p>
      </dsp:txBody>
      <dsp:txXfrm>
        <a:off x="4191669" y="520595"/>
        <a:ext cx="732094" cy="366047"/>
      </dsp:txXfrm>
    </dsp:sp>
    <dsp:sp modelId="{10C3702E-3D85-8840-9270-646204D00CEA}">
      <dsp:nvSpPr>
        <dsp:cNvPr id="0" name=""/>
        <dsp:cNvSpPr/>
      </dsp:nvSpPr>
      <dsp:spPr>
        <a:xfrm>
          <a:off x="4191669" y="1040383"/>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Workflow A</a:t>
          </a:r>
          <a:endParaRPr lang="en-US" sz="1200" kern="1200" dirty="0"/>
        </a:p>
      </dsp:txBody>
      <dsp:txXfrm>
        <a:off x="4191669" y="1040383"/>
        <a:ext cx="732094" cy="366047"/>
      </dsp:txXfrm>
    </dsp:sp>
    <dsp:sp modelId="{8927DB03-6277-F445-854A-F815E2BFDC8F}">
      <dsp:nvSpPr>
        <dsp:cNvPr id="0" name=""/>
        <dsp:cNvSpPr/>
      </dsp:nvSpPr>
      <dsp:spPr>
        <a:xfrm>
          <a:off x="4191669" y="1560170"/>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Evaluation A</a:t>
          </a:r>
          <a:endParaRPr lang="en-US" sz="1200" kern="1200" dirty="0"/>
        </a:p>
      </dsp:txBody>
      <dsp:txXfrm>
        <a:off x="4191669" y="1560170"/>
        <a:ext cx="732094" cy="366047"/>
      </dsp:txXfrm>
    </dsp:sp>
    <dsp:sp modelId="{2310989B-6AFD-C746-BFCD-CB6F3EF362A8}">
      <dsp:nvSpPr>
        <dsp:cNvPr id="0" name=""/>
        <dsp:cNvSpPr/>
      </dsp:nvSpPr>
      <dsp:spPr>
        <a:xfrm>
          <a:off x="4374693" y="2079957"/>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Function 1 Input A</a:t>
          </a:r>
          <a:endParaRPr lang="en-US" sz="1200" kern="1200" dirty="0"/>
        </a:p>
      </dsp:txBody>
      <dsp:txXfrm>
        <a:off x="4374693" y="2079957"/>
        <a:ext cx="732094" cy="366047"/>
      </dsp:txXfrm>
    </dsp:sp>
    <dsp:sp modelId="{43E2C51E-577E-334F-A265-5F8D33231109}">
      <dsp:nvSpPr>
        <dsp:cNvPr id="0" name=""/>
        <dsp:cNvSpPr/>
      </dsp:nvSpPr>
      <dsp:spPr>
        <a:xfrm>
          <a:off x="4374693" y="2599745"/>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Function 1 Input B</a:t>
          </a:r>
          <a:endParaRPr lang="en-US" sz="1200" kern="1200" dirty="0"/>
        </a:p>
      </dsp:txBody>
      <dsp:txXfrm>
        <a:off x="4374693" y="2599745"/>
        <a:ext cx="732094" cy="366047"/>
      </dsp:txXfrm>
    </dsp:sp>
    <dsp:sp modelId="{B92CA927-009C-CF48-97DF-C2481B670DA3}">
      <dsp:nvSpPr>
        <dsp:cNvPr id="0" name=""/>
        <dsp:cNvSpPr/>
      </dsp:nvSpPr>
      <dsp:spPr>
        <a:xfrm>
          <a:off x="4374693" y="3119532"/>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Function 1 Output A</a:t>
          </a:r>
          <a:endParaRPr lang="en-US" sz="1200" kern="1200" dirty="0"/>
        </a:p>
      </dsp:txBody>
      <dsp:txXfrm>
        <a:off x="4374693" y="3119532"/>
        <a:ext cx="732094" cy="366047"/>
      </dsp:txXfrm>
    </dsp:sp>
    <dsp:sp modelId="{DE546541-A20D-4448-B15E-0CFD61A9FBC9}">
      <dsp:nvSpPr>
        <dsp:cNvPr id="0" name=""/>
        <dsp:cNvSpPr/>
      </dsp:nvSpPr>
      <dsp:spPr>
        <a:xfrm>
          <a:off x="4374693" y="3639319"/>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Function 2 Output B</a:t>
          </a:r>
          <a:endParaRPr lang="en-US" sz="1200" kern="1200" dirty="0"/>
        </a:p>
      </dsp:txBody>
      <dsp:txXfrm>
        <a:off x="4374693" y="3639319"/>
        <a:ext cx="732094" cy="366047"/>
      </dsp:txXfrm>
    </dsp:sp>
    <dsp:sp modelId="{660F7459-08D8-4A48-9EB7-D7030FCC22EE}">
      <dsp:nvSpPr>
        <dsp:cNvPr id="0" name=""/>
        <dsp:cNvSpPr/>
      </dsp:nvSpPr>
      <dsp:spPr>
        <a:xfrm>
          <a:off x="4374693" y="4159107"/>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Function 5 Output A</a:t>
          </a:r>
          <a:endParaRPr lang="en-US" sz="1200" kern="1200" dirty="0"/>
        </a:p>
      </dsp:txBody>
      <dsp:txXfrm>
        <a:off x="4374693" y="4159107"/>
        <a:ext cx="732094" cy="36604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03FBE-120A-4B44-9461-797458EC3286}">
      <dsp:nvSpPr>
        <dsp:cNvPr id="0" name=""/>
        <dsp:cNvSpPr/>
      </dsp:nvSpPr>
      <dsp:spPr>
        <a:xfrm>
          <a:off x="6387954" y="1926217"/>
          <a:ext cx="109814" cy="336763"/>
        </a:xfrm>
        <a:custGeom>
          <a:avLst/>
          <a:gdLst/>
          <a:ahLst/>
          <a:cxnLst/>
          <a:rect l="0" t="0" r="0" b="0"/>
          <a:pathLst>
            <a:path>
              <a:moveTo>
                <a:pt x="0" y="0"/>
              </a:moveTo>
              <a:lnTo>
                <a:pt x="0" y="336763"/>
              </a:lnTo>
              <a:lnTo>
                <a:pt x="109814" y="3367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6C5B34-01DA-A643-96C0-4DEF4216A125}">
      <dsp:nvSpPr>
        <dsp:cNvPr id="0" name=""/>
        <dsp:cNvSpPr/>
      </dsp:nvSpPr>
      <dsp:spPr>
        <a:xfrm>
          <a:off x="6107928" y="1406430"/>
          <a:ext cx="572864" cy="153739"/>
        </a:xfrm>
        <a:custGeom>
          <a:avLst/>
          <a:gdLst/>
          <a:ahLst/>
          <a:cxnLst/>
          <a:rect l="0" t="0" r="0" b="0"/>
          <a:pathLst>
            <a:path>
              <a:moveTo>
                <a:pt x="0" y="0"/>
              </a:moveTo>
              <a:lnTo>
                <a:pt x="0" y="76869"/>
              </a:lnTo>
              <a:lnTo>
                <a:pt x="572864" y="76869"/>
              </a:lnTo>
              <a:lnTo>
                <a:pt x="572864"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337C99-7157-524B-89E1-6D1EE31D742A}">
      <dsp:nvSpPr>
        <dsp:cNvPr id="0" name=""/>
        <dsp:cNvSpPr/>
      </dsp:nvSpPr>
      <dsp:spPr>
        <a:xfrm>
          <a:off x="5685143" y="2446005"/>
          <a:ext cx="109814" cy="336763"/>
        </a:xfrm>
        <a:custGeom>
          <a:avLst/>
          <a:gdLst/>
          <a:ahLst/>
          <a:cxnLst/>
          <a:rect l="0" t="0" r="0" b="0"/>
          <a:pathLst>
            <a:path>
              <a:moveTo>
                <a:pt x="0" y="0"/>
              </a:moveTo>
              <a:lnTo>
                <a:pt x="0" y="336763"/>
              </a:lnTo>
              <a:lnTo>
                <a:pt x="109814" y="3367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E8013A-1458-E74E-A91F-7F8FBEAD3C71}">
      <dsp:nvSpPr>
        <dsp:cNvPr id="0" name=""/>
        <dsp:cNvSpPr/>
      </dsp:nvSpPr>
      <dsp:spPr>
        <a:xfrm>
          <a:off x="5535064" y="1926217"/>
          <a:ext cx="442917" cy="153739"/>
        </a:xfrm>
        <a:custGeom>
          <a:avLst/>
          <a:gdLst/>
          <a:ahLst/>
          <a:cxnLst/>
          <a:rect l="0" t="0" r="0" b="0"/>
          <a:pathLst>
            <a:path>
              <a:moveTo>
                <a:pt x="0" y="0"/>
              </a:moveTo>
              <a:lnTo>
                <a:pt x="0" y="76869"/>
              </a:lnTo>
              <a:lnTo>
                <a:pt x="442917" y="76869"/>
              </a:lnTo>
              <a:lnTo>
                <a:pt x="442917"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7E375B-3065-A74D-8F75-6761002CD6FE}">
      <dsp:nvSpPr>
        <dsp:cNvPr id="0" name=""/>
        <dsp:cNvSpPr/>
      </dsp:nvSpPr>
      <dsp:spPr>
        <a:xfrm>
          <a:off x="4799308" y="2446005"/>
          <a:ext cx="109814" cy="1896125"/>
        </a:xfrm>
        <a:custGeom>
          <a:avLst/>
          <a:gdLst/>
          <a:ahLst/>
          <a:cxnLst/>
          <a:rect l="0" t="0" r="0" b="0"/>
          <a:pathLst>
            <a:path>
              <a:moveTo>
                <a:pt x="0" y="0"/>
              </a:moveTo>
              <a:lnTo>
                <a:pt x="0" y="1896125"/>
              </a:lnTo>
              <a:lnTo>
                <a:pt x="109814" y="189612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6FBA4A-3FC8-5842-8472-0C0DF989FD14}">
      <dsp:nvSpPr>
        <dsp:cNvPr id="0" name=""/>
        <dsp:cNvSpPr/>
      </dsp:nvSpPr>
      <dsp:spPr>
        <a:xfrm>
          <a:off x="4799308" y="2446005"/>
          <a:ext cx="109814" cy="1376338"/>
        </a:xfrm>
        <a:custGeom>
          <a:avLst/>
          <a:gdLst/>
          <a:ahLst/>
          <a:cxnLst/>
          <a:rect l="0" t="0" r="0" b="0"/>
          <a:pathLst>
            <a:path>
              <a:moveTo>
                <a:pt x="0" y="0"/>
              </a:moveTo>
              <a:lnTo>
                <a:pt x="0" y="1376338"/>
              </a:lnTo>
              <a:lnTo>
                <a:pt x="109814" y="137633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9E6DF3-02F1-FD41-BC9E-6651C87E4011}">
      <dsp:nvSpPr>
        <dsp:cNvPr id="0" name=""/>
        <dsp:cNvSpPr/>
      </dsp:nvSpPr>
      <dsp:spPr>
        <a:xfrm>
          <a:off x="4799308" y="2446005"/>
          <a:ext cx="109814" cy="856550"/>
        </a:xfrm>
        <a:custGeom>
          <a:avLst/>
          <a:gdLst/>
          <a:ahLst/>
          <a:cxnLst/>
          <a:rect l="0" t="0" r="0" b="0"/>
          <a:pathLst>
            <a:path>
              <a:moveTo>
                <a:pt x="0" y="0"/>
              </a:moveTo>
              <a:lnTo>
                <a:pt x="0" y="856550"/>
              </a:lnTo>
              <a:lnTo>
                <a:pt x="109814" y="8565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769630-0CE5-7945-A1FA-83589CAB27EC}">
      <dsp:nvSpPr>
        <dsp:cNvPr id="0" name=""/>
        <dsp:cNvSpPr/>
      </dsp:nvSpPr>
      <dsp:spPr>
        <a:xfrm>
          <a:off x="4799308" y="2446005"/>
          <a:ext cx="109814" cy="336763"/>
        </a:xfrm>
        <a:custGeom>
          <a:avLst/>
          <a:gdLst/>
          <a:ahLst/>
          <a:cxnLst/>
          <a:rect l="0" t="0" r="0" b="0"/>
          <a:pathLst>
            <a:path>
              <a:moveTo>
                <a:pt x="0" y="0"/>
              </a:moveTo>
              <a:lnTo>
                <a:pt x="0" y="336763"/>
              </a:lnTo>
              <a:lnTo>
                <a:pt x="109814" y="3367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1CD10B-55BD-0D46-BD98-9B5526E6E790}">
      <dsp:nvSpPr>
        <dsp:cNvPr id="0" name=""/>
        <dsp:cNvSpPr/>
      </dsp:nvSpPr>
      <dsp:spPr>
        <a:xfrm>
          <a:off x="5092146" y="1926217"/>
          <a:ext cx="442917" cy="153739"/>
        </a:xfrm>
        <a:custGeom>
          <a:avLst/>
          <a:gdLst/>
          <a:ahLst/>
          <a:cxnLst/>
          <a:rect l="0" t="0" r="0" b="0"/>
          <a:pathLst>
            <a:path>
              <a:moveTo>
                <a:pt x="442917" y="0"/>
              </a:moveTo>
              <a:lnTo>
                <a:pt x="442917" y="76869"/>
              </a:lnTo>
              <a:lnTo>
                <a:pt x="0" y="76869"/>
              </a:lnTo>
              <a:lnTo>
                <a:pt x="0"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A7EB3D-63AB-D44F-BE3D-7D54308CCE7D}">
      <dsp:nvSpPr>
        <dsp:cNvPr id="0" name=""/>
        <dsp:cNvSpPr/>
      </dsp:nvSpPr>
      <dsp:spPr>
        <a:xfrm>
          <a:off x="5535064" y="1406430"/>
          <a:ext cx="572864" cy="153739"/>
        </a:xfrm>
        <a:custGeom>
          <a:avLst/>
          <a:gdLst/>
          <a:ahLst/>
          <a:cxnLst/>
          <a:rect l="0" t="0" r="0" b="0"/>
          <a:pathLst>
            <a:path>
              <a:moveTo>
                <a:pt x="572864" y="0"/>
              </a:moveTo>
              <a:lnTo>
                <a:pt x="572864" y="76869"/>
              </a:lnTo>
              <a:lnTo>
                <a:pt x="0" y="76869"/>
              </a:lnTo>
              <a:lnTo>
                <a:pt x="0"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86E9AD-BC27-5B47-90A0-76F3F949B5DD}">
      <dsp:nvSpPr>
        <dsp:cNvPr id="0" name=""/>
        <dsp:cNvSpPr/>
      </dsp:nvSpPr>
      <dsp:spPr>
        <a:xfrm>
          <a:off x="3736856" y="886643"/>
          <a:ext cx="2371072" cy="153739"/>
        </a:xfrm>
        <a:custGeom>
          <a:avLst/>
          <a:gdLst/>
          <a:ahLst/>
          <a:cxnLst/>
          <a:rect l="0" t="0" r="0" b="0"/>
          <a:pathLst>
            <a:path>
              <a:moveTo>
                <a:pt x="0" y="0"/>
              </a:moveTo>
              <a:lnTo>
                <a:pt x="0" y="76869"/>
              </a:lnTo>
              <a:lnTo>
                <a:pt x="2371072" y="76869"/>
              </a:lnTo>
              <a:lnTo>
                <a:pt x="2371072"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20C6A7-6D02-7B44-814D-807365F0F7C8}">
      <dsp:nvSpPr>
        <dsp:cNvPr id="0" name=""/>
        <dsp:cNvSpPr/>
      </dsp:nvSpPr>
      <dsp:spPr>
        <a:xfrm>
          <a:off x="3730450" y="1926217"/>
          <a:ext cx="109814" cy="1896125"/>
        </a:xfrm>
        <a:custGeom>
          <a:avLst/>
          <a:gdLst/>
          <a:ahLst/>
          <a:cxnLst/>
          <a:rect l="0" t="0" r="0" b="0"/>
          <a:pathLst>
            <a:path>
              <a:moveTo>
                <a:pt x="0" y="0"/>
              </a:moveTo>
              <a:lnTo>
                <a:pt x="0" y="1896125"/>
              </a:lnTo>
              <a:lnTo>
                <a:pt x="109814" y="189612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5B4EF5-82CE-6642-8297-CAB6086C656E}">
      <dsp:nvSpPr>
        <dsp:cNvPr id="0" name=""/>
        <dsp:cNvSpPr/>
      </dsp:nvSpPr>
      <dsp:spPr>
        <a:xfrm>
          <a:off x="3730450" y="1926217"/>
          <a:ext cx="109814" cy="1376338"/>
        </a:xfrm>
        <a:custGeom>
          <a:avLst/>
          <a:gdLst/>
          <a:ahLst/>
          <a:cxnLst/>
          <a:rect l="0" t="0" r="0" b="0"/>
          <a:pathLst>
            <a:path>
              <a:moveTo>
                <a:pt x="0" y="0"/>
              </a:moveTo>
              <a:lnTo>
                <a:pt x="0" y="1376338"/>
              </a:lnTo>
              <a:lnTo>
                <a:pt x="109814" y="137633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DB6E68-1B31-BC4C-8924-5E5FE6FD9863}">
      <dsp:nvSpPr>
        <dsp:cNvPr id="0" name=""/>
        <dsp:cNvSpPr/>
      </dsp:nvSpPr>
      <dsp:spPr>
        <a:xfrm>
          <a:off x="3730450" y="1926217"/>
          <a:ext cx="109814" cy="856550"/>
        </a:xfrm>
        <a:custGeom>
          <a:avLst/>
          <a:gdLst/>
          <a:ahLst/>
          <a:cxnLst/>
          <a:rect l="0" t="0" r="0" b="0"/>
          <a:pathLst>
            <a:path>
              <a:moveTo>
                <a:pt x="0" y="0"/>
              </a:moveTo>
              <a:lnTo>
                <a:pt x="0" y="856550"/>
              </a:lnTo>
              <a:lnTo>
                <a:pt x="109814" y="8565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7A5789-0D90-354F-A6E0-B1B942FCC303}">
      <dsp:nvSpPr>
        <dsp:cNvPr id="0" name=""/>
        <dsp:cNvSpPr/>
      </dsp:nvSpPr>
      <dsp:spPr>
        <a:xfrm>
          <a:off x="3730450" y="1926217"/>
          <a:ext cx="109814" cy="336763"/>
        </a:xfrm>
        <a:custGeom>
          <a:avLst/>
          <a:gdLst/>
          <a:ahLst/>
          <a:cxnLst/>
          <a:rect l="0" t="0" r="0" b="0"/>
          <a:pathLst>
            <a:path>
              <a:moveTo>
                <a:pt x="0" y="0"/>
              </a:moveTo>
              <a:lnTo>
                <a:pt x="0" y="336763"/>
              </a:lnTo>
              <a:lnTo>
                <a:pt x="109814" y="3367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93F3C5-105E-0543-9DBA-EDB5A0410ED9}">
      <dsp:nvSpPr>
        <dsp:cNvPr id="0" name=""/>
        <dsp:cNvSpPr/>
      </dsp:nvSpPr>
      <dsp:spPr>
        <a:xfrm>
          <a:off x="3977568" y="1406430"/>
          <a:ext cx="91440" cy="153739"/>
        </a:xfrm>
        <a:custGeom>
          <a:avLst/>
          <a:gdLst/>
          <a:ahLst/>
          <a:cxnLst/>
          <a:rect l="0" t="0" r="0" b="0"/>
          <a:pathLst>
            <a:path>
              <a:moveTo>
                <a:pt x="45720" y="0"/>
              </a:moveTo>
              <a:lnTo>
                <a:pt x="45720"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2EA93F-51A2-5941-80F8-5290495D4714}">
      <dsp:nvSpPr>
        <dsp:cNvPr id="0" name=""/>
        <dsp:cNvSpPr/>
      </dsp:nvSpPr>
      <dsp:spPr>
        <a:xfrm>
          <a:off x="3736856" y="886643"/>
          <a:ext cx="286432" cy="153739"/>
        </a:xfrm>
        <a:custGeom>
          <a:avLst/>
          <a:gdLst/>
          <a:ahLst/>
          <a:cxnLst/>
          <a:rect l="0" t="0" r="0" b="0"/>
          <a:pathLst>
            <a:path>
              <a:moveTo>
                <a:pt x="0" y="0"/>
              </a:moveTo>
              <a:lnTo>
                <a:pt x="0" y="76869"/>
              </a:lnTo>
              <a:lnTo>
                <a:pt x="286432" y="76869"/>
              </a:lnTo>
              <a:lnTo>
                <a:pt x="286432"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2DDF24-191A-8F46-931A-21D071B814D6}">
      <dsp:nvSpPr>
        <dsp:cNvPr id="0" name=""/>
        <dsp:cNvSpPr/>
      </dsp:nvSpPr>
      <dsp:spPr>
        <a:xfrm>
          <a:off x="2844615" y="1926217"/>
          <a:ext cx="109814" cy="336763"/>
        </a:xfrm>
        <a:custGeom>
          <a:avLst/>
          <a:gdLst/>
          <a:ahLst/>
          <a:cxnLst/>
          <a:rect l="0" t="0" r="0" b="0"/>
          <a:pathLst>
            <a:path>
              <a:moveTo>
                <a:pt x="0" y="0"/>
              </a:moveTo>
              <a:lnTo>
                <a:pt x="0" y="336763"/>
              </a:lnTo>
              <a:lnTo>
                <a:pt x="109814" y="3367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8F4D62-56C4-724B-AB88-BC09A24A453D}">
      <dsp:nvSpPr>
        <dsp:cNvPr id="0" name=""/>
        <dsp:cNvSpPr/>
      </dsp:nvSpPr>
      <dsp:spPr>
        <a:xfrm>
          <a:off x="2694535" y="1406430"/>
          <a:ext cx="442917" cy="153739"/>
        </a:xfrm>
        <a:custGeom>
          <a:avLst/>
          <a:gdLst/>
          <a:ahLst/>
          <a:cxnLst/>
          <a:rect l="0" t="0" r="0" b="0"/>
          <a:pathLst>
            <a:path>
              <a:moveTo>
                <a:pt x="0" y="0"/>
              </a:moveTo>
              <a:lnTo>
                <a:pt x="0" y="76869"/>
              </a:lnTo>
              <a:lnTo>
                <a:pt x="442917" y="76869"/>
              </a:lnTo>
              <a:lnTo>
                <a:pt x="442917"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B2456A-A049-034B-AE7E-6E52290A61B7}">
      <dsp:nvSpPr>
        <dsp:cNvPr id="0" name=""/>
        <dsp:cNvSpPr/>
      </dsp:nvSpPr>
      <dsp:spPr>
        <a:xfrm>
          <a:off x="1958780" y="1926217"/>
          <a:ext cx="109814" cy="1376338"/>
        </a:xfrm>
        <a:custGeom>
          <a:avLst/>
          <a:gdLst/>
          <a:ahLst/>
          <a:cxnLst/>
          <a:rect l="0" t="0" r="0" b="0"/>
          <a:pathLst>
            <a:path>
              <a:moveTo>
                <a:pt x="0" y="0"/>
              </a:moveTo>
              <a:lnTo>
                <a:pt x="0" y="1376338"/>
              </a:lnTo>
              <a:lnTo>
                <a:pt x="109814" y="137633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BD855A-1092-C840-ACE8-70046BB6752B}">
      <dsp:nvSpPr>
        <dsp:cNvPr id="0" name=""/>
        <dsp:cNvSpPr/>
      </dsp:nvSpPr>
      <dsp:spPr>
        <a:xfrm>
          <a:off x="1958780" y="1926217"/>
          <a:ext cx="109814" cy="856550"/>
        </a:xfrm>
        <a:custGeom>
          <a:avLst/>
          <a:gdLst/>
          <a:ahLst/>
          <a:cxnLst/>
          <a:rect l="0" t="0" r="0" b="0"/>
          <a:pathLst>
            <a:path>
              <a:moveTo>
                <a:pt x="0" y="0"/>
              </a:moveTo>
              <a:lnTo>
                <a:pt x="0" y="856550"/>
              </a:lnTo>
              <a:lnTo>
                <a:pt x="109814" y="8565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A7B8B6-D8A0-3B49-B482-87ECED64DC63}">
      <dsp:nvSpPr>
        <dsp:cNvPr id="0" name=""/>
        <dsp:cNvSpPr/>
      </dsp:nvSpPr>
      <dsp:spPr>
        <a:xfrm>
          <a:off x="1958780" y="1926217"/>
          <a:ext cx="109814" cy="336763"/>
        </a:xfrm>
        <a:custGeom>
          <a:avLst/>
          <a:gdLst/>
          <a:ahLst/>
          <a:cxnLst/>
          <a:rect l="0" t="0" r="0" b="0"/>
          <a:pathLst>
            <a:path>
              <a:moveTo>
                <a:pt x="0" y="0"/>
              </a:moveTo>
              <a:lnTo>
                <a:pt x="0" y="336763"/>
              </a:lnTo>
              <a:lnTo>
                <a:pt x="109814" y="3367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0709F8-BFC4-BA47-989A-C4DDC5C0CCC7}">
      <dsp:nvSpPr>
        <dsp:cNvPr id="0" name=""/>
        <dsp:cNvSpPr/>
      </dsp:nvSpPr>
      <dsp:spPr>
        <a:xfrm>
          <a:off x="2251618" y="1406430"/>
          <a:ext cx="442917" cy="153739"/>
        </a:xfrm>
        <a:custGeom>
          <a:avLst/>
          <a:gdLst/>
          <a:ahLst/>
          <a:cxnLst/>
          <a:rect l="0" t="0" r="0" b="0"/>
          <a:pathLst>
            <a:path>
              <a:moveTo>
                <a:pt x="442917" y="0"/>
              </a:moveTo>
              <a:lnTo>
                <a:pt x="442917" y="76869"/>
              </a:lnTo>
              <a:lnTo>
                <a:pt x="0" y="76869"/>
              </a:lnTo>
              <a:lnTo>
                <a:pt x="0"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105FE3-9F61-AE4E-9E2D-D51A605656E3}">
      <dsp:nvSpPr>
        <dsp:cNvPr id="0" name=""/>
        <dsp:cNvSpPr/>
      </dsp:nvSpPr>
      <dsp:spPr>
        <a:xfrm>
          <a:off x="2694535" y="886643"/>
          <a:ext cx="1042320" cy="153739"/>
        </a:xfrm>
        <a:custGeom>
          <a:avLst/>
          <a:gdLst/>
          <a:ahLst/>
          <a:cxnLst/>
          <a:rect l="0" t="0" r="0" b="0"/>
          <a:pathLst>
            <a:path>
              <a:moveTo>
                <a:pt x="1042320" y="0"/>
              </a:moveTo>
              <a:lnTo>
                <a:pt x="1042320" y="76869"/>
              </a:lnTo>
              <a:lnTo>
                <a:pt x="0" y="76869"/>
              </a:lnTo>
              <a:lnTo>
                <a:pt x="0"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9C142C-734A-DF4E-9C34-558333294F54}">
      <dsp:nvSpPr>
        <dsp:cNvPr id="0" name=""/>
        <dsp:cNvSpPr/>
      </dsp:nvSpPr>
      <dsp:spPr>
        <a:xfrm>
          <a:off x="1072945" y="1926217"/>
          <a:ext cx="109814" cy="1376338"/>
        </a:xfrm>
        <a:custGeom>
          <a:avLst/>
          <a:gdLst/>
          <a:ahLst/>
          <a:cxnLst/>
          <a:rect l="0" t="0" r="0" b="0"/>
          <a:pathLst>
            <a:path>
              <a:moveTo>
                <a:pt x="0" y="0"/>
              </a:moveTo>
              <a:lnTo>
                <a:pt x="0" y="1376338"/>
              </a:lnTo>
              <a:lnTo>
                <a:pt x="109814" y="137633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A12E3C-DE5D-F746-852B-9E2C946A4510}">
      <dsp:nvSpPr>
        <dsp:cNvPr id="0" name=""/>
        <dsp:cNvSpPr/>
      </dsp:nvSpPr>
      <dsp:spPr>
        <a:xfrm>
          <a:off x="1072945" y="1926217"/>
          <a:ext cx="109814" cy="856550"/>
        </a:xfrm>
        <a:custGeom>
          <a:avLst/>
          <a:gdLst/>
          <a:ahLst/>
          <a:cxnLst/>
          <a:rect l="0" t="0" r="0" b="0"/>
          <a:pathLst>
            <a:path>
              <a:moveTo>
                <a:pt x="0" y="0"/>
              </a:moveTo>
              <a:lnTo>
                <a:pt x="0" y="856550"/>
              </a:lnTo>
              <a:lnTo>
                <a:pt x="109814" y="8565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646F96-41DB-FC4C-81E7-559096735C79}">
      <dsp:nvSpPr>
        <dsp:cNvPr id="0" name=""/>
        <dsp:cNvSpPr/>
      </dsp:nvSpPr>
      <dsp:spPr>
        <a:xfrm>
          <a:off x="1072945" y="1926217"/>
          <a:ext cx="109814" cy="336763"/>
        </a:xfrm>
        <a:custGeom>
          <a:avLst/>
          <a:gdLst/>
          <a:ahLst/>
          <a:cxnLst/>
          <a:rect l="0" t="0" r="0" b="0"/>
          <a:pathLst>
            <a:path>
              <a:moveTo>
                <a:pt x="0" y="0"/>
              </a:moveTo>
              <a:lnTo>
                <a:pt x="0" y="336763"/>
              </a:lnTo>
              <a:lnTo>
                <a:pt x="109814" y="3367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899E96-2E62-2149-A662-EB9B20854AB6}">
      <dsp:nvSpPr>
        <dsp:cNvPr id="0" name=""/>
        <dsp:cNvSpPr/>
      </dsp:nvSpPr>
      <dsp:spPr>
        <a:xfrm>
          <a:off x="1320063" y="1406430"/>
          <a:ext cx="91440" cy="153739"/>
        </a:xfrm>
        <a:custGeom>
          <a:avLst/>
          <a:gdLst/>
          <a:ahLst/>
          <a:cxnLst/>
          <a:rect l="0" t="0" r="0" b="0"/>
          <a:pathLst>
            <a:path>
              <a:moveTo>
                <a:pt x="45720" y="0"/>
              </a:moveTo>
              <a:lnTo>
                <a:pt x="45720"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7123C9-7CBE-224E-A541-4151D81F97CC}">
      <dsp:nvSpPr>
        <dsp:cNvPr id="0" name=""/>
        <dsp:cNvSpPr/>
      </dsp:nvSpPr>
      <dsp:spPr>
        <a:xfrm>
          <a:off x="1365783" y="886643"/>
          <a:ext cx="2371072" cy="153739"/>
        </a:xfrm>
        <a:custGeom>
          <a:avLst/>
          <a:gdLst/>
          <a:ahLst/>
          <a:cxnLst/>
          <a:rect l="0" t="0" r="0" b="0"/>
          <a:pathLst>
            <a:path>
              <a:moveTo>
                <a:pt x="2371072" y="0"/>
              </a:moveTo>
              <a:lnTo>
                <a:pt x="2371072" y="76869"/>
              </a:lnTo>
              <a:lnTo>
                <a:pt x="0" y="76869"/>
              </a:lnTo>
              <a:lnTo>
                <a:pt x="0" y="1537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7CAD85-66E6-874B-B009-437626A0B4A4}">
      <dsp:nvSpPr>
        <dsp:cNvPr id="0" name=""/>
        <dsp:cNvSpPr/>
      </dsp:nvSpPr>
      <dsp:spPr>
        <a:xfrm>
          <a:off x="3691136" y="366855"/>
          <a:ext cx="91440" cy="153739"/>
        </a:xfrm>
        <a:custGeom>
          <a:avLst/>
          <a:gdLst/>
          <a:ahLst/>
          <a:cxnLst/>
          <a:rect l="0" t="0" r="0" b="0"/>
          <a:pathLst>
            <a:path>
              <a:moveTo>
                <a:pt x="45720" y="0"/>
              </a:moveTo>
              <a:lnTo>
                <a:pt x="45720" y="1537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6AA394-D72D-3048-ACAE-44D36B60B7EB}">
      <dsp:nvSpPr>
        <dsp:cNvPr id="0" name=""/>
        <dsp:cNvSpPr/>
      </dsp:nvSpPr>
      <dsp:spPr>
        <a:xfrm>
          <a:off x="3370808" y="808"/>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Harness</a:t>
          </a:r>
          <a:endParaRPr lang="en-US" sz="1300" kern="1200" dirty="0"/>
        </a:p>
      </dsp:txBody>
      <dsp:txXfrm>
        <a:off x="3370808" y="808"/>
        <a:ext cx="732094" cy="366047"/>
      </dsp:txXfrm>
    </dsp:sp>
    <dsp:sp modelId="{EF6BD756-3534-E442-B3F5-8C0180237C94}">
      <dsp:nvSpPr>
        <dsp:cNvPr id="0" name=""/>
        <dsp:cNvSpPr/>
      </dsp:nvSpPr>
      <dsp:spPr>
        <a:xfrm>
          <a:off x="3370808" y="520595"/>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Structures</a:t>
          </a:r>
          <a:endParaRPr lang="en-US" sz="1300" kern="1200" dirty="0"/>
        </a:p>
      </dsp:txBody>
      <dsp:txXfrm>
        <a:off x="3370808" y="520595"/>
        <a:ext cx="732094" cy="366047"/>
      </dsp:txXfrm>
    </dsp:sp>
    <dsp:sp modelId="{E76F316F-4D57-2A44-B7F2-F3EA37900465}">
      <dsp:nvSpPr>
        <dsp:cNvPr id="0" name=""/>
        <dsp:cNvSpPr/>
      </dsp:nvSpPr>
      <dsp:spPr>
        <a:xfrm>
          <a:off x="999736" y="1040383"/>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Structure</a:t>
          </a:r>
          <a:endParaRPr lang="en-US" sz="1300" kern="1200" dirty="0"/>
        </a:p>
      </dsp:txBody>
      <dsp:txXfrm>
        <a:off x="999736" y="1040383"/>
        <a:ext cx="732094" cy="366047"/>
      </dsp:txXfrm>
    </dsp:sp>
    <dsp:sp modelId="{4D47FE84-2428-AB48-BEB9-612C3EA51601}">
      <dsp:nvSpPr>
        <dsp:cNvPr id="0" name=""/>
        <dsp:cNvSpPr/>
      </dsp:nvSpPr>
      <dsp:spPr>
        <a:xfrm>
          <a:off x="999736" y="1560170"/>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Template</a:t>
          </a:r>
          <a:endParaRPr lang="en-US" sz="1300" kern="1200" dirty="0"/>
        </a:p>
      </dsp:txBody>
      <dsp:txXfrm>
        <a:off x="999736" y="1560170"/>
        <a:ext cx="732094" cy="366047"/>
      </dsp:txXfrm>
    </dsp:sp>
    <dsp:sp modelId="{372C0775-C566-1B49-8711-FA1CF09729BD}">
      <dsp:nvSpPr>
        <dsp:cNvPr id="0" name=""/>
        <dsp:cNvSpPr/>
      </dsp:nvSpPr>
      <dsp:spPr>
        <a:xfrm>
          <a:off x="1182760" y="2079957"/>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1182760" y="2079957"/>
        <a:ext cx="732094" cy="366047"/>
      </dsp:txXfrm>
    </dsp:sp>
    <dsp:sp modelId="{CA424796-3CBD-3045-90BD-8CA210959A9F}">
      <dsp:nvSpPr>
        <dsp:cNvPr id="0" name=""/>
        <dsp:cNvSpPr/>
      </dsp:nvSpPr>
      <dsp:spPr>
        <a:xfrm>
          <a:off x="1182760" y="2599745"/>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1182760" y="2599745"/>
        <a:ext cx="732094" cy="366047"/>
      </dsp:txXfrm>
    </dsp:sp>
    <dsp:sp modelId="{99B45212-A11F-5A4C-8B38-060A64187CE1}">
      <dsp:nvSpPr>
        <dsp:cNvPr id="0" name=""/>
        <dsp:cNvSpPr/>
      </dsp:nvSpPr>
      <dsp:spPr>
        <a:xfrm>
          <a:off x="1182760" y="3119532"/>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1182760" y="3119532"/>
        <a:ext cx="732094" cy="366047"/>
      </dsp:txXfrm>
    </dsp:sp>
    <dsp:sp modelId="{A66F410C-BB25-AE4F-A7F2-370DD2E6B4CF}">
      <dsp:nvSpPr>
        <dsp:cNvPr id="0" name=""/>
        <dsp:cNvSpPr/>
      </dsp:nvSpPr>
      <dsp:spPr>
        <a:xfrm>
          <a:off x="2328488" y="1040383"/>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Structure</a:t>
          </a:r>
          <a:endParaRPr lang="en-US" sz="1300" kern="1200" dirty="0"/>
        </a:p>
      </dsp:txBody>
      <dsp:txXfrm>
        <a:off x="2328488" y="1040383"/>
        <a:ext cx="732094" cy="366047"/>
      </dsp:txXfrm>
    </dsp:sp>
    <dsp:sp modelId="{1077B6C5-85DF-DF44-85A4-D9EA640F60FE}">
      <dsp:nvSpPr>
        <dsp:cNvPr id="0" name=""/>
        <dsp:cNvSpPr/>
      </dsp:nvSpPr>
      <dsp:spPr>
        <a:xfrm>
          <a:off x="1885571" y="1560170"/>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Template</a:t>
          </a:r>
          <a:endParaRPr lang="en-US" sz="1300" kern="1200" dirty="0"/>
        </a:p>
      </dsp:txBody>
      <dsp:txXfrm>
        <a:off x="1885571" y="1560170"/>
        <a:ext cx="732094" cy="366047"/>
      </dsp:txXfrm>
    </dsp:sp>
    <dsp:sp modelId="{4AF3059D-8F8D-F045-AF10-B0F9BBAD7792}">
      <dsp:nvSpPr>
        <dsp:cNvPr id="0" name=""/>
        <dsp:cNvSpPr/>
      </dsp:nvSpPr>
      <dsp:spPr>
        <a:xfrm>
          <a:off x="2068594" y="2079957"/>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Translator</a:t>
          </a:r>
          <a:endParaRPr lang="en-US" sz="1300" kern="1200" dirty="0"/>
        </a:p>
      </dsp:txBody>
      <dsp:txXfrm>
        <a:off x="2068594" y="2079957"/>
        <a:ext cx="732094" cy="366047"/>
      </dsp:txXfrm>
    </dsp:sp>
    <dsp:sp modelId="{CB4AD81E-C986-034C-B159-9DA08F2B77D3}">
      <dsp:nvSpPr>
        <dsp:cNvPr id="0" name=""/>
        <dsp:cNvSpPr/>
      </dsp:nvSpPr>
      <dsp:spPr>
        <a:xfrm>
          <a:off x="2068594" y="2599745"/>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2068594" y="2599745"/>
        <a:ext cx="732094" cy="366047"/>
      </dsp:txXfrm>
    </dsp:sp>
    <dsp:sp modelId="{2E27B2ED-6924-ED46-A75E-714EC3520E3D}">
      <dsp:nvSpPr>
        <dsp:cNvPr id="0" name=""/>
        <dsp:cNvSpPr/>
      </dsp:nvSpPr>
      <dsp:spPr>
        <a:xfrm>
          <a:off x="2068594" y="3119532"/>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2068594" y="3119532"/>
        <a:ext cx="732094" cy="366047"/>
      </dsp:txXfrm>
    </dsp:sp>
    <dsp:sp modelId="{96FA458B-9686-4340-80B7-92A035DA5D26}">
      <dsp:nvSpPr>
        <dsp:cNvPr id="0" name=""/>
        <dsp:cNvSpPr/>
      </dsp:nvSpPr>
      <dsp:spPr>
        <a:xfrm>
          <a:off x="2771405" y="1560170"/>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Template</a:t>
          </a:r>
          <a:endParaRPr lang="en-US" sz="1300" kern="1200" dirty="0"/>
        </a:p>
      </dsp:txBody>
      <dsp:txXfrm>
        <a:off x="2771405" y="1560170"/>
        <a:ext cx="732094" cy="366047"/>
      </dsp:txXfrm>
    </dsp:sp>
    <dsp:sp modelId="{6A09E474-CF74-464B-A636-F67C1A88DBD6}">
      <dsp:nvSpPr>
        <dsp:cNvPr id="0" name=""/>
        <dsp:cNvSpPr/>
      </dsp:nvSpPr>
      <dsp:spPr>
        <a:xfrm>
          <a:off x="2954429" y="2079957"/>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2954429" y="2079957"/>
        <a:ext cx="732094" cy="366047"/>
      </dsp:txXfrm>
    </dsp:sp>
    <dsp:sp modelId="{5DB29291-1093-864E-BF57-E6B060AAF767}">
      <dsp:nvSpPr>
        <dsp:cNvPr id="0" name=""/>
        <dsp:cNvSpPr/>
      </dsp:nvSpPr>
      <dsp:spPr>
        <a:xfrm>
          <a:off x="3657240" y="1040383"/>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Structure</a:t>
          </a:r>
          <a:endParaRPr lang="en-US" sz="1300" kern="1200" dirty="0"/>
        </a:p>
      </dsp:txBody>
      <dsp:txXfrm>
        <a:off x="3657240" y="1040383"/>
        <a:ext cx="732094" cy="366047"/>
      </dsp:txXfrm>
    </dsp:sp>
    <dsp:sp modelId="{7C2472FB-01D4-9540-943E-82F27A8FBE5F}">
      <dsp:nvSpPr>
        <dsp:cNvPr id="0" name=""/>
        <dsp:cNvSpPr/>
      </dsp:nvSpPr>
      <dsp:spPr>
        <a:xfrm>
          <a:off x="3657240" y="1560170"/>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Template</a:t>
          </a:r>
          <a:endParaRPr lang="en-US" sz="1300" kern="1200" dirty="0"/>
        </a:p>
      </dsp:txBody>
      <dsp:txXfrm>
        <a:off x="3657240" y="1560170"/>
        <a:ext cx="732094" cy="366047"/>
      </dsp:txXfrm>
    </dsp:sp>
    <dsp:sp modelId="{25F31EEC-AE36-FD49-8863-59C81780FA3A}">
      <dsp:nvSpPr>
        <dsp:cNvPr id="0" name=""/>
        <dsp:cNvSpPr/>
      </dsp:nvSpPr>
      <dsp:spPr>
        <a:xfrm>
          <a:off x="3840264" y="2079957"/>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3840264" y="2079957"/>
        <a:ext cx="732094" cy="366047"/>
      </dsp:txXfrm>
    </dsp:sp>
    <dsp:sp modelId="{4F88D249-47B1-D546-A728-DF66F4ECB361}">
      <dsp:nvSpPr>
        <dsp:cNvPr id="0" name=""/>
        <dsp:cNvSpPr/>
      </dsp:nvSpPr>
      <dsp:spPr>
        <a:xfrm>
          <a:off x="3840264" y="2599745"/>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3840264" y="2599745"/>
        <a:ext cx="732094" cy="366047"/>
      </dsp:txXfrm>
    </dsp:sp>
    <dsp:sp modelId="{07E93A23-1FE4-204C-B6DA-EB5DE44944DE}">
      <dsp:nvSpPr>
        <dsp:cNvPr id="0" name=""/>
        <dsp:cNvSpPr/>
      </dsp:nvSpPr>
      <dsp:spPr>
        <a:xfrm>
          <a:off x="3840264" y="3119532"/>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3840264" y="3119532"/>
        <a:ext cx="732094" cy="366047"/>
      </dsp:txXfrm>
    </dsp:sp>
    <dsp:sp modelId="{1A2FE2D8-3189-6B44-B231-18FF59EDF18A}">
      <dsp:nvSpPr>
        <dsp:cNvPr id="0" name=""/>
        <dsp:cNvSpPr/>
      </dsp:nvSpPr>
      <dsp:spPr>
        <a:xfrm>
          <a:off x="3840264" y="3639319"/>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3840264" y="3639319"/>
        <a:ext cx="732094" cy="366047"/>
      </dsp:txXfrm>
    </dsp:sp>
    <dsp:sp modelId="{6DEC7243-D786-9640-AC59-5B0BC405C867}">
      <dsp:nvSpPr>
        <dsp:cNvPr id="0" name=""/>
        <dsp:cNvSpPr/>
      </dsp:nvSpPr>
      <dsp:spPr>
        <a:xfrm>
          <a:off x="5741880" y="1040383"/>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Group</a:t>
          </a:r>
          <a:endParaRPr lang="en-US" sz="1300" kern="1200" dirty="0"/>
        </a:p>
      </dsp:txBody>
      <dsp:txXfrm>
        <a:off x="5741880" y="1040383"/>
        <a:ext cx="732094" cy="366047"/>
      </dsp:txXfrm>
    </dsp:sp>
    <dsp:sp modelId="{F6140122-19BC-234A-AA40-1ACA1B5C947B}">
      <dsp:nvSpPr>
        <dsp:cNvPr id="0" name=""/>
        <dsp:cNvSpPr/>
      </dsp:nvSpPr>
      <dsp:spPr>
        <a:xfrm>
          <a:off x="5169016" y="1560170"/>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Structure</a:t>
          </a:r>
          <a:endParaRPr lang="en-US" sz="1300" kern="1200" dirty="0"/>
        </a:p>
      </dsp:txBody>
      <dsp:txXfrm>
        <a:off x="5169016" y="1560170"/>
        <a:ext cx="732094" cy="366047"/>
      </dsp:txXfrm>
    </dsp:sp>
    <dsp:sp modelId="{7CC59954-365A-1743-867E-9F984B7E5920}">
      <dsp:nvSpPr>
        <dsp:cNvPr id="0" name=""/>
        <dsp:cNvSpPr/>
      </dsp:nvSpPr>
      <dsp:spPr>
        <a:xfrm>
          <a:off x="4726099" y="2079957"/>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Template</a:t>
          </a:r>
          <a:endParaRPr lang="en-US" sz="1300" kern="1200" dirty="0"/>
        </a:p>
      </dsp:txBody>
      <dsp:txXfrm>
        <a:off x="4726099" y="2079957"/>
        <a:ext cx="732094" cy="366047"/>
      </dsp:txXfrm>
    </dsp:sp>
    <dsp:sp modelId="{5D6E3E61-D5EA-AB49-855D-2A8C022E6AA2}">
      <dsp:nvSpPr>
        <dsp:cNvPr id="0" name=""/>
        <dsp:cNvSpPr/>
      </dsp:nvSpPr>
      <dsp:spPr>
        <a:xfrm>
          <a:off x="4909122" y="2599745"/>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4909122" y="2599745"/>
        <a:ext cx="732094" cy="366047"/>
      </dsp:txXfrm>
    </dsp:sp>
    <dsp:sp modelId="{9F009D8D-069A-604F-A267-E987ECE85D46}">
      <dsp:nvSpPr>
        <dsp:cNvPr id="0" name=""/>
        <dsp:cNvSpPr/>
      </dsp:nvSpPr>
      <dsp:spPr>
        <a:xfrm>
          <a:off x="4909122" y="3119532"/>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4909122" y="3119532"/>
        <a:ext cx="732094" cy="366047"/>
      </dsp:txXfrm>
    </dsp:sp>
    <dsp:sp modelId="{AF24A238-DF52-C545-9701-4C030CC1BF73}">
      <dsp:nvSpPr>
        <dsp:cNvPr id="0" name=""/>
        <dsp:cNvSpPr/>
      </dsp:nvSpPr>
      <dsp:spPr>
        <a:xfrm>
          <a:off x="4909122" y="3639319"/>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4909122" y="3639319"/>
        <a:ext cx="732094" cy="366047"/>
      </dsp:txXfrm>
    </dsp:sp>
    <dsp:sp modelId="{8FEF18B4-9232-424E-B3D0-C3FE4BC28DA4}">
      <dsp:nvSpPr>
        <dsp:cNvPr id="0" name=""/>
        <dsp:cNvSpPr/>
      </dsp:nvSpPr>
      <dsp:spPr>
        <a:xfrm>
          <a:off x="4909122" y="4159107"/>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4909122" y="4159107"/>
        <a:ext cx="732094" cy="366047"/>
      </dsp:txXfrm>
    </dsp:sp>
    <dsp:sp modelId="{6BA5E6D8-8D4E-BF4B-94C4-8A4F7D67E60B}">
      <dsp:nvSpPr>
        <dsp:cNvPr id="0" name=""/>
        <dsp:cNvSpPr/>
      </dsp:nvSpPr>
      <dsp:spPr>
        <a:xfrm>
          <a:off x="5611933" y="2079957"/>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Template</a:t>
          </a:r>
          <a:endParaRPr lang="en-US" sz="1300" kern="1200" dirty="0"/>
        </a:p>
      </dsp:txBody>
      <dsp:txXfrm>
        <a:off x="5611933" y="2079957"/>
        <a:ext cx="732094" cy="366047"/>
      </dsp:txXfrm>
    </dsp:sp>
    <dsp:sp modelId="{CEF752D5-CC76-CB40-963D-DCB5DBF62169}">
      <dsp:nvSpPr>
        <dsp:cNvPr id="0" name=""/>
        <dsp:cNvSpPr/>
      </dsp:nvSpPr>
      <dsp:spPr>
        <a:xfrm>
          <a:off x="5794957" y="2599745"/>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Field</a:t>
          </a:r>
          <a:endParaRPr lang="en-US" sz="1300" kern="1200" dirty="0"/>
        </a:p>
      </dsp:txBody>
      <dsp:txXfrm>
        <a:off x="5794957" y="2599745"/>
        <a:ext cx="732094" cy="366047"/>
      </dsp:txXfrm>
    </dsp:sp>
    <dsp:sp modelId="{5736F5AE-76A0-1943-B168-C68F8D3B8446}">
      <dsp:nvSpPr>
        <dsp:cNvPr id="0" name=""/>
        <dsp:cNvSpPr/>
      </dsp:nvSpPr>
      <dsp:spPr>
        <a:xfrm>
          <a:off x="6314745" y="1560170"/>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Structure</a:t>
          </a:r>
          <a:endParaRPr lang="en-US" sz="1300" kern="1200" dirty="0"/>
        </a:p>
      </dsp:txBody>
      <dsp:txXfrm>
        <a:off x="6314745" y="1560170"/>
        <a:ext cx="732094" cy="366047"/>
      </dsp:txXfrm>
    </dsp:sp>
    <dsp:sp modelId="{3DE332A5-2FE8-764A-A42F-A362DFEACC7E}">
      <dsp:nvSpPr>
        <dsp:cNvPr id="0" name=""/>
        <dsp:cNvSpPr/>
      </dsp:nvSpPr>
      <dsp:spPr>
        <a:xfrm>
          <a:off x="6497768" y="2079957"/>
          <a:ext cx="732094" cy="3660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Template</a:t>
          </a:r>
          <a:endParaRPr lang="en-US" sz="1300" kern="1200" dirty="0"/>
        </a:p>
      </dsp:txBody>
      <dsp:txXfrm>
        <a:off x="6497768" y="2079957"/>
        <a:ext cx="732094" cy="36604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FE887-992B-4149-BE08-BD77A2F99D7D}">
      <dsp:nvSpPr>
        <dsp:cNvPr id="0" name=""/>
        <dsp:cNvSpPr/>
      </dsp:nvSpPr>
      <dsp:spPr>
        <a:xfrm>
          <a:off x="2259155" y="362077"/>
          <a:ext cx="3801808" cy="3801808"/>
        </a:xfrm>
        <a:prstGeom prst="pie">
          <a:avLst>
            <a:gd name="adj1" fmla="val 16200000"/>
            <a:gd name="adj2" fmla="val 54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t" anchorCtr="0">
          <a:noAutofit/>
        </a:bodyPr>
        <a:lstStyle/>
        <a:p>
          <a:pPr lvl="0" algn="l" defTabSz="1022350">
            <a:lnSpc>
              <a:spcPct val="90000"/>
            </a:lnSpc>
            <a:spcBef>
              <a:spcPct val="0"/>
            </a:spcBef>
            <a:spcAft>
              <a:spcPct val="35000"/>
            </a:spcAft>
          </a:pPr>
          <a:r>
            <a:rPr lang="en-US" sz="2300" kern="1200" dirty="0" smtClean="0"/>
            <a:t>Metadata</a:t>
          </a:r>
          <a:endParaRPr lang="en-US" sz="2300" kern="1200" dirty="0"/>
        </a:p>
        <a:p>
          <a:pPr marL="171450" lvl="1" indent="-171450" algn="l" defTabSz="800100">
            <a:lnSpc>
              <a:spcPct val="90000"/>
            </a:lnSpc>
            <a:spcBef>
              <a:spcPct val="0"/>
            </a:spcBef>
            <a:spcAft>
              <a:spcPct val="15000"/>
            </a:spcAft>
            <a:buChar char="••"/>
          </a:pPr>
          <a:r>
            <a:rPr lang="en-US" sz="1800" kern="1200" dirty="0" smtClean="0"/>
            <a:t>Name</a:t>
          </a:r>
          <a:endParaRPr lang="en-US" sz="1800" kern="1200" dirty="0"/>
        </a:p>
        <a:p>
          <a:pPr marL="171450" lvl="1" indent="-171450" algn="l" defTabSz="800100">
            <a:lnSpc>
              <a:spcPct val="90000"/>
            </a:lnSpc>
            <a:spcBef>
              <a:spcPct val="0"/>
            </a:spcBef>
            <a:spcAft>
              <a:spcPct val="15000"/>
            </a:spcAft>
            <a:buChar char="••"/>
          </a:pPr>
          <a:r>
            <a:rPr lang="en-US" sz="1800" kern="1200" dirty="0" smtClean="0"/>
            <a:t>Description</a:t>
          </a:r>
          <a:endParaRPr lang="en-US" sz="1800" kern="1200" dirty="0"/>
        </a:p>
      </dsp:txBody>
      <dsp:txXfrm>
        <a:off x="4160059" y="927822"/>
        <a:ext cx="1335159" cy="2670318"/>
      </dsp:txXfrm>
    </dsp:sp>
    <dsp:sp modelId="{A36CB18D-7511-2047-9079-35A68AF6B0B9}">
      <dsp:nvSpPr>
        <dsp:cNvPr id="0" name=""/>
        <dsp:cNvSpPr/>
      </dsp:nvSpPr>
      <dsp:spPr>
        <a:xfrm>
          <a:off x="2168635" y="362077"/>
          <a:ext cx="3801808" cy="380180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t>Group (optional)</a:t>
          </a:r>
          <a:endParaRPr lang="en-US" sz="2300" kern="1200" dirty="0"/>
        </a:p>
      </dsp:txBody>
      <dsp:txXfrm>
        <a:off x="2711751" y="927822"/>
        <a:ext cx="1335159" cy="267031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CADB7-B713-8049-A73B-C05E3745512C}">
      <dsp:nvSpPr>
        <dsp:cNvPr id="0" name=""/>
        <dsp:cNvSpPr/>
      </dsp:nvSpPr>
      <dsp:spPr>
        <a:xfrm>
          <a:off x="2259155" y="362077"/>
          <a:ext cx="3801808" cy="3801808"/>
        </a:xfrm>
        <a:prstGeom prst="pie">
          <a:avLst>
            <a:gd name="adj1" fmla="val 16200000"/>
            <a:gd name="adj2" fmla="val 54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t" anchorCtr="0">
          <a:noAutofit/>
        </a:bodyPr>
        <a:lstStyle/>
        <a:p>
          <a:pPr lvl="0" algn="l" defTabSz="1022350">
            <a:lnSpc>
              <a:spcPct val="90000"/>
            </a:lnSpc>
            <a:spcBef>
              <a:spcPct val="0"/>
            </a:spcBef>
            <a:spcAft>
              <a:spcPct val="35000"/>
            </a:spcAft>
          </a:pPr>
          <a:r>
            <a:rPr lang="en-US" sz="2300" kern="1200" dirty="0" smtClean="0"/>
            <a:t>Structure</a:t>
          </a:r>
          <a:endParaRPr lang="en-US" sz="2300" kern="1200" dirty="0"/>
        </a:p>
        <a:p>
          <a:pPr marL="171450" lvl="1" indent="-171450" algn="l" defTabSz="800100">
            <a:lnSpc>
              <a:spcPct val="90000"/>
            </a:lnSpc>
            <a:spcBef>
              <a:spcPct val="0"/>
            </a:spcBef>
            <a:spcAft>
              <a:spcPct val="15000"/>
            </a:spcAft>
            <a:buChar char="••"/>
          </a:pPr>
          <a:r>
            <a:rPr lang="en-US" sz="1800" kern="1200" dirty="0" smtClean="0"/>
            <a:t>Automatic</a:t>
          </a:r>
          <a:endParaRPr lang="en-US" sz="1800" kern="1200" dirty="0"/>
        </a:p>
      </dsp:txBody>
      <dsp:txXfrm>
        <a:off x="4160059" y="927822"/>
        <a:ext cx="1335159" cy="2670318"/>
      </dsp:txXfrm>
    </dsp:sp>
    <dsp:sp modelId="{20A848FE-240E-6A43-B085-7D733E1CF2FF}">
      <dsp:nvSpPr>
        <dsp:cNvPr id="0" name=""/>
        <dsp:cNvSpPr/>
      </dsp:nvSpPr>
      <dsp:spPr>
        <a:xfrm>
          <a:off x="2168635" y="362077"/>
          <a:ext cx="3801808" cy="380180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t" anchorCtr="0">
          <a:noAutofit/>
        </a:bodyPr>
        <a:lstStyle/>
        <a:p>
          <a:pPr lvl="0" algn="l" defTabSz="1022350">
            <a:lnSpc>
              <a:spcPct val="90000"/>
            </a:lnSpc>
            <a:spcBef>
              <a:spcPct val="0"/>
            </a:spcBef>
            <a:spcAft>
              <a:spcPct val="35000"/>
            </a:spcAft>
          </a:pPr>
          <a:r>
            <a:rPr lang="en-US" sz="2300" kern="1200" dirty="0" smtClean="0"/>
            <a:t>Metadata</a:t>
          </a:r>
          <a:endParaRPr lang="en-US" sz="2300" kern="1200" dirty="0"/>
        </a:p>
        <a:p>
          <a:pPr marL="171450" lvl="1" indent="-171450" algn="l" defTabSz="800100">
            <a:lnSpc>
              <a:spcPct val="90000"/>
            </a:lnSpc>
            <a:spcBef>
              <a:spcPct val="0"/>
            </a:spcBef>
            <a:spcAft>
              <a:spcPct val="15000"/>
            </a:spcAft>
            <a:buChar char="••"/>
          </a:pPr>
          <a:r>
            <a:rPr lang="en-US" sz="1800" kern="1200" dirty="0" smtClean="0"/>
            <a:t>Name</a:t>
          </a:r>
          <a:endParaRPr lang="en-US" sz="1800" kern="1200" dirty="0"/>
        </a:p>
        <a:p>
          <a:pPr marL="171450" lvl="1" indent="-171450" algn="l" defTabSz="800100">
            <a:lnSpc>
              <a:spcPct val="90000"/>
            </a:lnSpc>
            <a:spcBef>
              <a:spcPct val="0"/>
            </a:spcBef>
            <a:spcAft>
              <a:spcPct val="15000"/>
            </a:spcAft>
            <a:buChar char="••"/>
          </a:pPr>
          <a:r>
            <a:rPr lang="en-US" sz="1800" kern="1200" dirty="0" smtClean="0"/>
            <a:t>Description (optional)</a:t>
          </a:r>
          <a:endParaRPr lang="en-US" sz="1800" kern="1200" dirty="0"/>
        </a:p>
      </dsp:txBody>
      <dsp:txXfrm>
        <a:off x="2711751" y="927822"/>
        <a:ext cx="1335159" cy="267031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0AB38-340D-E444-B778-6E6311D9AA8D}">
      <dsp:nvSpPr>
        <dsp:cNvPr id="0" name=""/>
        <dsp:cNvSpPr/>
      </dsp:nvSpPr>
      <dsp:spPr>
        <a:xfrm>
          <a:off x="2270470" y="264089"/>
          <a:ext cx="3801808" cy="3801808"/>
        </a:xfrm>
        <a:prstGeom prst="pie">
          <a:avLst>
            <a:gd name="adj1" fmla="val 16200000"/>
            <a:gd name="adj2" fmla="val 19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t" anchorCtr="0">
          <a:noAutofit/>
        </a:bodyPr>
        <a:lstStyle/>
        <a:p>
          <a:pPr lvl="0" algn="l" defTabSz="577850">
            <a:lnSpc>
              <a:spcPct val="90000"/>
            </a:lnSpc>
            <a:spcBef>
              <a:spcPct val="0"/>
            </a:spcBef>
            <a:spcAft>
              <a:spcPct val="35000"/>
            </a:spcAft>
          </a:pPr>
          <a:r>
            <a:rPr lang="en-US" sz="1300" kern="1200" dirty="0" smtClean="0"/>
            <a:t>Template</a:t>
          </a:r>
          <a:endParaRPr lang="en-US" sz="1300" kern="1200" dirty="0"/>
        </a:p>
        <a:p>
          <a:pPr marL="57150" lvl="1" indent="-57150" algn="l" defTabSz="444500">
            <a:lnSpc>
              <a:spcPct val="90000"/>
            </a:lnSpc>
            <a:spcBef>
              <a:spcPct val="0"/>
            </a:spcBef>
            <a:spcAft>
              <a:spcPct val="15000"/>
            </a:spcAft>
            <a:buChar char="••"/>
          </a:pPr>
          <a:r>
            <a:rPr lang="en-US" sz="1000" kern="1200" dirty="0" smtClean="0"/>
            <a:t>Automatic</a:t>
          </a:r>
          <a:endParaRPr lang="en-US" sz="1000" kern="1200" dirty="0"/>
        </a:p>
      </dsp:txBody>
      <dsp:txXfrm>
        <a:off x="4212108" y="671426"/>
        <a:ext cx="1108860" cy="814673"/>
      </dsp:txXfrm>
    </dsp:sp>
    <dsp:sp modelId="{C3F183F9-5FC5-9747-8C36-DA1EBF699425}">
      <dsp:nvSpPr>
        <dsp:cNvPr id="0" name=""/>
        <dsp:cNvSpPr/>
      </dsp:nvSpPr>
      <dsp:spPr>
        <a:xfrm>
          <a:off x="2157321" y="460064"/>
          <a:ext cx="3801808" cy="3801808"/>
        </a:xfrm>
        <a:prstGeom prst="pie">
          <a:avLst>
            <a:gd name="adj1" fmla="val 198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t" anchorCtr="0">
          <a:noAutofit/>
        </a:bodyPr>
        <a:lstStyle/>
        <a:p>
          <a:pPr lvl="0" algn="l" defTabSz="577850">
            <a:lnSpc>
              <a:spcPct val="90000"/>
            </a:lnSpc>
            <a:spcBef>
              <a:spcPct val="0"/>
            </a:spcBef>
            <a:spcAft>
              <a:spcPct val="35000"/>
            </a:spcAft>
          </a:pPr>
          <a:r>
            <a:rPr lang="en-US" sz="1300" kern="1200" dirty="0" smtClean="0"/>
            <a:t>Metadata</a:t>
          </a:r>
          <a:endParaRPr lang="en-US" sz="1300" kern="1200" dirty="0"/>
        </a:p>
        <a:p>
          <a:pPr marL="57150" lvl="1" indent="-57150" algn="l" defTabSz="444500">
            <a:lnSpc>
              <a:spcPct val="90000"/>
            </a:lnSpc>
            <a:spcBef>
              <a:spcPct val="0"/>
            </a:spcBef>
            <a:spcAft>
              <a:spcPct val="15000"/>
            </a:spcAft>
            <a:buChar char="••"/>
          </a:pPr>
          <a:r>
            <a:rPr lang="en-US" sz="1000" kern="1200" dirty="0" smtClean="0"/>
            <a:t>Name</a:t>
          </a:r>
          <a:endParaRPr lang="en-US" sz="1000" kern="1200" dirty="0"/>
        </a:p>
        <a:p>
          <a:pPr marL="57150" lvl="1" indent="-57150" algn="l" defTabSz="444500">
            <a:lnSpc>
              <a:spcPct val="90000"/>
            </a:lnSpc>
            <a:spcBef>
              <a:spcPct val="0"/>
            </a:spcBef>
            <a:spcAft>
              <a:spcPct val="15000"/>
            </a:spcAft>
            <a:buChar char="••"/>
          </a:pPr>
          <a:r>
            <a:rPr lang="en-US" sz="1000" kern="1200" dirty="0" smtClean="0"/>
            <a:t>Description (optional)</a:t>
          </a:r>
          <a:endParaRPr lang="en-US" sz="1000" kern="1200" dirty="0"/>
        </a:p>
      </dsp:txBody>
      <dsp:txXfrm>
        <a:off x="4759749" y="1976261"/>
        <a:ext cx="1149594" cy="769413"/>
      </dsp:txXfrm>
    </dsp:sp>
    <dsp:sp modelId="{1A6B17A9-63DB-4046-8C51-A8492AF1F7AD}">
      <dsp:nvSpPr>
        <dsp:cNvPr id="0" name=""/>
        <dsp:cNvSpPr/>
      </dsp:nvSpPr>
      <dsp:spPr>
        <a:xfrm>
          <a:off x="2157321" y="460064"/>
          <a:ext cx="3801808" cy="3801808"/>
        </a:xfrm>
        <a:prstGeom prst="pie">
          <a:avLst>
            <a:gd name="adj1" fmla="val 1800000"/>
            <a:gd name="adj2" fmla="val 54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Type</a:t>
          </a:r>
          <a:endParaRPr lang="en-US" sz="1300" kern="1200" dirty="0"/>
        </a:p>
      </dsp:txBody>
      <dsp:txXfrm>
        <a:off x="4098959" y="3039863"/>
        <a:ext cx="1108860" cy="814673"/>
      </dsp:txXfrm>
    </dsp:sp>
    <dsp:sp modelId="{C51076FC-4500-7D48-99B4-0BC4771D4CD8}">
      <dsp:nvSpPr>
        <dsp:cNvPr id="0" name=""/>
        <dsp:cNvSpPr/>
      </dsp:nvSpPr>
      <dsp:spPr>
        <a:xfrm>
          <a:off x="2157321" y="460064"/>
          <a:ext cx="3801808" cy="3801808"/>
        </a:xfrm>
        <a:prstGeom prst="pie">
          <a:avLst>
            <a:gd name="adj1" fmla="val 54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Order (optional)</a:t>
          </a:r>
          <a:endParaRPr lang="en-US" sz="1300" kern="1200" dirty="0"/>
        </a:p>
      </dsp:txBody>
      <dsp:txXfrm>
        <a:off x="2908630" y="3039863"/>
        <a:ext cx="1108860" cy="814673"/>
      </dsp:txXfrm>
    </dsp:sp>
    <dsp:sp modelId="{8606EBE9-41B0-F342-9B2B-608078441763}">
      <dsp:nvSpPr>
        <dsp:cNvPr id="0" name=""/>
        <dsp:cNvSpPr/>
      </dsp:nvSpPr>
      <dsp:spPr>
        <a:xfrm>
          <a:off x="2157321" y="460064"/>
          <a:ext cx="3801808" cy="3801808"/>
        </a:xfrm>
        <a:prstGeom prst="pie">
          <a:avLst>
            <a:gd name="adj1" fmla="val 9000000"/>
            <a:gd name="adj2" fmla="val 126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Required (optional)</a:t>
          </a:r>
          <a:endParaRPr lang="en-US" sz="1300" kern="1200" dirty="0"/>
        </a:p>
      </dsp:txBody>
      <dsp:txXfrm>
        <a:off x="2216158" y="1976261"/>
        <a:ext cx="1149594" cy="769413"/>
      </dsp:txXfrm>
    </dsp:sp>
    <dsp:sp modelId="{1F051DCE-3208-2742-9828-C0F5DD6D48B7}">
      <dsp:nvSpPr>
        <dsp:cNvPr id="0" name=""/>
        <dsp:cNvSpPr/>
      </dsp:nvSpPr>
      <dsp:spPr>
        <a:xfrm>
          <a:off x="2157321" y="460064"/>
          <a:ext cx="3801808" cy="3801808"/>
        </a:xfrm>
        <a:prstGeom prst="pie">
          <a:avLst>
            <a:gd name="adj1" fmla="val 126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t" anchorCtr="0">
          <a:noAutofit/>
        </a:bodyPr>
        <a:lstStyle/>
        <a:p>
          <a:pPr lvl="0" algn="l" defTabSz="577850">
            <a:lnSpc>
              <a:spcPct val="90000"/>
            </a:lnSpc>
            <a:spcBef>
              <a:spcPct val="0"/>
            </a:spcBef>
            <a:spcAft>
              <a:spcPct val="35000"/>
            </a:spcAft>
          </a:pPr>
          <a:r>
            <a:rPr lang="en-US" sz="1300" kern="1200" dirty="0" smtClean="0"/>
            <a:t>Index (optional)</a:t>
          </a:r>
          <a:endParaRPr lang="en-US" sz="1300" kern="1200" dirty="0"/>
        </a:p>
        <a:p>
          <a:pPr marL="57150" lvl="1" indent="-57150" algn="l" defTabSz="444500">
            <a:lnSpc>
              <a:spcPct val="90000"/>
            </a:lnSpc>
            <a:spcBef>
              <a:spcPct val="0"/>
            </a:spcBef>
            <a:spcAft>
              <a:spcPct val="15000"/>
            </a:spcAft>
            <a:buChar char="••"/>
          </a:pPr>
          <a:r>
            <a:rPr lang="en-US" sz="1000" kern="1200" dirty="0" smtClean="0"/>
            <a:t>Spatial Index</a:t>
          </a:r>
          <a:endParaRPr lang="en-US" sz="1000" kern="1200" dirty="0"/>
        </a:p>
      </dsp:txBody>
      <dsp:txXfrm>
        <a:off x="2908630" y="867400"/>
        <a:ext cx="1108860" cy="81467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A1AB4-388D-624D-A7A5-8DCCD73A4A09}">
      <dsp:nvSpPr>
        <dsp:cNvPr id="0" name=""/>
        <dsp:cNvSpPr/>
      </dsp:nvSpPr>
      <dsp:spPr>
        <a:xfrm>
          <a:off x="3083005" y="2461550"/>
          <a:ext cx="2063588" cy="206358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Template A </a:t>
          </a:r>
          <a:br>
            <a:rPr lang="en-US" sz="2900" kern="1200" dirty="0" smtClean="0"/>
          </a:br>
          <a:r>
            <a:rPr lang="en-US" sz="2900" kern="1200" dirty="0" smtClean="0"/>
            <a:t>(Field A)</a:t>
          </a:r>
          <a:endParaRPr lang="en-US" sz="2900" kern="1200" dirty="0"/>
        </a:p>
      </dsp:txBody>
      <dsp:txXfrm>
        <a:off x="3385210" y="2763755"/>
        <a:ext cx="1459178" cy="1459178"/>
      </dsp:txXfrm>
    </dsp:sp>
    <dsp:sp modelId="{34828D61-1442-1840-A1B1-D24446C79E24}">
      <dsp:nvSpPr>
        <dsp:cNvPr id="0" name=""/>
        <dsp:cNvSpPr/>
      </dsp:nvSpPr>
      <dsp:spPr>
        <a:xfrm rot="12900000">
          <a:off x="1752980" y="2100207"/>
          <a:ext cx="1584352" cy="5881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6EC4A0-0D7E-6248-9511-360F4C56B986}">
      <dsp:nvSpPr>
        <dsp:cNvPr id="0" name=""/>
        <dsp:cNvSpPr/>
      </dsp:nvSpPr>
      <dsp:spPr>
        <a:xfrm>
          <a:off x="916039" y="1155731"/>
          <a:ext cx="1960408" cy="15683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t>Template B</a:t>
          </a:r>
          <a:br>
            <a:rPr lang="en-US" sz="3200" kern="1200" dirty="0" smtClean="0"/>
          </a:br>
          <a:r>
            <a:rPr lang="en-US" sz="3200" kern="1200" dirty="0" smtClean="0"/>
            <a:t>(Field A)</a:t>
          </a:r>
          <a:endParaRPr lang="en-US" sz="3200" kern="1200" dirty="0"/>
        </a:p>
      </dsp:txBody>
      <dsp:txXfrm>
        <a:off x="961974" y="1201666"/>
        <a:ext cx="1868538" cy="1476457"/>
      </dsp:txXfrm>
    </dsp:sp>
    <dsp:sp modelId="{8B3DCA55-E1E0-4840-986F-6D45F79EA246}">
      <dsp:nvSpPr>
        <dsp:cNvPr id="0" name=""/>
        <dsp:cNvSpPr/>
      </dsp:nvSpPr>
      <dsp:spPr>
        <a:xfrm rot="16200000">
          <a:off x="3322623" y="1283102"/>
          <a:ext cx="1584352" cy="5881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ECDAD1-7A6C-2243-8FC2-E0FF8D32167C}">
      <dsp:nvSpPr>
        <dsp:cNvPr id="0" name=""/>
        <dsp:cNvSpPr/>
      </dsp:nvSpPr>
      <dsp:spPr>
        <a:xfrm>
          <a:off x="3134595" y="824"/>
          <a:ext cx="1960408" cy="15683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t>Template C</a:t>
          </a:r>
          <a:br>
            <a:rPr lang="en-US" sz="3200" kern="1200" dirty="0" smtClean="0"/>
          </a:br>
          <a:r>
            <a:rPr lang="en-US" sz="3200" kern="1200" dirty="0" smtClean="0"/>
            <a:t>(Field B)</a:t>
          </a:r>
          <a:endParaRPr lang="en-US" sz="3200" kern="1200" dirty="0"/>
        </a:p>
      </dsp:txBody>
      <dsp:txXfrm>
        <a:off x="3180530" y="46759"/>
        <a:ext cx="1868538" cy="1476457"/>
      </dsp:txXfrm>
    </dsp:sp>
    <dsp:sp modelId="{1CE62D6D-FACB-F941-AF22-2D8F9AD77CF8}">
      <dsp:nvSpPr>
        <dsp:cNvPr id="0" name=""/>
        <dsp:cNvSpPr/>
      </dsp:nvSpPr>
      <dsp:spPr>
        <a:xfrm rot="19500000">
          <a:off x="4892267" y="2100207"/>
          <a:ext cx="1584352" cy="5881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CAECB6-A189-0343-AC06-75D9DE6A76E4}">
      <dsp:nvSpPr>
        <dsp:cNvPr id="0" name=""/>
        <dsp:cNvSpPr/>
      </dsp:nvSpPr>
      <dsp:spPr>
        <a:xfrm>
          <a:off x="5353151" y="1155731"/>
          <a:ext cx="1960408" cy="15683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t>Template D</a:t>
          </a:r>
          <a:br>
            <a:rPr lang="en-US" sz="3200" kern="1200" dirty="0" smtClean="0"/>
          </a:br>
          <a:r>
            <a:rPr lang="en-US" sz="3200" kern="1200" dirty="0" smtClean="0"/>
            <a:t>(Field A)</a:t>
          </a:r>
          <a:endParaRPr lang="en-US" sz="3200" kern="1200" dirty="0"/>
        </a:p>
      </dsp:txBody>
      <dsp:txXfrm>
        <a:off x="5399086" y="1201666"/>
        <a:ext cx="1868538" cy="14764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B76DC-AD98-1042-95CD-7731649864FC}">
      <dsp:nvSpPr>
        <dsp:cNvPr id="0" name=""/>
        <dsp:cNvSpPr/>
      </dsp:nvSpPr>
      <dsp:spPr>
        <a:xfrm>
          <a:off x="2134686" y="3969739"/>
          <a:ext cx="428645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888992-FAFA-FE4C-95EF-85D3E593A89F}">
      <dsp:nvSpPr>
        <dsp:cNvPr id="0" name=""/>
        <dsp:cNvSpPr/>
      </dsp:nvSpPr>
      <dsp:spPr>
        <a:xfrm>
          <a:off x="2134686" y="2475458"/>
          <a:ext cx="367166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4F0D91-0958-B646-9D6F-04AE5EF43E27}">
      <dsp:nvSpPr>
        <dsp:cNvPr id="0" name=""/>
        <dsp:cNvSpPr/>
      </dsp:nvSpPr>
      <dsp:spPr>
        <a:xfrm>
          <a:off x="2134686" y="981178"/>
          <a:ext cx="428645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57A664-00A9-2142-B9B6-9EF7FB8FCD42}">
      <dsp:nvSpPr>
        <dsp:cNvPr id="0" name=""/>
        <dsp:cNvSpPr/>
      </dsp:nvSpPr>
      <dsp:spPr>
        <a:xfrm>
          <a:off x="0" y="340772"/>
          <a:ext cx="4269373" cy="426937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8B37A556-A179-B849-AEAB-D928EE13C88A}">
      <dsp:nvSpPr>
        <dsp:cNvPr id="0" name=""/>
        <dsp:cNvSpPr/>
      </dsp:nvSpPr>
      <dsp:spPr>
        <a:xfrm>
          <a:off x="768487" y="2607809"/>
          <a:ext cx="2732398" cy="1408893"/>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a:p>
      </dsp:txBody>
      <dsp:txXfrm>
        <a:off x="768487" y="2607809"/>
        <a:ext cx="2732398" cy="1408893"/>
      </dsp:txXfrm>
    </dsp:sp>
    <dsp:sp modelId="{050F4A99-EA1C-AE45-B74A-B400F3EDBAF7}">
      <dsp:nvSpPr>
        <dsp:cNvPr id="0" name=""/>
        <dsp:cNvSpPr/>
      </dsp:nvSpPr>
      <dsp:spPr>
        <a:xfrm>
          <a:off x="4068592" y="-265628"/>
          <a:ext cx="2466536" cy="249361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3FB7FB1-D0B0-9F47-8475-DA4E95E4B6DF}">
      <dsp:nvSpPr>
        <dsp:cNvPr id="0" name=""/>
        <dsp:cNvSpPr/>
      </dsp:nvSpPr>
      <dsp:spPr>
        <a:xfrm>
          <a:off x="7061542" y="281355"/>
          <a:ext cx="1477203" cy="1399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30" tIns="0" rIns="240030" bIns="0" numCol="1" spcCol="1270" anchor="ctr" anchorCtr="0">
          <a:noAutofit/>
        </a:bodyPr>
        <a:lstStyle/>
        <a:p>
          <a:pPr lvl="0" algn="l" defTabSz="2800350">
            <a:lnSpc>
              <a:spcPct val="90000"/>
            </a:lnSpc>
            <a:spcBef>
              <a:spcPct val="0"/>
            </a:spcBef>
            <a:spcAft>
              <a:spcPct val="35000"/>
            </a:spcAft>
          </a:pPr>
          <a:endParaRPr lang="en-US" sz="6300" kern="1200" dirty="0"/>
        </a:p>
      </dsp:txBody>
      <dsp:txXfrm>
        <a:off x="7061542" y="281355"/>
        <a:ext cx="1477203" cy="1399645"/>
      </dsp:txXfrm>
    </dsp:sp>
    <dsp:sp modelId="{88A0AC81-CAF9-6743-86CF-75A035E86DC5}">
      <dsp:nvSpPr>
        <dsp:cNvPr id="0" name=""/>
        <dsp:cNvSpPr/>
      </dsp:nvSpPr>
      <dsp:spPr>
        <a:xfrm>
          <a:off x="5537767" y="1021141"/>
          <a:ext cx="2933712" cy="28451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5293149-B955-734B-B75C-8888CF35CD57}">
      <dsp:nvSpPr>
        <dsp:cNvPr id="0" name=""/>
        <dsp:cNvSpPr/>
      </dsp:nvSpPr>
      <dsp:spPr>
        <a:xfrm>
          <a:off x="6446753" y="1835052"/>
          <a:ext cx="482179" cy="1280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220" tIns="0" rIns="236220" bIns="0" numCol="1" spcCol="1270" anchor="ctr" anchorCtr="0">
          <a:noAutofit/>
        </a:bodyPr>
        <a:lstStyle/>
        <a:p>
          <a:pPr lvl="0" algn="l" defTabSz="2755900">
            <a:lnSpc>
              <a:spcPct val="90000"/>
            </a:lnSpc>
            <a:spcBef>
              <a:spcPct val="0"/>
            </a:spcBef>
            <a:spcAft>
              <a:spcPct val="35000"/>
            </a:spcAft>
          </a:pPr>
          <a:endParaRPr lang="en-US" sz="6200" kern="1200" dirty="0"/>
        </a:p>
      </dsp:txBody>
      <dsp:txXfrm>
        <a:off x="6446753" y="1835052"/>
        <a:ext cx="482179" cy="1280811"/>
      </dsp:txXfrm>
    </dsp:sp>
    <dsp:sp modelId="{5A3DEC4F-20A2-224A-A468-BD0F07375D4D}">
      <dsp:nvSpPr>
        <dsp:cNvPr id="0" name=""/>
        <dsp:cNvSpPr/>
      </dsp:nvSpPr>
      <dsp:spPr>
        <a:xfrm>
          <a:off x="4250224" y="2652283"/>
          <a:ext cx="2666112" cy="263491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725E5D7-9C97-DA44-94B1-388A6F45D0D9}">
      <dsp:nvSpPr>
        <dsp:cNvPr id="0" name=""/>
        <dsp:cNvSpPr/>
      </dsp:nvSpPr>
      <dsp:spPr>
        <a:xfrm>
          <a:off x="7061542" y="3329333"/>
          <a:ext cx="1476704" cy="1280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30" tIns="0" rIns="240030" bIns="0" numCol="1" spcCol="1270" anchor="ctr" anchorCtr="0">
          <a:noAutofit/>
        </a:bodyPr>
        <a:lstStyle/>
        <a:p>
          <a:pPr lvl="0" algn="l" defTabSz="2800350">
            <a:lnSpc>
              <a:spcPct val="90000"/>
            </a:lnSpc>
            <a:spcBef>
              <a:spcPct val="0"/>
            </a:spcBef>
            <a:spcAft>
              <a:spcPct val="35000"/>
            </a:spcAft>
          </a:pPr>
          <a:endParaRPr lang="en-US" sz="6300" kern="1200" dirty="0"/>
        </a:p>
      </dsp:txBody>
      <dsp:txXfrm>
        <a:off x="7061542" y="3329333"/>
        <a:ext cx="1476704" cy="12808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EEA72-1BCC-B248-9FF4-B9DFD12FAF1D}">
      <dsp:nvSpPr>
        <dsp:cNvPr id="0" name=""/>
        <dsp:cNvSpPr/>
      </dsp:nvSpPr>
      <dsp:spPr>
        <a:xfrm>
          <a:off x="525721" y="0"/>
          <a:ext cx="2490124" cy="249012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8C1D6D-115C-B740-A72D-A3AB19F15C16}">
      <dsp:nvSpPr>
        <dsp:cNvPr id="0" name=""/>
        <dsp:cNvSpPr/>
      </dsp:nvSpPr>
      <dsp:spPr>
        <a:xfrm>
          <a:off x="525721" y="0"/>
          <a:ext cx="249" cy="4980248"/>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1F02CB-6FE5-BF47-9A15-B1944A041D97}">
      <dsp:nvSpPr>
        <dsp:cNvPr id="0" name=""/>
        <dsp:cNvSpPr/>
      </dsp:nvSpPr>
      <dsp:spPr>
        <a:xfrm>
          <a:off x="525721" y="2490124"/>
          <a:ext cx="2490124" cy="249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ctr" defTabSz="1377950">
            <a:lnSpc>
              <a:spcPct val="90000"/>
            </a:lnSpc>
            <a:spcBef>
              <a:spcPct val="0"/>
            </a:spcBef>
            <a:spcAft>
              <a:spcPct val="35000"/>
            </a:spcAft>
          </a:pPr>
          <a:r>
            <a:rPr lang="en-US" sz="3100" kern="1200" dirty="0" smtClean="0"/>
            <a:t>Helping</a:t>
          </a:r>
        </a:p>
        <a:p>
          <a:pPr lvl="0" algn="ctr" defTabSz="1377950">
            <a:lnSpc>
              <a:spcPct val="90000"/>
            </a:lnSpc>
            <a:spcBef>
              <a:spcPct val="0"/>
            </a:spcBef>
            <a:spcAft>
              <a:spcPct val="35000"/>
            </a:spcAft>
          </a:pPr>
          <a:r>
            <a:rPr lang="en-US" sz="3100" kern="1200" dirty="0" smtClean="0"/>
            <a:t>complex</a:t>
          </a:r>
        </a:p>
        <a:p>
          <a:pPr lvl="0" algn="ctr" defTabSz="1377950">
            <a:lnSpc>
              <a:spcPct val="90000"/>
            </a:lnSpc>
            <a:spcBef>
              <a:spcPct val="0"/>
            </a:spcBef>
            <a:spcAft>
              <a:spcPct val="35000"/>
            </a:spcAft>
          </a:pPr>
          <a:r>
            <a:rPr lang="en-US" sz="3100" kern="1200" dirty="0" smtClean="0"/>
            <a:t>components</a:t>
          </a:r>
          <a:endParaRPr lang="en-US" sz="3100" kern="1200" dirty="0"/>
        </a:p>
      </dsp:txBody>
      <dsp:txXfrm>
        <a:off x="525721" y="2490124"/>
        <a:ext cx="2490124" cy="2490124"/>
      </dsp:txXfrm>
    </dsp:sp>
    <dsp:sp modelId="{4C6ED5A2-6B88-324C-8ABC-7A686B8B909A}">
      <dsp:nvSpPr>
        <dsp:cNvPr id="0" name=""/>
        <dsp:cNvSpPr/>
      </dsp:nvSpPr>
      <dsp:spPr>
        <a:xfrm>
          <a:off x="3016697" y="0"/>
          <a:ext cx="2490124" cy="249012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9B75D2-6068-254A-8B4E-938442EABB0B}">
      <dsp:nvSpPr>
        <dsp:cNvPr id="0" name=""/>
        <dsp:cNvSpPr/>
      </dsp:nvSpPr>
      <dsp:spPr>
        <a:xfrm>
          <a:off x="3016697" y="0"/>
          <a:ext cx="249" cy="4980248"/>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CEBA4-9752-A241-B3C3-FE9481F5B4E7}">
      <dsp:nvSpPr>
        <dsp:cNvPr id="0" name=""/>
        <dsp:cNvSpPr/>
      </dsp:nvSpPr>
      <dsp:spPr>
        <a:xfrm>
          <a:off x="3016697" y="2490124"/>
          <a:ext cx="2490124" cy="249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ctr" defTabSz="1377950">
            <a:lnSpc>
              <a:spcPct val="90000"/>
            </a:lnSpc>
            <a:spcBef>
              <a:spcPct val="0"/>
            </a:spcBef>
            <a:spcAft>
              <a:spcPct val="35000"/>
            </a:spcAft>
          </a:pPr>
          <a:r>
            <a:rPr lang="en-US" sz="3100" kern="1200" dirty="0" smtClean="0"/>
            <a:t>which are</a:t>
          </a:r>
        </a:p>
        <a:p>
          <a:pPr lvl="0" algn="ctr" defTabSz="1377950">
            <a:lnSpc>
              <a:spcPct val="90000"/>
            </a:lnSpc>
            <a:spcBef>
              <a:spcPct val="0"/>
            </a:spcBef>
            <a:spcAft>
              <a:spcPct val="35000"/>
            </a:spcAft>
          </a:pPr>
          <a:r>
            <a:rPr lang="en-US" sz="3100" kern="1200" dirty="0" smtClean="0"/>
            <a:t>unpredictable</a:t>
          </a:r>
        </a:p>
        <a:p>
          <a:pPr lvl="0" algn="ctr" defTabSz="1377950">
            <a:lnSpc>
              <a:spcPct val="90000"/>
            </a:lnSpc>
            <a:spcBef>
              <a:spcPct val="0"/>
            </a:spcBef>
            <a:spcAft>
              <a:spcPct val="35000"/>
            </a:spcAft>
          </a:pPr>
          <a:r>
            <a:rPr lang="en-US" sz="3100" kern="1200" dirty="0" smtClean="0"/>
            <a:t>and</a:t>
          </a:r>
        </a:p>
        <a:p>
          <a:pPr lvl="0" algn="ctr" defTabSz="1377950">
            <a:lnSpc>
              <a:spcPct val="90000"/>
            </a:lnSpc>
            <a:spcBef>
              <a:spcPct val="0"/>
            </a:spcBef>
            <a:spcAft>
              <a:spcPct val="35000"/>
            </a:spcAft>
          </a:pPr>
          <a:r>
            <a:rPr lang="en-US" sz="3100" kern="1200" dirty="0" smtClean="0"/>
            <a:t>uncontrolled</a:t>
          </a:r>
        </a:p>
      </dsp:txBody>
      <dsp:txXfrm>
        <a:off x="3016697" y="2490124"/>
        <a:ext cx="2490124" cy="2490124"/>
      </dsp:txXfrm>
    </dsp:sp>
    <dsp:sp modelId="{86EC1867-EBC3-1D48-98F2-8BBFF80C77A7}">
      <dsp:nvSpPr>
        <dsp:cNvPr id="0" name=""/>
        <dsp:cNvSpPr/>
      </dsp:nvSpPr>
      <dsp:spPr>
        <a:xfrm>
          <a:off x="5507673" y="0"/>
          <a:ext cx="2490124" cy="24901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8CC65A-932D-DE44-B24C-461B72CADA27}">
      <dsp:nvSpPr>
        <dsp:cNvPr id="0" name=""/>
        <dsp:cNvSpPr/>
      </dsp:nvSpPr>
      <dsp:spPr>
        <a:xfrm>
          <a:off x="5507673" y="0"/>
          <a:ext cx="249" cy="4980248"/>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1563C3-4102-BB49-A2AF-01BF60AB44AE}">
      <dsp:nvSpPr>
        <dsp:cNvPr id="0" name=""/>
        <dsp:cNvSpPr/>
      </dsp:nvSpPr>
      <dsp:spPr>
        <a:xfrm>
          <a:off x="5507673" y="2490124"/>
          <a:ext cx="2490124" cy="249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ctr" defTabSz="1377950">
            <a:lnSpc>
              <a:spcPct val="90000"/>
            </a:lnSpc>
            <a:spcBef>
              <a:spcPct val="0"/>
            </a:spcBef>
            <a:spcAft>
              <a:spcPct val="35000"/>
            </a:spcAft>
          </a:pPr>
          <a:r>
            <a:rPr lang="en-US" sz="3100" kern="1200" dirty="0" smtClean="0"/>
            <a:t>become</a:t>
          </a:r>
        </a:p>
        <a:p>
          <a:pPr lvl="0" algn="ctr" defTabSz="1377950">
            <a:lnSpc>
              <a:spcPct val="90000"/>
            </a:lnSpc>
            <a:spcBef>
              <a:spcPct val="0"/>
            </a:spcBef>
            <a:spcAft>
              <a:spcPct val="35000"/>
            </a:spcAft>
          </a:pPr>
          <a:r>
            <a:rPr lang="en-US" sz="3100" kern="1200" dirty="0" smtClean="0"/>
            <a:t>predictable</a:t>
          </a:r>
        </a:p>
        <a:p>
          <a:pPr lvl="0" algn="ctr" defTabSz="1377950">
            <a:lnSpc>
              <a:spcPct val="90000"/>
            </a:lnSpc>
            <a:spcBef>
              <a:spcPct val="0"/>
            </a:spcBef>
            <a:spcAft>
              <a:spcPct val="35000"/>
            </a:spcAft>
          </a:pPr>
          <a:r>
            <a:rPr lang="en-US" sz="3100" kern="1200" dirty="0" smtClean="0"/>
            <a:t>and</a:t>
          </a:r>
        </a:p>
        <a:p>
          <a:pPr lvl="0" algn="ctr" defTabSz="1377950">
            <a:lnSpc>
              <a:spcPct val="90000"/>
            </a:lnSpc>
            <a:spcBef>
              <a:spcPct val="0"/>
            </a:spcBef>
            <a:spcAft>
              <a:spcPct val="35000"/>
            </a:spcAft>
          </a:pPr>
          <a:r>
            <a:rPr lang="en-US" sz="3100" kern="1200" dirty="0" smtClean="0"/>
            <a:t>controlled</a:t>
          </a:r>
          <a:endParaRPr lang="en-US" sz="3100" kern="1200" dirty="0"/>
        </a:p>
      </dsp:txBody>
      <dsp:txXfrm>
        <a:off x="5507673" y="2490124"/>
        <a:ext cx="2490124" cy="24901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1B439-6AF7-9747-8F96-71BD60046143}">
      <dsp:nvSpPr>
        <dsp:cNvPr id="0" name=""/>
        <dsp:cNvSpPr/>
      </dsp:nvSpPr>
      <dsp:spPr>
        <a:xfrm>
          <a:off x="120215" y="903"/>
          <a:ext cx="1829817" cy="126074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162E567-775F-E947-A09F-9DF16EEDBB25}">
      <dsp:nvSpPr>
        <dsp:cNvPr id="0" name=""/>
        <dsp:cNvSpPr/>
      </dsp:nvSpPr>
      <dsp:spPr>
        <a:xfrm>
          <a:off x="120215" y="1261647"/>
          <a:ext cx="1829817" cy="67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endParaRPr lang="en-US" sz="1600" kern="1200" dirty="0"/>
        </a:p>
      </dsp:txBody>
      <dsp:txXfrm>
        <a:off x="120215" y="1261647"/>
        <a:ext cx="1829817" cy="678862"/>
      </dsp:txXfrm>
    </dsp:sp>
    <dsp:sp modelId="{76C710DC-0FF0-5B4D-9A20-3FC40A70E3EE}">
      <dsp:nvSpPr>
        <dsp:cNvPr id="0" name=""/>
        <dsp:cNvSpPr/>
      </dsp:nvSpPr>
      <dsp:spPr>
        <a:xfrm>
          <a:off x="2133091" y="903"/>
          <a:ext cx="1829817" cy="126074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FF6A44B-63D8-7D45-8A40-AAAAC2EA3ADF}">
      <dsp:nvSpPr>
        <dsp:cNvPr id="0" name=""/>
        <dsp:cNvSpPr/>
      </dsp:nvSpPr>
      <dsp:spPr>
        <a:xfrm>
          <a:off x="2133091" y="1261647"/>
          <a:ext cx="1829817" cy="67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1600" kern="1200" dirty="0"/>
        </a:p>
      </dsp:txBody>
      <dsp:txXfrm>
        <a:off x="2133091" y="1261647"/>
        <a:ext cx="1829817" cy="678862"/>
      </dsp:txXfrm>
    </dsp:sp>
    <dsp:sp modelId="{456AF4B1-D07E-9D49-B248-A3F0A107A8C1}">
      <dsp:nvSpPr>
        <dsp:cNvPr id="0" name=""/>
        <dsp:cNvSpPr/>
      </dsp:nvSpPr>
      <dsp:spPr>
        <a:xfrm>
          <a:off x="4145967" y="903"/>
          <a:ext cx="1829817" cy="126074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F7CD63-6EDF-DA4C-88CA-1ED5EE219275}">
      <dsp:nvSpPr>
        <dsp:cNvPr id="0" name=""/>
        <dsp:cNvSpPr/>
      </dsp:nvSpPr>
      <dsp:spPr>
        <a:xfrm>
          <a:off x="4145967" y="1261647"/>
          <a:ext cx="1829817" cy="67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endParaRPr lang="en-US" sz="1600" kern="1200" dirty="0"/>
        </a:p>
      </dsp:txBody>
      <dsp:txXfrm>
        <a:off x="4145967" y="1261647"/>
        <a:ext cx="1829817" cy="678862"/>
      </dsp:txXfrm>
    </dsp:sp>
    <dsp:sp modelId="{857F1C6B-1CE4-A44B-A727-4D7C7A4E2CB1}">
      <dsp:nvSpPr>
        <dsp:cNvPr id="0" name=""/>
        <dsp:cNvSpPr/>
      </dsp:nvSpPr>
      <dsp:spPr>
        <a:xfrm>
          <a:off x="1117705" y="1720985"/>
          <a:ext cx="1829817" cy="126074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584D4DB-ED27-6E45-81D8-0E440A549711}">
      <dsp:nvSpPr>
        <dsp:cNvPr id="0" name=""/>
        <dsp:cNvSpPr/>
      </dsp:nvSpPr>
      <dsp:spPr>
        <a:xfrm>
          <a:off x="1126653" y="3384234"/>
          <a:ext cx="1829817" cy="67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endParaRPr lang="en-US" sz="1600" kern="1200"/>
        </a:p>
      </dsp:txBody>
      <dsp:txXfrm>
        <a:off x="1126653" y="3384234"/>
        <a:ext cx="1829817" cy="678862"/>
      </dsp:txXfrm>
    </dsp:sp>
    <dsp:sp modelId="{C15BDE8C-69A9-8E4C-B127-487A21447360}">
      <dsp:nvSpPr>
        <dsp:cNvPr id="0" name=""/>
        <dsp:cNvSpPr/>
      </dsp:nvSpPr>
      <dsp:spPr>
        <a:xfrm>
          <a:off x="3184250" y="1702389"/>
          <a:ext cx="1829817" cy="1260743"/>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9000" b="-29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B7E8544-699C-1F40-B3D4-8879171A64F7}">
      <dsp:nvSpPr>
        <dsp:cNvPr id="0" name=""/>
        <dsp:cNvSpPr/>
      </dsp:nvSpPr>
      <dsp:spPr>
        <a:xfrm>
          <a:off x="3139529" y="3384234"/>
          <a:ext cx="1829817" cy="67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endParaRPr lang="en-US" sz="1600" kern="1200"/>
        </a:p>
      </dsp:txBody>
      <dsp:txXfrm>
        <a:off x="3139529" y="3384234"/>
        <a:ext cx="1829817" cy="6788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DBB93-F224-C849-BC4F-B95B5E1336FA}">
      <dsp:nvSpPr>
        <dsp:cNvPr id="0" name=""/>
        <dsp:cNvSpPr/>
      </dsp:nvSpPr>
      <dsp:spPr>
        <a:xfrm>
          <a:off x="1004222" y="95468"/>
          <a:ext cx="1894678" cy="65799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C3E5AB-5ED0-4F47-93E7-86A71AF40457}">
      <dsp:nvSpPr>
        <dsp:cNvPr id="0" name=""/>
        <dsp:cNvSpPr/>
      </dsp:nvSpPr>
      <dsp:spPr>
        <a:xfrm>
          <a:off x="1770906" y="1706679"/>
          <a:ext cx="367185" cy="234998"/>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9C47B1-85B4-1841-A6C0-B7EAD5A7B094}">
      <dsp:nvSpPr>
        <dsp:cNvPr id="0" name=""/>
        <dsp:cNvSpPr/>
      </dsp:nvSpPr>
      <dsp:spPr>
        <a:xfrm>
          <a:off x="1073253" y="1894678"/>
          <a:ext cx="1762491" cy="440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en-US" sz="900" kern="1200" dirty="0" smtClean="0"/>
            <a:t>Saved Workflow</a:t>
          </a:r>
        </a:p>
        <a:p>
          <a:pPr lvl="0" algn="ctr" defTabSz="400050">
            <a:lnSpc>
              <a:spcPct val="90000"/>
            </a:lnSpc>
            <a:spcBef>
              <a:spcPct val="0"/>
            </a:spcBef>
            <a:spcAft>
              <a:spcPct val="35000"/>
            </a:spcAft>
          </a:pPr>
          <a:r>
            <a:rPr lang="en-US" sz="900" kern="1200" dirty="0" smtClean="0"/>
            <a:t>Needs no inputs</a:t>
          </a:r>
          <a:endParaRPr lang="en-US" sz="900" kern="1200" dirty="0"/>
        </a:p>
      </dsp:txBody>
      <dsp:txXfrm>
        <a:off x="1073253" y="1894678"/>
        <a:ext cx="1762491" cy="440622"/>
      </dsp:txXfrm>
    </dsp:sp>
    <dsp:sp modelId="{7DA29581-6255-7546-96A3-2CA3A0624C1C}">
      <dsp:nvSpPr>
        <dsp:cNvPr id="0" name=""/>
        <dsp:cNvSpPr/>
      </dsp:nvSpPr>
      <dsp:spPr>
        <a:xfrm>
          <a:off x="1693062" y="804283"/>
          <a:ext cx="660934" cy="6609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Function 3</a:t>
          </a:r>
          <a:endParaRPr lang="en-US" sz="900" kern="1200" dirty="0"/>
        </a:p>
      </dsp:txBody>
      <dsp:txXfrm>
        <a:off x="1789854" y="901075"/>
        <a:ext cx="467350" cy="467350"/>
      </dsp:txXfrm>
    </dsp:sp>
    <dsp:sp modelId="{AAC7FBB6-6566-A545-8D88-8E97D43CED81}">
      <dsp:nvSpPr>
        <dsp:cNvPr id="0" name=""/>
        <dsp:cNvSpPr/>
      </dsp:nvSpPr>
      <dsp:spPr>
        <a:xfrm>
          <a:off x="1220127" y="308436"/>
          <a:ext cx="660934" cy="6609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Function 1	</a:t>
          </a:r>
          <a:endParaRPr lang="en-US" sz="900" kern="1200" dirty="0"/>
        </a:p>
      </dsp:txBody>
      <dsp:txXfrm>
        <a:off x="1316919" y="405228"/>
        <a:ext cx="467350" cy="467350"/>
      </dsp:txXfrm>
    </dsp:sp>
    <dsp:sp modelId="{89844EFA-E099-8544-A5BC-594F9011BAD6}">
      <dsp:nvSpPr>
        <dsp:cNvPr id="0" name=""/>
        <dsp:cNvSpPr/>
      </dsp:nvSpPr>
      <dsp:spPr>
        <a:xfrm>
          <a:off x="1895749" y="148636"/>
          <a:ext cx="660934" cy="6609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Function 2</a:t>
          </a:r>
          <a:endParaRPr lang="en-US" sz="900" kern="1200" dirty="0"/>
        </a:p>
      </dsp:txBody>
      <dsp:txXfrm>
        <a:off x="1992541" y="245428"/>
        <a:ext cx="467350" cy="467350"/>
      </dsp:txXfrm>
    </dsp:sp>
    <dsp:sp modelId="{83F40562-FB03-8B49-8DB2-34C4CDA0E91E}">
      <dsp:nvSpPr>
        <dsp:cNvPr id="0" name=""/>
        <dsp:cNvSpPr/>
      </dsp:nvSpPr>
      <dsp:spPr>
        <a:xfrm>
          <a:off x="926378" y="14687"/>
          <a:ext cx="2056240" cy="1644992"/>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18F94-8965-4042-AB0D-31071EA3B7A8}">
      <dsp:nvSpPr>
        <dsp:cNvPr id="0" name=""/>
        <dsp:cNvSpPr/>
      </dsp:nvSpPr>
      <dsp:spPr>
        <a:xfrm rot="16200000">
          <a:off x="925909" y="-925909"/>
          <a:ext cx="2262981" cy="41148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lvl="0" algn="l" defTabSz="1333500">
            <a:lnSpc>
              <a:spcPct val="90000"/>
            </a:lnSpc>
            <a:spcBef>
              <a:spcPct val="0"/>
            </a:spcBef>
            <a:spcAft>
              <a:spcPct val="35000"/>
            </a:spcAft>
          </a:pPr>
          <a:r>
            <a:rPr lang="en-US" sz="3000" kern="1200" dirty="0" smtClean="0"/>
            <a:t>Harness (project)</a:t>
          </a:r>
          <a:endParaRPr lang="en-US" sz="3000" kern="1200" dirty="0"/>
        </a:p>
        <a:p>
          <a:pPr marL="228600" lvl="1" indent="-228600" algn="l" defTabSz="1022350">
            <a:lnSpc>
              <a:spcPct val="90000"/>
            </a:lnSpc>
            <a:spcBef>
              <a:spcPct val="0"/>
            </a:spcBef>
            <a:spcAft>
              <a:spcPct val="15000"/>
            </a:spcAft>
            <a:buChar char="••"/>
          </a:pPr>
          <a:r>
            <a:rPr lang="en-US" sz="2300" kern="1200" dirty="0" smtClean="0"/>
            <a:t>Metadata</a:t>
          </a:r>
          <a:endParaRPr lang="en-US" sz="2300" kern="1200" dirty="0"/>
        </a:p>
        <a:p>
          <a:pPr marL="228600" lvl="1" indent="-228600" algn="l" defTabSz="1022350">
            <a:lnSpc>
              <a:spcPct val="90000"/>
            </a:lnSpc>
            <a:spcBef>
              <a:spcPct val="0"/>
            </a:spcBef>
            <a:spcAft>
              <a:spcPct val="15000"/>
            </a:spcAft>
            <a:buChar char="••"/>
          </a:pPr>
          <a:r>
            <a:rPr lang="en-US" sz="2300" kern="1200" dirty="0" smtClean="0"/>
            <a:t>Users</a:t>
          </a:r>
          <a:endParaRPr lang="en-US" sz="2300" kern="1200" dirty="0"/>
        </a:p>
      </dsp:txBody>
      <dsp:txXfrm rot="5400000">
        <a:off x="-1" y="1"/>
        <a:ext cx="4114800" cy="1697236"/>
      </dsp:txXfrm>
    </dsp:sp>
    <dsp:sp modelId="{44AB9498-D503-5645-8E13-0B6ED02BA1C1}">
      <dsp:nvSpPr>
        <dsp:cNvPr id="0" name=""/>
        <dsp:cNvSpPr/>
      </dsp:nvSpPr>
      <dsp:spPr>
        <a:xfrm>
          <a:off x="4114800" y="0"/>
          <a:ext cx="4114800" cy="2262981"/>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lvl="0" algn="l" defTabSz="1333500">
            <a:lnSpc>
              <a:spcPct val="90000"/>
            </a:lnSpc>
            <a:spcBef>
              <a:spcPct val="0"/>
            </a:spcBef>
            <a:spcAft>
              <a:spcPct val="35000"/>
            </a:spcAft>
          </a:pPr>
          <a:r>
            <a:rPr lang="en-US" sz="3000" kern="1200" dirty="0" smtClean="0"/>
            <a:t>Harness (project)</a:t>
          </a:r>
          <a:endParaRPr lang="en-US" sz="3000" kern="1200" dirty="0"/>
        </a:p>
        <a:p>
          <a:pPr marL="228600" lvl="1" indent="-228600" algn="l" defTabSz="1022350">
            <a:lnSpc>
              <a:spcPct val="90000"/>
            </a:lnSpc>
            <a:spcBef>
              <a:spcPct val="0"/>
            </a:spcBef>
            <a:spcAft>
              <a:spcPct val="15000"/>
            </a:spcAft>
            <a:buChar char="••"/>
          </a:pPr>
          <a:r>
            <a:rPr lang="en-US" sz="2300" kern="1200" dirty="0" smtClean="0"/>
            <a:t>Metadata</a:t>
          </a:r>
          <a:endParaRPr lang="en-US" sz="2300" kern="1200" dirty="0"/>
        </a:p>
        <a:p>
          <a:pPr marL="228600" lvl="1" indent="-228600" algn="l" defTabSz="1022350">
            <a:lnSpc>
              <a:spcPct val="90000"/>
            </a:lnSpc>
            <a:spcBef>
              <a:spcPct val="0"/>
            </a:spcBef>
            <a:spcAft>
              <a:spcPct val="15000"/>
            </a:spcAft>
            <a:buChar char="••"/>
          </a:pPr>
          <a:r>
            <a:rPr lang="en-US" sz="2300" kern="1200" dirty="0" smtClean="0"/>
            <a:t>Users</a:t>
          </a:r>
          <a:endParaRPr lang="en-US" sz="2300" kern="1200" dirty="0"/>
        </a:p>
      </dsp:txBody>
      <dsp:txXfrm>
        <a:off x="4114800" y="0"/>
        <a:ext cx="4114800" cy="1697236"/>
      </dsp:txXfrm>
    </dsp:sp>
    <dsp:sp modelId="{7B6856BA-5135-274E-86EC-568B11DEE8F9}">
      <dsp:nvSpPr>
        <dsp:cNvPr id="0" name=""/>
        <dsp:cNvSpPr/>
      </dsp:nvSpPr>
      <dsp:spPr>
        <a:xfrm rot="10800000">
          <a:off x="0" y="2262981"/>
          <a:ext cx="4114800" cy="2262981"/>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lvl="0" algn="l" defTabSz="1333500">
            <a:lnSpc>
              <a:spcPct val="90000"/>
            </a:lnSpc>
            <a:spcBef>
              <a:spcPct val="0"/>
            </a:spcBef>
            <a:spcAft>
              <a:spcPct val="35000"/>
            </a:spcAft>
          </a:pPr>
          <a:r>
            <a:rPr lang="en-US" sz="3000" kern="1200" dirty="0" smtClean="0"/>
            <a:t>Harness (project)</a:t>
          </a:r>
          <a:endParaRPr lang="en-US" sz="3000" kern="1200" dirty="0"/>
        </a:p>
        <a:p>
          <a:pPr marL="228600" lvl="1" indent="-228600" algn="l" defTabSz="1022350">
            <a:lnSpc>
              <a:spcPct val="90000"/>
            </a:lnSpc>
            <a:spcBef>
              <a:spcPct val="0"/>
            </a:spcBef>
            <a:spcAft>
              <a:spcPct val="15000"/>
            </a:spcAft>
            <a:buChar char="••"/>
          </a:pPr>
          <a:r>
            <a:rPr lang="en-US" sz="2300" kern="1200" dirty="0" smtClean="0"/>
            <a:t>Metadata</a:t>
          </a:r>
          <a:endParaRPr lang="en-US" sz="2300" kern="1200" dirty="0"/>
        </a:p>
        <a:p>
          <a:pPr marL="228600" lvl="1" indent="-228600" algn="l" defTabSz="1022350">
            <a:lnSpc>
              <a:spcPct val="90000"/>
            </a:lnSpc>
            <a:spcBef>
              <a:spcPct val="0"/>
            </a:spcBef>
            <a:spcAft>
              <a:spcPct val="15000"/>
            </a:spcAft>
            <a:buChar char="••"/>
          </a:pPr>
          <a:r>
            <a:rPr lang="en-US" sz="2300" kern="1200" dirty="0" smtClean="0"/>
            <a:t>Users</a:t>
          </a:r>
          <a:endParaRPr lang="en-US" sz="2300" kern="1200" dirty="0"/>
        </a:p>
      </dsp:txBody>
      <dsp:txXfrm rot="10800000">
        <a:off x="0" y="2828726"/>
        <a:ext cx="4114800" cy="1697236"/>
      </dsp:txXfrm>
    </dsp:sp>
    <dsp:sp modelId="{8607DC9E-FD6A-3E47-9757-99812DBF82BD}">
      <dsp:nvSpPr>
        <dsp:cNvPr id="0" name=""/>
        <dsp:cNvSpPr/>
      </dsp:nvSpPr>
      <dsp:spPr>
        <a:xfrm rot="5400000">
          <a:off x="5040709" y="1337072"/>
          <a:ext cx="2262981" cy="41148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lvl="0" algn="l" defTabSz="1333500">
            <a:lnSpc>
              <a:spcPct val="90000"/>
            </a:lnSpc>
            <a:spcBef>
              <a:spcPct val="0"/>
            </a:spcBef>
            <a:spcAft>
              <a:spcPct val="35000"/>
            </a:spcAft>
          </a:pPr>
          <a:r>
            <a:rPr lang="en-US" sz="3000" kern="1200" dirty="0" smtClean="0"/>
            <a:t>Harness (project)</a:t>
          </a:r>
          <a:endParaRPr lang="en-US" sz="3000" kern="1200" dirty="0"/>
        </a:p>
        <a:p>
          <a:pPr marL="228600" lvl="1" indent="-228600" algn="l" defTabSz="1022350">
            <a:lnSpc>
              <a:spcPct val="90000"/>
            </a:lnSpc>
            <a:spcBef>
              <a:spcPct val="0"/>
            </a:spcBef>
            <a:spcAft>
              <a:spcPct val="15000"/>
            </a:spcAft>
            <a:buChar char="••"/>
          </a:pPr>
          <a:r>
            <a:rPr lang="en-US" sz="2300" kern="1200" dirty="0" smtClean="0"/>
            <a:t>Metadata</a:t>
          </a:r>
          <a:endParaRPr lang="en-US" sz="2300" kern="1200" dirty="0"/>
        </a:p>
        <a:p>
          <a:pPr marL="228600" lvl="1" indent="-228600" algn="l" defTabSz="1022350">
            <a:lnSpc>
              <a:spcPct val="90000"/>
            </a:lnSpc>
            <a:spcBef>
              <a:spcPct val="0"/>
            </a:spcBef>
            <a:spcAft>
              <a:spcPct val="15000"/>
            </a:spcAft>
            <a:buChar char="••"/>
          </a:pPr>
          <a:r>
            <a:rPr lang="en-US" sz="2300" kern="1200" dirty="0" smtClean="0"/>
            <a:t>Users</a:t>
          </a:r>
          <a:endParaRPr lang="en-US" sz="2300" kern="1200" dirty="0"/>
        </a:p>
      </dsp:txBody>
      <dsp:txXfrm rot="-5400000">
        <a:off x="4114799" y="2828726"/>
        <a:ext cx="4114800" cy="1697236"/>
      </dsp:txXfrm>
    </dsp:sp>
    <dsp:sp modelId="{25E1A7A0-6F35-364F-8D6B-DBCB881BF448}">
      <dsp:nvSpPr>
        <dsp:cNvPr id="0" name=""/>
        <dsp:cNvSpPr/>
      </dsp:nvSpPr>
      <dsp:spPr>
        <a:xfrm>
          <a:off x="2880359" y="1697236"/>
          <a:ext cx="2468880" cy="1131490"/>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Deployment</a:t>
          </a:r>
          <a:endParaRPr lang="en-US" sz="3000" kern="1200" dirty="0"/>
        </a:p>
      </dsp:txBody>
      <dsp:txXfrm>
        <a:off x="2935594" y="1752471"/>
        <a:ext cx="2358410" cy="10210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CE9D6-96C5-D24B-8085-A19988D4F34F}">
      <dsp:nvSpPr>
        <dsp:cNvPr id="0" name=""/>
        <dsp:cNvSpPr/>
      </dsp:nvSpPr>
      <dsp:spPr>
        <a:xfrm>
          <a:off x="4051510" y="1450002"/>
          <a:ext cx="3480903" cy="331318"/>
        </a:xfrm>
        <a:custGeom>
          <a:avLst/>
          <a:gdLst/>
          <a:ahLst/>
          <a:cxnLst/>
          <a:rect l="0" t="0" r="0" b="0"/>
          <a:pathLst>
            <a:path>
              <a:moveTo>
                <a:pt x="0" y="0"/>
              </a:moveTo>
              <a:lnTo>
                <a:pt x="0" y="225784"/>
              </a:lnTo>
              <a:lnTo>
                <a:pt x="3480903" y="225784"/>
              </a:lnTo>
              <a:lnTo>
                <a:pt x="3480903" y="3313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611125-448E-2B49-AA20-978F83FF49DD}">
      <dsp:nvSpPr>
        <dsp:cNvPr id="0" name=""/>
        <dsp:cNvSpPr/>
      </dsp:nvSpPr>
      <dsp:spPr>
        <a:xfrm>
          <a:off x="6140053" y="2504715"/>
          <a:ext cx="1392361" cy="331318"/>
        </a:xfrm>
        <a:custGeom>
          <a:avLst/>
          <a:gdLst/>
          <a:ahLst/>
          <a:cxnLst/>
          <a:rect l="0" t="0" r="0" b="0"/>
          <a:pathLst>
            <a:path>
              <a:moveTo>
                <a:pt x="0" y="0"/>
              </a:moveTo>
              <a:lnTo>
                <a:pt x="0" y="225784"/>
              </a:lnTo>
              <a:lnTo>
                <a:pt x="1392361" y="225784"/>
              </a:lnTo>
              <a:lnTo>
                <a:pt x="1392361" y="3313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CB9B2E-CFF0-224F-9094-DBB8DA8B144C}">
      <dsp:nvSpPr>
        <dsp:cNvPr id="0" name=""/>
        <dsp:cNvSpPr/>
      </dsp:nvSpPr>
      <dsp:spPr>
        <a:xfrm>
          <a:off x="6094333" y="2504715"/>
          <a:ext cx="91440" cy="331318"/>
        </a:xfrm>
        <a:custGeom>
          <a:avLst/>
          <a:gdLst/>
          <a:ahLst/>
          <a:cxnLst/>
          <a:rect l="0" t="0" r="0" b="0"/>
          <a:pathLst>
            <a:path>
              <a:moveTo>
                <a:pt x="45720" y="0"/>
              </a:moveTo>
              <a:lnTo>
                <a:pt x="45720" y="3313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EA64CA-7333-CE4E-AE0F-020D6544AB4A}">
      <dsp:nvSpPr>
        <dsp:cNvPr id="0" name=""/>
        <dsp:cNvSpPr/>
      </dsp:nvSpPr>
      <dsp:spPr>
        <a:xfrm>
          <a:off x="4747691" y="2504715"/>
          <a:ext cx="1392361" cy="331318"/>
        </a:xfrm>
        <a:custGeom>
          <a:avLst/>
          <a:gdLst/>
          <a:ahLst/>
          <a:cxnLst/>
          <a:rect l="0" t="0" r="0" b="0"/>
          <a:pathLst>
            <a:path>
              <a:moveTo>
                <a:pt x="1392361" y="0"/>
              </a:moveTo>
              <a:lnTo>
                <a:pt x="1392361" y="225784"/>
              </a:lnTo>
              <a:lnTo>
                <a:pt x="0" y="225784"/>
              </a:lnTo>
              <a:lnTo>
                <a:pt x="0" y="3313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D8F3DF-A844-B54B-AF72-3FF6FA6C6FA7}">
      <dsp:nvSpPr>
        <dsp:cNvPr id="0" name=""/>
        <dsp:cNvSpPr/>
      </dsp:nvSpPr>
      <dsp:spPr>
        <a:xfrm>
          <a:off x="4051510" y="1450002"/>
          <a:ext cx="2088542" cy="331318"/>
        </a:xfrm>
        <a:custGeom>
          <a:avLst/>
          <a:gdLst/>
          <a:ahLst/>
          <a:cxnLst/>
          <a:rect l="0" t="0" r="0" b="0"/>
          <a:pathLst>
            <a:path>
              <a:moveTo>
                <a:pt x="0" y="0"/>
              </a:moveTo>
              <a:lnTo>
                <a:pt x="0" y="225784"/>
              </a:lnTo>
              <a:lnTo>
                <a:pt x="2088542" y="225784"/>
              </a:lnTo>
              <a:lnTo>
                <a:pt x="2088542" y="3313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16A99C-DD34-EB4A-8938-024C08D98A7F}">
      <dsp:nvSpPr>
        <dsp:cNvPr id="0" name=""/>
        <dsp:cNvSpPr/>
      </dsp:nvSpPr>
      <dsp:spPr>
        <a:xfrm>
          <a:off x="3355330" y="3559429"/>
          <a:ext cx="696180" cy="331318"/>
        </a:xfrm>
        <a:custGeom>
          <a:avLst/>
          <a:gdLst/>
          <a:ahLst/>
          <a:cxnLst/>
          <a:rect l="0" t="0" r="0" b="0"/>
          <a:pathLst>
            <a:path>
              <a:moveTo>
                <a:pt x="0" y="0"/>
              </a:moveTo>
              <a:lnTo>
                <a:pt x="0" y="225784"/>
              </a:lnTo>
              <a:lnTo>
                <a:pt x="696180" y="225784"/>
              </a:lnTo>
              <a:lnTo>
                <a:pt x="696180" y="3313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92D5D7-CAA5-C64C-9F76-F79EF2C58873}">
      <dsp:nvSpPr>
        <dsp:cNvPr id="0" name=""/>
        <dsp:cNvSpPr/>
      </dsp:nvSpPr>
      <dsp:spPr>
        <a:xfrm>
          <a:off x="2659149" y="3559429"/>
          <a:ext cx="696180" cy="331318"/>
        </a:xfrm>
        <a:custGeom>
          <a:avLst/>
          <a:gdLst/>
          <a:ahLst/>
          <a:cxnLst/>
          <a:rect l="0" t="0" r="0" b="0"/>
          <a:pathLst>
            <a:path>
              <a:moveTo>
                <a:pt x="696180" y="0"/>
              </a:moveTo>
              <a:lnTo>
                <a:pt x="696180" y="225784"/>
              </a:lnTo>
              <a:lnTo>
                <a:pt x="0" y="225784"/>
              </a:lnTo>
              <a:lnTo>
                <a:pt x="0" y="3313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8B7A8-9DE9-F448-B143-AB6C4931D4FF}">
      <dsp:nvSpPr>
        <dsp:cNvPr id="0" name=""/>
        <dsp:cNvSpPr/>
      </dsp:nvSpPr>
      <dsp:spPr>
        <a:xfrm>
          <a:off x="3309610" y="2504715"/>
          <a:ext cx="91440" cy="331318"/>
        </a:xfrm>
        <a:custGeom>
          <a:avLst/>
          <a:gdLst/>
          <a:ahLst/>
          <a:cxnLst/>
          <a:rect l="0" t="0" r="0" b="0"/>
          <a:pathLst>
            <a:path>
              <a:moveTo>
                <a:pt x="45720" y="0"/>
              </a:moveTo>
              <a:lnTo>
                <a:pt x="45720" y="3313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4A02F2-41DE-2048-AE25-E0878904780B}">
      <dsp:nvSpPr>
        <dsp:cNvPr id="0" name=""/>
        <dsp:cNvSpPr/>
      </dsp:nvSpPr>
      <dsp:spPr>
        <a:xfrm>
          <a:off x="3355330" y="1450002"/>
          <a:ext cx="696180" cy="331318"/>
        </a:xfrm>
        <a:custGeom>
          <a:avLst/>
          <a:gdLst/>
          <a:ahLst/>
          <a:cxnLst/>
          <a:rect l="0" t="0" r="0" b="0"/>
          <a:pathLst>
            <a:path>
              <a:moveTo>
                <a:pt x="696180" y="0"/>
              </a:moveTo>
              <a:lnTo>
                <a:pt x="696180" y="225784"/>
              </a:lnTo>
              <a:lnTo>
                <a:pt x="0" y="225784"/>
              </a:lnTo>
              <a:lnTo>
                <a:pt x="0" y="3313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1FCD24-6548-7749-9965-379833354D1A}">
      <dsp:nvSpPr>
        <dsp:cNvPr id="0" name=""/>
        <dsp:cNvSpPr/>
      </dsp:nvSpPr>
      <dsp:spPr>
        <a:xfrm>
          <a:off x="1917248" y="2504715"/>
          <a:ext cx="91440" cy="331318"/>
        </a:xfrm>
        <a:custGeom>
          <a:avLst/>
          <a:gdLst/>
          <a:ahLst/>
          <a:cxnLst/>
          <a:rect l="0" t="0" r="0" b="0"/>
          <a:pathLst>
            <a:path>
              <a:moveTo>
                <a:pt x="45720" y="0"/>
              </a:moveTo>
              <a:lnTo>
                <a:pt x="45720" y="3313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8F3B63-CFBB-CE40-946B-65FEC1485E86}">
      <dsp:nvSpPr>
        <dsp:cNvPr id="0" name=""/>
        <dsp:cNvSpPr/>
      </dsp:nvSpPr>
      <dsp:spPr>
        <a:xfrm>
          <a:off x="1962968" y="1450002"/>
          <a:ext cx="2088542" cy="331318"/>
        </a:xfrm>
        <a:custGeom>
          <a:avLst/>
          <a:gdLst/>
          <a:ahLst/>
          <a:cxnLst/>
          <a:rect l="0" t="0" r="0" b="0"/>
          <a:pathLst>
            <a:path>
              <a:moveTo>
                <a:pt x="2088542" y="0"/>
              </a:moveTo>
              <a:lnTo>
                <a:pt x="2088542" y="225784"/>
              </a:lnTo>
              <a:lnTo>
                <a:pt x="0" y="225784"/>
              </a:lnTo>
              <a:lnTo>
                <a:pt x="0" y="3313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1151F1-5944-3A4A-9E04-A63274E32146}">
      <dsp:nvSpPr>
        <dsp:cNvPr id="0" name=""/>
        <dsp:cNvSpPr/>
      </dsp:nvSpPr>
      <dsp:spPr>
        <a:xfrm>
          <a:off x="570607" y="1450002"/>
          <a:ext cx="3480903" cy="331318"/>
        </a:xfrm>
        <a:custGeom>
          <a:avLst/>
          <a:gdLst/>
          <a:ahLst/>
          <a:cxnLst/>
          <a:rect l="0" t="0" r="0" b="0"/>
          <a:pathLst>
            <a:path>
              <a:moveTo>
                <a:pt x="3480903" y="0"/>
              </a:moveTo>
              <a:lnTo>
                <a:pt x="3480903" y="225784"/>
              </a:lnTo>
              <a:lnTo>
                <a:pt x="0" y="225784"/>
              </a:lnTo>
              <a:lnTo>
                <a:pt x="0" y="3313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B54905-BFB6-884F-AF66-1003C111F76B}">
      <dsp:nvSpPr>
        <dsp:cNvPr id="0" name=""/>
        <dsp:cNvSpPr/>
      </dsp:nvSpPr>
      <dsp:spPr>
        <a:xfrm>
          <a:off x="3481908" y="726606"/>
          <a:ext cx="1139204" cy="7233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1B4481-22CA-7B42-B419-97B4998AC855}">
      <dsp:nvSpPr>
        <dsp:cNvPr id="0" name=""/>
        <dsp:cNvSpPr/>
      </dsp:nvSpPr>
      <dsp:spPr>
        <a:xfrm>
          <a:off x="3608486" y="846856"/>
          <a:ext cx="1139204" cy="7233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Harness (project)</a:t>
          </a:r>
          <a:endParaRPr lang="en-US" sz="1500" kern="1200" dirty="0"/>
        </a:p>
      </dsp:txBody>
      <dsp:txXfrm>
        <a:off x="3629674" y="868044"/>
        <a:ext cx="1096828" cy="681019"/>
      </dsp:txXfrm>
    </dsp:sp>
    <dsp:sp modelId="{DF602D2C-B1AD-D14D-9A72-3CF691F43468}">
      <dsp:nvSpPr>
        <dsp:cNvPr id="0" name=""/>
        <dsp:cNvSpPr/>
      </dsp:nvSpPr>
      <dsp:spPr>
        <a:xfrm>
          <a:off x="1004" y="1781320"/>
          <a:ext cx="1139204" cy="7233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08F78C-6844-5847-B913-3FD98DC7B37E}">
      <dsp:nvSpPr>
        <dsp:cNvPr id="0" name=""/>
        <dsp:cNvSpPr/>
      </dsp:nvSpPr>
      <dsp:spPr>
        <a:xfrm>
          <a:off x="127582" y="1901570"/>
          <a:ext cx="1139204" cy="7233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Users</a:t>
          </a:r>
          <a:endParaRPr lang="en-US" sz="1500" kern="1200" dirty="0"/>
        </a:p>
      </dsp:txBody>
      <dsp:txXfrm>
        <a:off x="148770" y="1922758"/>
        <a:ext cx="1096828" cy="681019"/>
      </dsp:txXfrm>
    </dsp:sp>
    <dsp:sp modelId="{138ABCFA-ABA9-0C4C-B579-3BB5E4240485}">
      <dsp:nvSpPr>
        <dsp:cNvPr id="0" name=""/>
        <dsp:cNvSpPr/>
      </dsp:nvSpPr>
      <dsp:spPr>
        <a:xfrm>
          <a:off x="1393366" y="1781320"/>
          <a:ext cx="1139204" cy="7233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A86BDC-A3B5-0C47-BDC1-18A7C3BD286A}">
      <dsp:nvSpPr>
        <dsp:cNvPr id="0" name=""/>
        <dsp:cNvSpPr/>
      </dsp:nvSpPr>
      <dsp:spPr>
        <a:xfrm>
          <a:off x="1519944" y="1901570"/>
          <a:ext cx="1139204" cy="7233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Components</a:t>
          </a:r>
          <a:endParaRPr lang="en-US" sz="1500" kern="1200" dirty="0"/>
        </a:p>
      </dsp:txBody>
      <dsp:txXfrm>
        <a:off x="1541132" y="1922758"/>
        <a:ext cx="1096828" cy="681019"/>
      </dsp:txXfrm>
    </dsp:sp>
    <dsp:sp modelId="{33A49D77-CAEB-5344-BAFC-D2CE75BFFCCC}">
      <dsp:nvSpPr>
        <dsp:cNvPr id="0" name=""/>
        <dsp:cNvSpPr/>
      </dsp:nvSpPr>
      <dsp:spPr>
        <a:xfrm>
          <a:off x="1393366" y="2836034"/>
          <a:ext cx="1139204" cy="7233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818864-3C1A-5E4B-B602-6A7853D99161}">
      <dsp:nvSpPr>
        <dsp:cNvPr id="0" name=""/>
        <dsp:cNvSpPr/>
      </dsp:nvSpPr>
      <dsp:spPr>
        <a:xfrm>
          <a:off x="1519944" y="2956284"/>
          <a:ext cx="1139204" cy="7233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Functions</a:t>
          </a:r>
          <a:endParaRPr lang="en-US" sz="1500" kern="1200" dirty="0"/>
        </a:p>
      </dsp:txBody>
      <dsp:txXfrm>
        <a:off x="1541132" y="2977472"/>
        <a:ext cx="1096828" cy="681019"/>
      </dsp:txXfrm>
    </dsp:sp>
    <dsp:sp modelId="{C2BA9B56-0ADF-2F4D-9626-68DEC96936E5}">
      <dsp:nvSpPr>
        <dsp:cNvPr id="0" name=""/>
        <dsp:cNvSpPr/>
      </dsp:nvSpPr>
      <dsp:spPr>
        <a:xfrm>
          <a:off x="2785727" y="1781320"/>
          <a:ext cx="1139204" cy="7233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991EC-C8B6-5F42-8EB1-C4F005805F10}">
      <dsp:nvSpPr>
        <dsp:cNvPr id="0" name=""/>
        <dsp:cNvSpPr/>
      </dsp:nvSpPr>
      <dsp:spPr>
        <a:xfrm>
          <a:off x="2912305" y="1901570"/>
          <a:ext cx="1139204" cy="7233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Structures</a:t>
          </a:r>
          <a:endParaRPr lang="en-US" sz="1500" kern="1200" dirty="0"/>
        </a:p>
      </dsp:txBody>
      <dsp:txXfrm>
        <a:off x="2933493" y="1922758"/>
        <a:ext cx="1096828" cy="681019"/>
      </dsp:txXfrm>
    </dsp:sp>
    <dsp:sp modelId="{8C92E65F-8A18-ED48-9E3B-EF1EFCF570CB}">
      <dsp:nvSpPr>
        <dsp:cNvPr id="0" name=""/>
        <dsp:cNvSpPr/>
      </dsp:nvSpPr>
      <dsp:spPr>
        <a:xfrm>
          <a:off x="2785727" y="2836034"/>
          <a:ext cx="1139204" cy="7233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2ABDE4-918D-5646-995E-544572D8BCFF}">
      <dsp:nvSpPr>
        <dsp:cNvPr id="0" name=""/>
        <dsp:cNvSpPr/>
      </dsp:nvSpPr>
      <dsp:spPr>
        <a:xfrm>
          <a:off x="2912305" y="2956284"/>
          <a:ext cx="1139204" cy="7233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Templates</a:t>
          </a:r>
          <a:endParaRPr lang="en-US" sz="1500" kern="1200" dirty="0"/>
        </a:p>
      </dsp:txBody>
      <dsp:txXfrm>
        <a:off x="2933493" y="2977472"/>
        <a:ext cx="1096828" cy="681019"/>
      </dsp:txXfrm>
    </dsp:sp>
    <dsp:sp modelId="{1C70984E-A91E-9741-9CE9-043F4D0BD416}">
      <dsp:nvSpPr>
        <dsp:cNvPr id="0" name=""/>
        <dsp:cNvSpPr/>
      </dsp:nvSpPr>
      <dsp:spPr>
        <a:xfrm>
          <a:off x="2089546" y="3890748"/>
          <a:ext cx="1139204" cy="7233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FF591C-1B8B-6246-A5A9-27CF0304E3FE}">
      <dsp:nvSpPr>
        <dsp:cNvPr id="0" name=""/>
        <dsp:cNvSpPr/>
      </dsp:nvSpPr>
      <dsp:spPr>
        <a:xfrm>
          <a:off x="2216125" y="4010997"/>
          <a:ext cx="1139204" cy="7233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Fields</a:t>
          </a:r>
          <a:endParaRPr lang="en-US" sz="1500" kern="1200" dirty="0"/>
        </a:p>
      </dsp:txBody>
      <dsp:txXfrm>
        <a:off x="2237313" y="4032185"/>
        <a:ext cx="1096828" cy="681019"/>
      </dsp:txXfrm>
    </dsp:sp>
    <dsp:sp modelId="{46DF198D-8CF0-D34E-8B2F-469004A46883}">
      <dsp:nvSpPr>
        <dsp:cNvPr id="0" name=""/>
        <dsp:cNvSpPr/>
      </dsp:nvSpPr>
      <dsp:spPr>
        <a:xfrm>
          <a:off x="3481908" y="3890748"/>
          <a:ext cx="1139204" cy="7233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5718C2-923B-5743-93EE-CD81AF48CC86}">
      <dsp:nvSpPr>
        <dsp:cNvPr id="0" name=""/>
        <dsp:cNvSpPr/>
      </dsp:nvSpPr>
      <dsp:spPr>
        <a:xfrm>
          <a:off x="3608486" y="4010997"/>
          <a:ext cx="1139204" cy="7233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Translators</a:t>
          </a:r>
          <a:endParaRPr lang="en-US" sz="1500" kern="1200" dirty="0"/>
        </a:p>
      </dsp:txBody>
      <dsp:txXfrm>
        <a:off x="3629674" y="4032185"/>
        <a:ext cx="1096828" cy="681019"/>
      </dsp:txXfrm>
    </dsp:sp>
    <dsp:sp modelId="{71D226BE-0262-DC4B-A1CC-4EC1F1E9DC98}">
      <dsp:nvSpPr>
        <dsp:cNvPr id="0" name=""/>
        <dsp:cNvSpPr/>
      </dsp:nvSpPr>
      <dsp:spPr>
        <a:xfrm>
          <a:off x="5570450" y="1781320"/>
          <a:ext cx="1139204" cy="7233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D345EF-8E98-F245-BF9D-7A5958726EA1}">
      <dsp:nvSpPr>
        <dsp:cNvPr id="0" name=""/>
        <dsp:cNvSpPr/>
      </dsp:nvSpPr>
      <dsp:spPr>
        <a:xfrm>
          <a:off x="5697029" y="1901570"/>
          <a:ext cx="1139204" cy="7233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Workflows</a:t>
          </a:r>
          <a:endParaRPr lang="en-US" sz="1500" kern="1200" dirty="0"/>
        </a:p>
      </dsp:txBody>
      <dsp:txXfrm>
        <a:off x="5718217" y="1922758"/>
        <a:ext cx="1096828" cy="681019"/>
      </dsp:txXfrm>
    </dsp:sp>
    <dsp:sp modelId="{ACFDF1F4-C2AD-984A-A24B-496E63BBD767}">
      <dsp:nvSpPr>
        <dsp:cNvPr id="0" name=""/>
        <dsp:cNvSpPr/>
      </dsp:nvSpPr>
      <dsp:spPr>
        <a:xfrm>
          <a:off x="4178089" y="2836034"/>
          <a:ext cx="1139204" cy="7233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C69A57-D08C-B244-830A-138172539160}">
      <dsp:nvSpPr>
        <dsp:cNvPr id="0" name=""/>
        <dsp:cNvSpPr/>
      </dsp:nvSpPr>
      <dsp:spPr>
        <a:xfrm>
          <a:off x="4304667" y="2956284"/>
          <a:ext cx="1139204" cy="7233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Functions</a:t>
          </a:r>
          <a:endParaRPr lang="en-US" sz="1500" kern="1200" dirty="0"/>
        </a:p>
      </dsp:txBody>
      <dsp:txXfrm>
        <a:off x="4325855" y="2977472"/>
        <a:ext cx="1096828" cy="681019"/>
      </dsp:txXfrm>
    </dsp:sp>
    <dsp:sp modelId="{4FB2D4F8-6D6C-384F-9E3D-186A2EDCA57D}">
      <dsp:nvSpPr>
        <dsp:cNvPr id="0" name=""/>
        <dsp:cNvSpPr/>
      </dsp:nvSpPr>
      <dsp:spPr>
        <a:xfrm>
          <a:off x="5570450" y="2836034"/>
          <a:ext cx="1139204" cy="7233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2BBDD0-BCDA-0743-B368-89D8AC05126F}">
      <dsp:nvSpPr>
        <dsp:cNvPr id="0" name=""/>
        <dsp:cNvSpPr/>
      </dsp:nvSpPr>
      <dsp:spPr>
        <a:xfrm>
          <a:off x="5697029" y="2956284"/>
          <a:ext cx="1139204" cy="7233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Structures</a:t>
          </a:r>
          <a:endParaRPr lang="en-US" sz="1500" kern="1200" dirty="0"/>
        </a:p>
      </dsp:txBody>
      <dsp:txXfrm>
        <a:off x="5718217" y="2977472"/>
        <a:ext cx="1096828" cy="681019"/>
      </dsp:txXfrm>
    </dsp:sp>
    <dsp:sp modelId="{2A0A4D43-1368-5F4A-9C73-E945716C8822}">
      <dsp:nvSpPr>
        <dsp:cNvPr id="0" name=""/>
        <dsp:cNvSpPr/>
      </dsp:nvSpPr>
      <dsp:spPr>
        <a:xfrm>
          <a:off x="6962812" y="2836034"/>
          <a:ext cx="1139204" cy="7233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16FAAF-2935-C041-9941-448630122A0F}">
      <dsp:nvSpPr>
        <dsp:cNvPr id="0" name=""/>
        <dsp:cNvSpPr/>
      </dsp:nvSpPr>
      <dsp:spPr>
        <a:xfrm>
          <a:off x="7089390" y="2956284"/>
          <a:ext cx="1139204" cy="7233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Evaluations</a:t>
          </a:r>
          <a:endParaRPr lang="en-US" sz="1500" kern="1200" dirty="0"/>
        </a:p>
      </dsp:txBody>
      <dsp:txXfrm>
        <a:off x="7110578" y="2977472"/>
        <a:ext cx="1096828" cy="681019"/>
      </dsp:txXfrm>
    </dsp:sp>
    <dsp:sp modelId="{EFAED5FF-C4FC-5247-92F5-154E68AD222F}">
      <dsp:nvSpPr>
        <dsp:cNvPr id="0" name=""/>
        <dsp:cNvSpPr/>
      </dsp:nvSpPr>
      <dsp:spPr>
        <a:xfrm>
          <a:off x="6962812" y="1781320"/>
          <a:ext cx="1139204" cy="7233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A2EC09-7412-834C-95FB-D50A553A174C}">
      <dsp:nvSpPr>
        <dsp:cNvPr id="0" name=""/>
        <dsp:cNvSpPr/>
      </dsp:nvSpPr>
      <dsp:spPr>
        <a:xfrm>
          <a:off x="7089390" y="1901570"/>
          <a:ext cx="1139204" cy="7233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Evaluations</a:t>
          </a:r>
          <a:endParaRPr lang="en-US" sz="1500" kern="1200" dirty="0"/>
        </a:p>
      </dsp:txBody>
      <dsp:txXfrm>
        <a:off x="7110578" y="1922758"/>
        <a:ext cx="1096828" cy="6810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7353E-F179-9146-99C8-D1BD4D71A292}">
      <dsp:nvSpPr>
        <dsp:cNvPr id="0" name=""/>
        <dsp:cNvSpPr/>
      </dsp:nvSpPr>
      <dsp:spPr>
        <a:xfrm>
          <a:off x="2284613" y="183867"/>
          <a:ext cx="3649057" cy="1267269"/>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E5B320-6F5D-DB44-93D7-802490A4AB85}">
      <dsp:nvSpPr>
        <dsp:cNvPr id="0" name=""/>
        <dsp:cNvSpPr/>
      </dsp:nvSpPr>
      <dsp:spPr>
        <a:xfrm>
          <a:off x="3761209" y="3286980"/>
          <a:ext cx="707181" cy="452596"/>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C7C715-58EE-C344-9C2B-4A770A9A1EFE}">
      <dsp:nvSpPr>
        <dsp:cNvPr id="0" name=""/>
        <dsp:cNvSpPr/>
      </dsp:nvSpPr>
      <dsp:spPr>
        <a:xfrm>
          <a:off x="2417563" y="3649057"/>
          <a:ext cx="3394472" cy="848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Harness</a:t>
          </a:r>
          <a:endParaRPr lang="en-US" sz="3000" kern="1200" dirty="0"/>
        </a:p>
      </dsp:txBody>
      <dsp:txXfrm>
        <a:off x="2417563" y="3649057"/>
        <a:ext cx="3394472" cy="848618"/>
      </dsp:txXfrm>
    </dsp:sp>
    <dsp:sp modelId="{DE94B094-D72F-284F-A98E-258C904C0B4F}">
      <dsp:nvSpPr>
        <dsp:cNvPr id="0" name=""/>
        <dsp:cNvSpPr/>
      </dsp:nvSpPr>
      <dsp:spPr>
        <a:xfrm>
          <a:off x="3611286" y="1549010"/>
          <a:ext cx="1272927" cy="12729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Component</a:t>
          </a:r>
          <a:endParaRPr lang="en-US" sz="1400" kern="1200" dirty="0"/>
        </a:p>
      </dsp:txBody>
      <dsp:txXfrm>
        <a:off x="3797702" y="1735426"/>
        <a:ext cx="900095" cy="900095"/>
      </dsp:txXfrm>
    </dsp:sp>
    <dsp:sp modelId="{E86A8A8C-0C4A-2E40-81E9-BCC704A99F86}">
      <dsp:nvSpPr>
        <dsp:cNvPr id="0" name=""/>
        <dsp:cNvSpPr/>
      </dsp:nvSpPr>
      <dsp:spPr>
        <a:xfrm>
          <a:off x="2700436" y="594032"/>
          <a:ext cx="1272927" cy="12729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Component</a:t>
          </a:r>
          <a:endParaRPr lang="en-US" sz="1400" kern="1200" dirty="0"/>
        </a:p>
      </dsp:txBody>
      <dsp:txXfrm>
        <a:off x="2886852" y="780448"/>
        <a:ext cx="900095" cy="900095"/>
      </dsp:txXfrm>
    </dsp:sp>
    <dsp:sp modelId="{D5727DCA-CA7F-D64C-A745-4695393366E4}">
      <dsp:nvSpPr>
        <dsp:cNvPr id="0" name=""/>
        <dsp:cNvSpPr/>
      </dsp:nvSpPr>
      <dsp:spPr>
        <a:xfrm>
          <a:off x="4001650" y="286267"/>
          <a:ext cx="1272927" cy="12729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Component</a:t>
          </a:r>
          <a:endParaRPr lang="en-US" sz="1400" kern="1200" dirty="0"/>
        </a:p>
      </dsp:txBody>
      <dsp:txXfrm>
        <a:off x="4188066" y="472683"/>
        <a:ext cx="900095" cy="900095"/>
      </dsp:txXfrm>
    </dsp:sp>
    <dsp:sp modelId="{50AD5ED0-8E9B-6647-9B9D-3F95EB002FAD}">
      <dsp:nvSpPr>
        <dsp:cNvPr id="0" name=""/>
        <dsp:cNvSpPr/>
      </dsp:nvSpPr>
      <dsp:spPr>
        <a:xfrm>
          <a:off x="2134691" y="28287"/>
          <a:ext cx="3960217" cy="3168174"/>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084DE9-B1FA-3C44-936C-6EA88700C4F5}" type="datetimeFigureOut">
              <a:rPr lang="en-US" smtClean="0"/>
              <a:t>7/19/16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4021B-ED86-204D-8211-7AB2B8D18E5E}" type="slidenum">
              <a:rPr lang="en-US" smtClean="0"/>
              <a:t>‹#›</a:t>
            </a:fld>
            <a:endParaRPr lang="en-US"/>
          </a:p>
        </p:txBody>
      </p:sp>
    </p:spTree>
    <p:extLst>
      <p:ext uri="{BB962C8B-B14F-4D97-AF65-F5344CB8AC3E}">
        <p14:creationId xmlns:p14="http://schemas.microsoft.com/office/powerpoint/2010/main" val="2484679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data science domain of climate data is one of the most enormous and complex imaginable.</a:t>
            </a:r>
          </a:p>
          <a:p>
            <a:r>
              <a:rPr lang="en-US" baseline="0" dirty="0" smtClean="0"/>
              <a:t>The breadth, depth, diversity, and scope of data types, data sources, involved agencies, result utility, producers, and technologies is staggering.</a:t>
            </a:r>
          </a:p>
          <a:p>
            <a:r>
              <a:rPr lang="en-US" baseline="0" dirty="0" smtClean="0"/>
              <a:t>And it’s only going to get larger as technology and interest grows.</a:t>
            </a:r>
          </a:p>
          <a:p>
            <a:r>
              <a:rPr lang="en-US" baseline="0" dirty="0" smtClean="0"/>
              <a:t>NCEI alone currently holds petabytes of storage of just raw data from satellite and ground measurement programs.</a:t>
            </a:r>
          </a:p>
          <a:p>
            <a:r>
              <a:rPr lang="en-US" baseline="0" dirty="0" smtClean="0"/>
              <a:t>And that’s just input, not counting work product of algorithmic and modeling analyses.</a:t>
            </a:r>
          </a:p>
          <a:p>
            <a:r>
              <a:rPr lang="en-US" baseline="0" dirty="0" smtClean="0"/>
              <a:t>The analytical work of these projects stretches over decades, with a single project being an essential time capsule in programming technology.</a:t>
            </a:r>
          </a:p>
          <a:p>
            <a:r>
              <a:rPr lang="en-US" baseline="0" dirty="0" smtClean="0"/>
              <a:t>A single project might contain six different languages. And every project might be responsible for producing output that serves as input to any number of other projects.</a:t>
            </a:r>
          </a:p>
          <a:p>
            <a:r>
              <a:rPr lang="en-US" baseline="0" dirty="0" smtClean="0"/>
              <a:t>Because projects are so large, and they deal with dynamic conditions at every level, one of the primary concerns is making sure the output behaves as expected.</a:t>
            </a:r>
          </a:p>
          <a:p>
            <a:r>
              <a:rPr lang="en-US" baseline="0" dirty="0" smtClean="0"/>
              <a:t>When you have a software project that takes in gigabytes of data a day from several sources, processes that data based on some peer reviewed algorithm that has been in existence since 1975 in a project that uses Fortran, python, R, and awk, and has to provide that data accurately with very little chance of failure, and it must be updated as research is updated, you have a large problem of quality assurance to deal with. The number of possible states is incredible.</a:t>
            </a:r>
          </a:p>
          <a:p>
            <a:r>
              <a:rPr lang="en-US" baseline="0" dirty="0" smtClean="0"/>
              <a:t>This realm is the very definition of big data, and it motivates a strong framework environment that grows with your project, keeps a record of change, and allows for easy and fast paced development of state tests. </a:t>
            </a:r>
          </a:p>
          <a:p>
            <a:r>
              <a:rPr lang="en-US" baseline="0" dirty="0" smtClean="0"/>
              <a:t>And it needs to do so while itself having a large number of unknowns.</a:t>
            </a:r>
          </a:p>
          <a:p>
            <a:r>
              <a:rPr lang="en-US" baseline="0" dirty="0" smtClean="0"/>
              <a:t>Some sort of harness.</a:t>
            </a:r>
          </a:p>
          <a:p>
            <a:endParaRPr lang="en-US" dirty="0"/>
          </a:p>
        </p:txBody>
      </p:sp>
      <p:sp>
        <p:nvSpPr>
          <p:cNvPr id="4" name="Slide Number Placeholder 3"/>
          <p:cNvSpPr>
            <a:spLocks noGrp="1"/>
          </p:cNvSpPr>
          <p:nvPr>
            <p:ph type="sldNum" sz="quarter" idx="10"/>
          </p:nvPr>
        </p:nvSpPr>
        <p:spPr/>
        <p:txBody>
          <a:bodyPr/>
          <a:lstStyle/>
          <a:p>
            <a:fld id="{2D64021B-ED86-204D-8211-7AB2B8D18E5E}" type="slidenum">
              <a:rPr lang="en-US" smtClean="0"/>
              <a:t>3</a:t>
            </a:fld>
            <a:endParaRPr lang="en-US"/>
          </a:p>
        </p:txBody>
      </p:sp>
    </p:spTree>
    <p:extLst>
      <p:ext uri="{BB962C8B-B14F-4D97-AF65-F5344CB8AC3E}">
        <p14:creationId xmlns:p14="http://schemas.microsoft.com/office/powerpoint/2010/main" val="887474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our new conceptual definition of a harness and think of how</a:t>
            </a:r>
            <a:r>
              <a:rPr lang="en-US" baseline="0" dirty="0" smtClean="0"/>
              <a:t> it could apply to software development.</a:t>
            </a:r>
          </a:p>
          <a:p>
            <a:r>
              <a:rPr lang="en-US" baseline="0" dirty="0" smtClean="0"/>
              <a:t>We might be working on a huge climate model project that models climate temperature data over the past 250 years.</a:t>
            </a:r>
          </a:p>
          <a:p>
            <a:r>
              <a:rPr lang="en-US" baseline="0" dirty="0" smtClean="0"/>
              <a:t>This project has a central algorithm written in Fortran 77. It’s huge (massive) and very complex.</a:t>
            </a:r>
          </a:p>
          <a:p>
            <a:r>
              <a:rPr lang="en-US" baseline="0" dirty="0" smtClean="0"/>
              <a:t>This project also has various associated software projects that handle preparing input data and analyzing results. </a:t>
            </a:r>
          </a:p>
          <a:p>
            <a:r>
              <a:rPr lang="en-US" baseline="0" dirty="0" smtClean="0"/>
              <a:t>These are written in python and R. They are represented by the planets.</a:t>
            </a:r>
          </a:p>
          <a:p>
            <a:r>
              <a:rPr lang="en-US" baseline="0" dirty="0" smtClean="0"/>
              <a:t>Some of the data preparation projects contain additional helper scripts and makefiles. They are represented by planet moons.</a:t>
            </a:r>
          </a:p>
          <a:p>
            <a:r>
              <a:rPr lang="en-US" baseline="0" dirty="0" smtClean="0"/>
              <a:t>In our software, the sun and the moon are all added as components. The moons are picked up with the planets automatically.</a:t>
            </a:r>
          </a:p>
          <a:p>
            <a:r>
              <a:rPr lang="en-US" baseline="0" dirty="0" smtClean="0"/>
              <a:t>The software doesn’t care what language the planets are. All are loaded as equal components.</a:t>
            </a:r>
            <a:endParaRPr lang="en-US" dirty="0"/>
          </a:p>
        </p:txBody>
      </p:sp>
      <p:sp>
        <p:nvSpPr>
          <p:cNvPr id="4" name="Slide Number Placeholder 3"/>
          <p:cNvSpPr>
            <a:spLocks noGrp="1"/>
          </p:cNvSpPr>
          <p:nvPr>
            <p:ph type="sldNum" sz="quarter" idx="10"/>
          </p:nvPr>
        </p:nvSpPr>
        <p:spPr/>
        <p:txBody>
          <a:bodyPr/>
          <a:lstStyle/>
          <a:p>
            <a:fld id="{2D64021B-ED86-204D-8211-7AB2B8D18E5E}" type="slidenum">
              <a:rPr lang="en-US" smtClean="0"/>
              <a:t>23</a:t>
            </a:fld>
            <a:endParaRPr lang="en-US"/>
          </a:p>
        </p:txBody>
      </p:sp>
    </p:spTree>
    <p:extLst>
      <p:ext uri="{BB962C8B-B14F-4D97-AF65-F5344CB8AC3E}">
        <p14:creationId xmlns:p14="http://schemas.microsoft.com/office/powerpoint/2010/main" val="3069294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Software programs are added to the Harness as components.</a:t>
            </a:r>
            <a:r>
              <a:rPr lang="en-US" baseline="0" dirty="0" smtClean="0"/>
              <a:t> Every component has internal methods, functions, subroutines, and modules.</a:t>
            </a:r>
          </a:p>
          <a:p>
            <a:r>
              <a:rPr lang="en-US" baseline="0" dirty="0" smtClean="0"/>
              <a:t>All of these has input parameters and an output parameter. </a:t>
            </a:r>
          </a:p>
          <a:p>
            <a:r>
              <a:rPr lang="en-US" baseline="0" dirty="0" smtClean="0"/>
              <a:t>Within a Harness, all of these or some of these functions can be exposed to the Harness overall, to be directly called or used with other functions.</a:t>
            </a:r>
          </a:p>
        </p:txBody>
      </p:sp>
      <p:sp>
        <p:nvSpPr>
          <p:cNvPr id="4" name="Slide Number Placeholder 3"/>
          <p:cNvSpPr>
            <a:spLocks noGrp="1"/>
          </p:cNvSpPr>
          <p:nvPr>
            <p:ph type="sldNum" sz="quarter" idx="10"/>
          </p:nvPr>
        </p:nvSpPr>
        <p:spPr/>
        <p:txBody>
          <a:bodyPr/>
          <a:lstStyle/>
          <a:p>
            <a:fld id="{2D64021B-ED86-204D-8211-7AB2B8D18E5E}" type="slidenum">
              <a:rPr lang="en-US" smtClean="0"/>
              <a:t>24</a:t>
            </a:fld>
            <a:endParaRPr lang="en-US"/>
          </a:p>
        </p:txBody>
      </p:sp>
    </p:spTree>
    <p:extLst>
      <p:ext uri="{BB962C8B-B14F-4D97-AF65-F5344CB8AC3E}">
        <p14:creationId xmlns:p14="http://schemas.microsoft.com/office/powerpoint/2010/main" val="2603516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Components</a:t>
            </a:r>
            <a:r>
              <a:rPr lang="en-US" baseline="0" dirty="0" smtClean="0"/>
              <a:t> that are in a Harness also have external functions – like a makefile command that might call a program as a whole to run the entire algorithm.</a:t>
            </a:r>
          </a:p>
          <a:p>
            <a:r>
              <a:rPr lang="en-US" baseline="0" dirty="0" smtClean="0"/>
              <a:t>Like internal functions, these external functions are also able to be defined within a Harness, either for evaluation or use by the other Harness functions.</a:t>
            </a:r>
          </a:p>
          <a:p>
            <a:r>
              <a:rPr lang="en-US" baseline="0" dirty="0" smtClean="0"/>
              <a:t>Here we see the main algorithm with an external function represented by its output of the solar wind, interacting with the magnetosphere of the earth.</a:t>
            </a:r>
          </a:p>
          <a:p>
            <a:r>
              <a:rPr lang="en-US" baseline="0" dirty="0" smtClean="0"/>
              <a:t>The output of the solar wind function of the sun, charged particles, is accepted as an input to the magnetosphere function of the earth. This image is</a:t>
            </a:r>
          </a:p>
          <a:p>
            <a:r>
              <a:rPr lang="en-US" baseline="0" dirty="0" smtClean="0"/>
              <a:t>Representative of the interaction, or chaining between two external component functions.</a:t>
            </a:r>
            <a:endParaRPr lang="en-US" dirty="0"/>
          </a:p>
        </p:txBody>
      </p:sp>
      <p:sp>
        <p:nvSpPr>
          <p:cNvPr id="4" name="Slide Number Placeholder 3"/>
          <p:cNvSpPr>
            <a:spLocks noGrp="1"/>
          </p:cNvSpPr>
          <p:nvPr>
            <p:ph type="sldNum" sz="quarter" idx="10"/>
          </p:nvPr>
        </p:nvSpPr>
        <p:spPr/>
        <p:txBody>
          <a:bodyPr/>
          <a:lstStyle/>
          <a:p>
            <a:fld id="{2D64021B-ED86-204D-8211-7AB2B8D18E5E}" type="slidenum">
              <a:rPr lang="en-US" smtClean="0"/>
              <a:t>25</a:t>
            </a:fld>
            <a:endParaRPr lang="en-US"/>
          </a:p>
        </p:txBody>
      </p:sp>
    </p:spTree>
    <p:extLst>
      <p:ext uri="{BB962C8B-B14F-4D97-AF65-F5344CB8AC3E}">
        <p14:creationId xmlns:p14="http://schemas.microsoft.com/office/powerpoint/2010/main" val="1528121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previously saw, we can define functions from components that exist for use within the entire Harness project. </a:t>
            </a:r>
          </a:p>
          <a:p>
            <a:r>
              <a:rPr lang="en-US" dirty="0" smtClean="0"/>
              <a:t>These functions can be chained</a:t>
            </a:r>
            <a:r>
              <a:rPr lang="en-US" baseline="0" dirty="0" smtClean="0"/>
              <a:t> together, provided their output is a match to a subsequent function’s input.</a:t>
            </a:r>
          </a:p>
          <a:p>
            <a:r>
              <a:rPr lang="en-US" baseline="0" dirty="0" smtClean="0"/>
              <a:t>This ability is central to the idea of Harness as a state testing machine, as functions from helper components can serve to provide</a:t>
            </a:r>
          </a:p>
          <a:p>
            <a:r>
              <a:rPr lang="en-US" baseline="0" dirty="0" smtClean="0"/>
              <a:t>varied or large coverage test cases to the important model or algorithm routines that may have very large number of testable states.</a:t>
            </a:r>
          </a:p>
          <a:p>
            <a:r>
              <a:rPr lang="en-US" baseline="0" dirty="0" smtClean="0"/>
              <a:t>Note that if a functional routine can be created that begins with a function that takes no input, no input must be provided to run the test.</a:t>
            </a:r>
          </a:p>
          <a:p>
            <a:r>
              <a:rPr lang="en-US" baseline="0" dirty="0" smtClean="0"/>
              <a:t>This makes it ideal for writing clever and complex testing suites, that can be created and altered quickly to explore new testing cases.</a:t>
            </a:r>
          </a:p>
          <a:p>
            <a:r>
              <a:rPr lang="en-US" baseline="0" dirty="0" smtClean="0"/>
              <a:t>As an example of this concept of chaining functions, let’s take the example of a simple program that contains a routine to calculate something we all know – the photoelectric effect.</a:t>
            </a:r>
          </a:p>
          <a:p>
            <a:r>
              <a:rPr lang="en-US" baseline="0" dirty="0" smtClean="0"/>
              <a:t>(Explain example)</a:t>
            </a:r>
          </a:p>
        </p:txBody>
      </p:sp>
      <p:sp>
        <p:nvSpPr>
          <p:cNvPr id="4" name="Slide Number Placeholder 3"/>
          <p:cNvSpPr>
            <a:spLocks noGrp="1"/>
          </p:cNvSpPr>
          <p:nvPr>
            <p:ph type="sldNum" sz="quarter" idx="10"/>
          </p:nvPr>
        </p:nvSpPr>
        <p:spPr/>
        <p:txBody>
          <a:bodyPr/>
          <a:lstStyle/>
          <a:p>
            <a:fld id="{2D64021B-ED86-204D-8211-7AB2B8D18E5E}" type="slidenum">
              <a:rPr lang="en-US" smtClean="0"/>
              <a:t>26</a:t>
            </a:fld>
            <a:endParaRPr lang="en-US"/>
          </a:p>
        </p:txBody>
      </p:sp>
    </p:spTree>
    <p:extLst>
      <p:ext uri="{BB962C8B-B14F-4D97-AF65-F5344CB8AC3E}">
        <p14:creationId xmlns:p14="http://schemas.microsoft.com/office/powerpoint/2010/main" val="3639699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Parameter maps are essential</a:t>
            </a:r>
            <a:r>
              <a:rPr lang="en-US" baseline="0" dirty="0" smtClean="0"/>
              <a:t> to translation between mapping and matching functions to create workflows.</a:t>
            </a:r>
          </a:p>
          <a:p>
            <a:r>
              <a:rPr lang="en-US" baseline="0" dirty="0" smtClean="0"/>
              <a:t>A parameter map describes how one thing can be the same as another, and if necessary, describes the method of translation between parameters.</a:t>
            </a:r>
          </a:p>
          <a:p>
            <a:r>
              <a:rPr lang="en-US" baseline="0" dirty="0" smtClean="0"/>
              <a:t>Every input and output of a Harness function is matched to a Harness parameter definition. This definition is stored in the database, and allows two parameters to be considered as equivalent.</a:t>
            </a:r>
          </a:p>
          <a:p>
            <a:r>
              <a:rPr lang="en-US" baseline="0" dirty="0" smtClean="0"/>
              <a:t>For example, there could be a photon frequency parameter definition. A Fortran program might use that frequency, and the helper python script also uses that definition. The </a:t>
            </a:r>
            <a:r>
              <a:rPr lang="en-US" baseline="0" dirty="0" err="1" smtClean="0"/>
              <a:t>fortran</a:t>
            </a:r>
            <a:r>
              <a:rPr lang="en-US" baseline="0" dirty="0" smtClean="0"/>
              <a:t> might need it as a float 64 and the python </a:t>
            </a:r>
            <a:r>
              <a:rPr lang="en-US" baseline="0" dirty="0" err="1" smtClean="0"/>
              <a:t>doesn</a:t>
            </a:r>
            <a:r>
              <a:rPr lang="uk-UA" baseline="0" dirty="0" smtClean="0"/>
              <a:t>’</a:t>
            </a:r>
            <a:r>
              <a:rPr lang="en-US" baseline="0" dirty="0" smtClean="0"/>
              <a:t>t care.</a:t>
            </a:r>
          </a:p>
          <a:p>
            <a:r>
              <a:rPr lang="en-US" baseline="0" dirty="0" smtClean="0"/>
              <a:t>So in the parameter itself, there are translation rules that help them translate so the python script can be used directly with the </a:t>
            </a:r>
            <a:r>
              <a:rPr lang="en-US" baseline="0" dirty="0" err="1" smtClean="0"/>
              <a:t>fortran</a:t>
            </a:r>
            <a:r>
              <a:rPr lang="en-US" baseline="0" dirty="0" smtClean="0"/>
              <a:t> code.</a:t>
            </a:r>
            <a:endParaRPr lang="en-US" dirty="0"/>
          </a:p>
        </p:txBody>
      </p:sp>
      <p:sp>
        <p:nvSpPr>
          <p:cNvPr id="4" name="Slide Number Placeholder 3"/>
          <p:cNvSpPr>
            <a:spLocks noGrp="1"/>
          </p:cNvSpPr>
          <p:nvPr>
            <p:ph type="sldNum" sz="quarter" idx="10"/>
          </p:nvPr>
        </p:nvSpPr>
        <p:spPr/>
        <p:txBody>
          <a:bodyPr/>
          <a:lstStyle/>
          <a:p>
            <a:fld id="{2D64021B-ED86-204D-8211-7AB2B8D18E5E}" type="slidenum">
              <a:rPr lang="en-US" smtClean="0"/>
              <a:t>27</a:t>
            </a:fld>
            <a:endParaRPr lang="en-US"/>
          </a:p>
        </p:txBody>
      </p:sp>
    </p:spTree>
    <p:extLst>
      <p:ext uri="{BB962C8B-B14F-4D97-AF65-F5344CB8AC3E}">
        <p14:creationId xmlns:p14="http://schemas.microsoft.com/office/powerpoint/2010/main" val="3206641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desirable feature of a software Harness that wasn’t in our general definition is the idea of recalling any state that’s ever existed.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we looked at the Universe as a Harness, we would note that since the big bang, the universe is undergoing a continuous change in states.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Because we experience the passage of time, we are able to actively take measurements and compare them to previous results that we have taken.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would be even more incredible to be able to instantly recall exactly a previous situation and return to it and compare to another.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Harness accomplishes this in software by using a storage engine to record all system state changes. Any state that has ever existed in a Harness can be recovered and re-evaluated.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D64021B-ED86-204D-8211-7AB2B8D18E5E}" type="slidenum">
              <a:rPr lang="en-US" smtClean="0"/>
              <a:t>28</a:t>
            </a:fld>
            <a:endParaRPr lang="en-US"/>
          </a:p>
        </p:txBody>
      </p:sp>
    </p:spTree>
    <p:extLst>
      <p:ext uri="{BB962C8B-B14F-4D97-AF65-F5344CB8AC3E}">
        <p14:creationId xmlns:p14="http://schemas.microsoft.com/office/powerpoint/2010/main" val="161731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we’ve told</a:t>
            </a:r>
            <a:r>
              <a:rPr lang="en-US" baseline="0" dirty="0" smtClean="0"/>
              <a:t> a story about what we mean when we are discussing harness, let’s talk about the tenets of the Harness system itself.</a:t>
            </a:r>
            <a:endParaRPr lang="en-US" dirty="0"/>
          </a:p>
        </p:txBody>
      </p:sp>
      <p:sp>
        <p:nvSpPr>
          <p:cNvPr id="4" name="Slide Number Placeholder 3"/>
          <p:cNvSpPr>
            <a:spLocks noGrp="1"/>
          </p:cNvSpPr>
          <p:nvPr>
            <p:ph type="sldNum" sz="quarter" idx="10"/>
          </p:nvPr>
        </p:nvSpPr>
        <p:spPr/>
        <p:txBody>
          <a:bodyPr/>
          <a:lstStyle/>
          <a:p>
            <a:fld id="{2D64021B-ED86-204D-8211-7AB2B8D18E5E}" type="slidenum">
              <a:rPr lang="en-US" smtClean="0"/>
              <a:t>29</a:t>
            </a:fld>
            <a:endParaRPr lang="en-US"/>
          </a:p>
        </p:txBody>
      </p:sp>
    </p:spTree>
    <p:extLst>
      <p:ext uri="{BB962C8B-B14F-4D97-AF65-F5344CB8AC3E}">
        <p14:creationId xmlns:p14="http://schemas.microsoft.com/office/powerpoint/2010/main" val="2639717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Developed at NOAA</a:t>
            </a:r>
            <a:r>
              <a:rPr lang="en-US" baseline="0" dirty="0" smtClean="0"/>
              <a:t> NCEI Asheville NC</a:t>
            </a:r>
          </a:p>
          <a:p>
            <a:r>
              <a:rPr lang="en-US" dirty="0" smtClean="0"/>
              <a:t>On Contract with Global</a:t>
            </a:r>
            <a:r>
              <a:rPr lang="en-US" baseline="0" dirty="0" smtClean="0"/>
              <a:t> Science and Technology, Inc.</a:t>
            </a:r>
          </a:p>
          <a:p>
            <a:r>
              <a:rPr lang="en-US" baseline="0" dirty="0" smtClean="0"/>
              <a:t>On a python stack</a:t>
            </a:r>
          </a:p>
          <a:p>
            <a:r>
              <a:rPr lang="en-US" baseline="0" dirty="0" smtClean="0"/>
              <a:t>Using MongoDB and git.</a:t>
            </a:r>
          </a:p>
          <a:p>
            <a:endParaRPr lang="en-US" dirty="0"/>
          </a:p>
        </p:txBody>
      </p:sp>
      <p:sp>
        <p:nvSpPr>
          <p:cNvPr id="4" name="Slide Number Placeholder 3"/>
          <p:cNvSpPr>
            <a:spLocks noGrp="1"/>
          </p:cNvSpPr>
          <p:nvPr>
            <p:ph type="sldNum" sz="quarter" idx="10"/>
          </p:nvPr>
        </p:nvSpPr>
        <p:spPr/>
        <p:txBody>
          <a:bodyPr/>
          <a:lstStyle/>
          <a:p>
            <a:fld id="{2D64021B-ED86-204D-8211-7AB2B8D18E5E}" type="slidenum">
              <a:rPr lang="en-US" smtClean="0"/>
              <a:t>75</a:t>
            </a:fld>
            <a:endParaRPr lang="en-US"/>
          </a:p>
        </p:txBody>
      </p:sp>
    </p:spTree>
    <p:extLst>
      <p:ext uri="{BB962C8B-B14F-4D97-AF65-F5344CB8AC3E}">
        <p14:creationId xmlns:p14="http://schemas.microsoft.com/office/powerpoint/2010/main" val="290514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for questions</a:t>
            </a:r>
            <a:endParaRPr lang="en-US" dirty="0"/>
          </a:p>
        </p:txBody>
      </p:sp>
      <p:sp>
        <p:nvSpPr>
          <p:cNvPr id="4" name="Slide Number Placeholder 3"/>
          <p:cNvSpPr>
            <a:spLocks noGrp="1"/>
          </p:cNvSpPr>
          <p:nvPr>
            <p:ph type="sldNum" sz="quarter" idx="10"/>
          </p:nvPr>
        </p:nvSpPr>
        <p:spPr/>
        <p:txBody>
          <a:bodyPr/>
          <a:lstStyle/>
          <a:p>
            <a:fld id="{2D64021B-ED86-204D-8211-7AB2B8D18E5E}" type="slidenum">
              <a:rPr lang="en-US" smtClean="0"/>
              <a:t>76</a:t>
            </a:fld>
            <a:endParaRPr lang="en-US"/>
          </a:p>
        </p:txBody>
      </p:sp>
    </p:spTree>
    <p:extLst>
      <p:ext uri="{BB962C8B-B14F-4D97-AF65-F5344CB8AC3E}">
        <p14:creationId xmlns:p14="http://schemas.microsoft.com/office/powerpoint/2010/main" val="1474032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enormous</a:t>
            </a:r>
            <a:r>
              <a:rPr lang="en-US" baseline="0" dirty="0" smtClean="0"/>
              <a:t> list of things that belong to our domain, and there are so many others. One particular characteristic of the domain is the gr</a:t>
            </a:r>
            <a:endParaRPr lang="en-US" dirty="0"/>
          </a:p>
        </p:txBody>
      </p:sp>
      <p:sp>
        <p:nvSpPr>
          <p:cNvPr id="4" name="Slide Number Placeholder 3"/>
          <p:cNvSpPr>
            <a:spLocks noGrp="1"/>
          </p:cNvSpPr>
          <p:nvPr>
            <p:ph type="sldNum" sz="quarter" idx="10"/>
          </p:nvPr>
        </p:nvSpPr>
        <p:spPr/>
        <p:txBody>
          <a:bodyPr/>
          <a:lstStyle/>
          <a:p>
            <a:fld id="{2D64021B-ED86-204D-8211-7AB2B8D18E5E}" type="slidenum">
              <a:rPr lang="en-US" smtClean="0"/>
              <a:t>4</a:t>
            </a:fld>
            <a:endParaRPr lang="en-US"/>
          </a:p>
        </p:txBody>
      </p:sp>
    </p:spTree>
    <p:extLst>
      <p:ext uri="{BB962C8B-B14F-4D97-AF65-F5344CB8AC3E}">
        <p14:creationId xmlns:p14="http://schemas.microsoft.com/office/powerpoint/2010/main" val="1103924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the complexity keeps increasing without some regulation</a:t>
            </a:r>
            <a:endParaRPr lang="en-US" dirty="0"/>
          </a:p>
        </p:txBody>
      </p:sp>
      <p:sp>
        <p:nvSpPr>
          <p:cNvPr id="4" name="Slide Number Placeholder 3"/>
          <p:cNvSpPr>
            <a:spLocks noGrp="1"/>
          </p:cNvSpPr>
          <p:nvPr>
            <p:ph type="sldNum" sz="quarter" idx="10"/>
          </p:nvPr>
        </p:nvSpPr>
        <p:spPr/>
        <p:txBody>
          <a:bodyPr/>
          <a:lstStyle/>
          <a:p>
            <a:fld id="{2D64021B-ED86-204D-8211-7AB2B8D18E5E}" type="slidenum">
              <a:rPr lang="en-US" smtClean="0"/>
              <a:t>9</a:t>
            </a:fld>
            <a:endParaRPr lang="en-US"/>
          </a:p>
        </p:txBody>
      </p:sp>
    </p:spTree>
    <p:extLst>
      <p:ext uri="{BB962C8B-B14F-4D97-AF65-F5344CB8AC3E}">
        <p14:creationId xmlns:p14="http://schemas.microsoft.com/office/powerpoint/2010/main" val="2082702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bleed</a:t>
            </a:r>
            <a:r>
              <a:rPr lang="en-US" baseline="0" dirty="0" smtClean="0"/>
              <a:t> through between ideas here. </a:t>
            </a:r>
            <a:endParaRPr lang="en-US" dirty="0"/>
          </a:p>
        </p:txBody>
      </p:sp>
      <p:sp>
        <p:nvSpPr>
          <p:cNvPr id="4" name="Slide Number Placeholder 3"/>
          <p:cNvSpPr>
            <a:spLocks noGrp="1"/>
          </p:cNvSpPr>
          <p:nvPr>
            <p:ph type="sldNum" sz="quarter" idx="10"/>
          </p:nvPr>
        </p:nvSpPr>
        <p:spPr/>
        <p:txBody>
          <a:bodyPr/>
          <a:lstStyle/>
          <a:p>
            <a:fld id="{2D64021B-ED86-204D-8211-7AB2B8D18E5E}" type="slidenum">
              <a:rPr lang="en-US" smtClean="0"/>
              <a:t>10</a:t>
            </a:fld>
            <a:endParaRPr lang="en-US"/>
          </a:p>
        </p:txBody>
      </p:sp>
    </p:spTree>
    <p:extLst>
      <p:ext uri="{BB962C8B-B14F-4D97-AF65-F5344CB8AC3E}">
        <p14:creationId xmlns:p14="http://schemas.microsoft.com/office/powerpoint/2010/main" val="4124804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Harnesses</a:t>
            </a:r>
            <a:r>
              <a:rPr lang="en-US" baseline="0" dirty="0" smtClean="0"/>
              <a:t> are found in many systems. </a:t>
            </a:r>
          </a:p>
          <a:p>
            <a:r>
              <a:rPr lang="en-US" baseline="0" dirty="0" smtClean="0"/>
              <a:t>They tend to be small, lightweight, and generic parts of simple or complex actions and routines. </a:t>
            </a:r>
          </a:p>
          <a:p>
            <a:r>
              <a:rPr lang="en-US" baseline="0" dirty="0" smtClean="0"/>
              <a:t>Good harnesses are unobtrusive and unrestrictive to what they contain, while being quickly adjustable as needed. </a:t>
            </a:r>
          </a:p>
          <a:p>
            <a:r>
              <a:rPr lang="en-US" baseline="0" dirty="0" smtClean="0"/>
              <a:t>Here we have an exercise harness, two parachutists and their gear jumping in the same harness, and an astronaut, his space suit, and gear on a space walk.</a:t>
            </a:r>
            <a:endParaRPr lang="en-US" dirty="0"/>
          </a:p>
        </p:txBody>
      </p:sp>
      <p:sp>
        <p:nvSpPr>
          <p:cNvPr id="4" name="Slide Number Placeholder 3"/>
          <p:cNvSpPr>
            <a:spLocks noGrp="1"/>
          </p:cNvSpPr>
          <p:nvPr>
            <p:ph type="sldNum" sz="quarter" idx="10"/>
          </p:nvPr>
        </p:nvSpPr>
        <p:spPr/>
        <p:txBody>
          <a:bodyPr/>
          <a:lstStyle/>
          <a:p>
            <a:fld id="{2D64021B-ED86-204D-8211-7AB2B8D18E5E}" type="slidenum">
              <a:rPr lang="en-US" smtClean="0"/>
              <a:t>18</a:t>
            </a:fld>
            <a:endParaRPr lang="en-US"/>
          </a:p>
        </p:txBody>
      </p:sp>
    </p:spTree>
    <p:extLst>
      <p:ext uri="{BB962C8B-B14F-4D97-AF65-F5344CB8AC3E}">
        <p14:creationId xmlns:p14="http://schemas.microsoft.com/office/powerpoint/2010/main" val="3431452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interesting part of any harness is often</a:t>
            </a:r>
            <a:r>
              <a:rPr lang="en-US" baseline="0" dirty="0" smtClean="0"/>
              <a:t> its contents.</a:t>
            </a:r>
          </a:p>
          <a:p>
            <a:r>
              <a:rPr lang="en-US" baseline="0" dirty="0" smtClean="0"/>
              <a:t>A harness without anything is just a bunch of straps. </a:t>
            </a:r>
          </a:p>
          <a:p>
            <a:r>
              <a:rPr lang="en-US" baseline="0" dirty="0" smtClean="0"/>
              <a:t>Before anything is added, it makes no assumptions about what it will contain.</a:t>
            </a:r>
          </a:p>
          <a:p>
            <a:r>
              <a:rPr lang="en-US" baseline="0" dirty="0" smtClean="0"/>
              <a:t>What they eventually contain are often complex systems, such as a living organism.</a:t>
            </a:r>
          </a:p>
          <a:p>
            <a:r>
              <a:rPr lang="en-US" baseline="0" dirty="0" smtClean="0"/>
              <a:t>Living organisms have a huge amount of parts, states, and actions. </a:t>
            </a:r>
          </a:p>
          <a:p>
            <a:r>
              <a:rPr lang="en-US" baseline="0" dirty="0" smtClean="0"/>
              <a:t>When we put them in a harness, we are generally hoping to expose some of those states, but in a controlled way.</a:t>
            </a:r>
          </a:p>
          <a:p>
            <a:r>
              <a:rPr lang="en-US" baseline="0" dirty="0" smtClean="0"/>
              <a:t>Here we have a set of Belgian Shepherd Dogs (Malinois).</a:t>
            </a:r>
            <a:endParaRPr lang="en-US" dirty="0"/>
          </a:p>
        </p:txBody>
      </p:sp>
      <p:sp>
        <p:nvSpPr>
          <p:cNvPr id="4" name="Slide Number Placeholder 3"/>
          <p:cNvSpPr>
            <a:spLocks noGrp="1"/>
          </p:cNvSpPr>
          <p:nvPr>
            <p:ph type="sldNum" sz="quarter" idx="10"/>
          </p:nvPr>
        </p:nvSpPr>
        <p:spPr/>
        <p:txBody>
          <a:bodyPr/>
          <a:lstStyle/>
          <a:p>
            <a:fld id="{2D64021B-ED86-204D-8211-7AB2B8D18E5E}" type="slidenum">
              <a:rPr lang="en-US" smtClean="0"/>
              <a:t>19</a:t>
            </a:fld>
            <a:endParaRPr lang="en-US"/>
          </a:p>
        </p:txBody>
      </p:sp>
    </p:spTree>
    <p:extLst>
      <p:ext uri="{BB962C8B-B14F-4D97-AF65-F5344CB8AC3E}">
        <p14:creationId xmlns:p14="http://schemas.microsoft.com/office/powerpoint/2010/main" val="550264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harness should not care about what is inside of it. </a:t>
            </a:r>
          </a:p>
          <a:p>
            <a:r>
              <a:rPr lang="en-US" baseline="0" dirty="0" smtClean="0"/>
              <a:t>All of these biological systems fit in a harness.</a:t>
            </a:r>
          </a:p>
          <a:p>
            <a:r>
              <a:rPr lang="en-US" baseline="0" dirty="0" smtClean="0"/>
              <a:t>The harness exposes lots of their behaviors similarly. </a:t>
            </a:r>
          </a:p>
          <a:p>
            <a:r>
              <a:rPr lang="en-US" baseline="0" dirty="0" smtClean="0"/>
              <a:t>When we see dogs in a harness, as opposed to without, we are more likely to focus on specific capabilities of that dog (walking the dog).</a:t>
            </a:r>
          </a:p>
          <a:p>
            <a:r>
              <a:rPr lang="en-US" baseline="0" dirty="0" smtClean="0"/>
              <a:t>Further reasoning implies a dog wearing a muzzle would place emphasis on the functions of the mouth.</a:t>
            </a:r>
          </a:p>
          <a:p>
            <a:r>
              <a:rPr lang="en-US" baseline="0" dirty="0" smtClean="0"/>
              <a:t>Constraint promotes emphasis on certain system functions.</a:t>
            </a:r>
          </a:p>
        </p:txBody>
      </p:sp>
      <p:sp>
        <p:nvSpPr>
          <p:cNvPr id="4" name="Slide Number Placeholder 3"/>
          <p:cNvSpPr>
            <a:spLocks noGrp="1"/>
          </p:cNvSpPr>
          <p:nvPr>
            <p:ph type="sldNum" sz="quarter" idx="10"/>
          </p:nvPr>
        </p:nvSpPr>
        <p:spPr/>
        <p:txBody>
          <a:bodyPr/>
          <a:lstStyle/>
          <a:p>
            <a:fld id="{2D64021B-ED86-204D-8211-7AB2B8D18E5E}" type="slidenum">
              <a:rPr lang="en-US" smtClean="0"/>
              <a:t>20</a:t>
            </a:fld>
            <a:endParaRPr lang="en-US"/>
          </a:p>
        </p:txBody>
      </p:sp>
    </p:spTree>
    <p:extLst>
      <p:ext uri="{BB962C8B-B14F-4D97-AF65-F5344CB8AC3E}">
        <p14:creationId xmlns:p14="http://schemas.microsoft.com/office/powerpoint/2010/main" val="41100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complex and diverse systems</a:t>
            </a:r>
            <a:r>
              <a:rPr lang="en-US" baseline="0" dirty="0" smtClean="0"/>
              <a:t> held together in a harness.</a:t>
            </a:r>
          </a:p>
          <a:p>
            <a:r>
              <a:rPr lang="en-US" baseline="0" dirty="0" smtClean="0"/>
              <a:t>Here we have a space suit with many complex internal and external functions.</a:t>
            </a:r>
          </a:p>
          <a:p>
            <a:r>
              <a:rPr lang="en-US" baseline="0" dirty="0" smtClean="0"/>
              <a:t>And here we also have an astronaut (Sally Ride).</a:t>
            </a:r>
          </a:p>
          <a:p>
            <a:r>
              <a:rPr lang="en-US" baseline="0" dirty="0" smtClean="0"/>
              <a:t>Both of these are essentially complex systems that work together.</a:t>
            </a:r>
          </a:p>
          <a:p>
            <a:r>
              <a:rPr lang="en-US" baseline="0" dirty="0" smtClean="0"/>
              <a:t>The equipment monitors and protects the astronaut, the astronaut manipulates the suit.</a:t>
            </a:r>
          </a:p>
          <a:p>
            <a:r>
              <a:rPr lang="en-US" baseline="0" dirty="0" smtClean="0"/>
              <a:t>All of the equipment is harnessed to the astronaut in the suit. Everything becomes one system, functioning inside the harness, exposed to another system.</a:t>
            </a:r>
          </a:p>
          <a:p>
            <a:endParaRPr lang="en-US" baseline="0" dirty="0" smtClean="0"/>
          </a:p>
        </p:txBody>
      </p:sp>
      <p:sp>
        <p:nvSpPr>
          <p:cNvPr id="4" name="Slide Number Placeholder 3"/>
          <p:cNvSpPr>
            <a:spLocks noGrp="1"/>
          </p:cNvSpPr>
          <p:nvPr>
            <p:ph type="sldNum" sz="quarter" idx="10"/>
          </p:nvPr>
        </p:nvSpPr>
        <p:spPr/>
        <p:txBody>
          <a:bodyPr/>
          <a:lstStyle/>
          <a:p>
            <a:fld id="{2D64021B-ED86-204D-8211-7AB2B8D18E5E}" type="slidenum">
              <a:rPr lang="en-US" smtClean="0"/>
              <a:t>21</a:t>
            </a:fld>
            <a:endParaRPr lang="en-US"/>
          </a:p>
        </p:txBody>
      </p:sp>
    </p:spTree>
    <p:extLst>
      <p:ext uri="{BB962C8B-B14F-4D97-AF65-F5344CB8AC3E}">
        <p14:creationId xmlns:p14="http://schemas.microsoft.com/office/powerpoint/2010/main" val="1928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apply the converse to our harness logic, then a system of systems implies the systems are harnessed.</a:t>
            </a:r>
          </a:p>
          <a:p>
            <a:r>
              <a:rPr lang="en-US" baseline="0" dirty="0" smtClean="0"/>
              <a:t>And if we follow along with our logic that we’ve outlined – a harness emphasizes what it constrains, is generic, and allows functional interaction between its contained systems,</a:t>
            </a:r>
          </a:p>
          <a:p>
            <a:r>
              <a:rPr lang="en-US" baseline="0" dirty="0" smtClean="0"/>
              <a:t>Then our solar system is a harness, with straps replaced by the fundamental forces.</a:t>
            </a:r>
          </a:p>
          <a:p>
            <a:r>
              <a:rPr lang="en-US" baseline="0" dirty="0" smtClean="0"/>
              <a:t>This new way of thinking gives us more freedom in our definition of a harness. </a:t>
            </a:r>
          </a:p>
          <a:p>
            <a:r>
              <a:rPr lang="en-US" baseline="0" dirty="0" smtClean="0"/>
              <a:t>We don’t need to say harnesses are physical straps anymore.</a:t>
            </a:r>
          </a:p>
          <a:p>
            <a:r>
              <a:rPr lang="en-US" baseline="0" dirty="0" smtClean="0"/>
              <a:t>We can define a harness as something that</a:t>
            </a:r>
          </a:p>
          <a:p>
            <a:pPr marL="228600" indent="-228600">
              <a:buAutoNum type="arabicParenR"/>
            </a:pPr>
            <a:r>
              <a:rPr lang="en-US" baseline="0" dirty="0" smtClean="0"/>
              <a:t>Has a set of constraining rules</a:t>
            </a:r>
          </a:p>
          <a:p>
            <a:pPr marL="228600" indent="-228600">
              <a:buAutoNum type="arabicParenR"/>
            </a:pPr>
            <a:r>
              <a:rPr lang="en-US" baseline="0" dirty="0" smtClean="0"/>
              <a:t>Contains an arbitrary set of components (the sun, planets, etc.)</a:t>
            </a:r>
          </a:p>
          <a:p>
            <a:pPr marL="228600" indent="-228600">
              <a:buAutoNum type="arabicParenR"/>
            </a:pPr>
            <a:r>
              <a:rPr lang="en-US" baseline="0" dirty="0" smtClean="0"/>
              <a:t>Provides the contained components a way to interact with themselves, in ways enhanced by a particular constraint</a:t>
            </a:r>
          </a:p>
          <a:p>
            <a:pPr marL="685800" lvl="1" indent="-228600">
              <a:buAutoNum type="arabicParenR"/>
            </a:pPr>
            <a:r>
              <a:rPr lang="en-US" baseline="0" dirty="0" smtClean="0"/>
              <a:t>Planetary gasses interacting with the planetary solids via gravity</a:t>
            </a:r>
          </a:p>
          <a:p>
            <a:pPr marL="685800" lvl="1" indent="-228600">
              <a:buAutoNum type="arabicParenR"/>
            </a:pPr>
            <a:r>
              <a:rPr lang="en-US" baseline="0" dirty="0" smtClean="0"/>
              <a:t>Planetary gasses interacting with other planetary gasses via the electromagnetic force</a:t>
            </a:r>
          </a:p>
          <a:p>
            <a:pPr marL="228600" lvl="0" indent="-228600">
              <a:buAutoNum type="arabicParenR"/>
            </a:pPr>
            <a:r>
              <a:rPr lang="en-US" baseline="0" dirty="0" smtClean="0"/>
              <a:t>Provides the contained components a way to interact with each other</a:t>
            </a:r>
          </a:p>
          <a:p>
            <a:pPr marL="685800" lvl="1" indent="-228600">
              <a:buAutoNum type="arabicParenR"/>
            </a:pPr>
            <a:r>
              <a:rPr lang="en-US" baseline="0" dirty="0" smtClean="0"/>
              <a:t>Planets interacting with other planets and the sun via gravity</a:t>
            </a:r>
          </a:p>
          <a:p>
            <a:pPr marL="228600" lvl="0" indent="-228600">
              <a:buAutoNum type="arabicParenR"/>
            </a:pPr>
            <a:r>
              <a:rPr lang="en-US" baseline="0" dirty="0" smtClean="0"/>
              <a:t>Exposes the systems as a whole to be useful to other systems</a:t>
            </a:r>
          </a:p>
          <a:p>
            <a:pPr marL="685800" lvl="1" indent="-228600">
              <a:buAutoNum type="arabicParenR"/>
            </a:pPr>
            <a:r>
              <a:rPr lang="en-US" baseline="0" dirty="0" smtClean="0"/>
              <a:t>The solar system’s gravity as a whole can be observed from outside the solar system.</a:t>
            </a:r>
            <a:endParaRPr lang="en-US" dirty="0"/>
          </a:p>
        </p:txBody>
      </p:sp>
      <p:sp>
        <p:nvSpPr>
          <p:cNvPr id="4" name="Slide Number Placeholder 3"/>
          <p:cNvSpPr>
            <a:spLocks noGrp="1"/>
          </p:cNvSpPr>
          <p:nvPr>
            <p:ph type="sldNum" sz="quarter" idx="10"/>
          </p:nvPr>
        </p:nvSpPr>
        <p:spPr/>
        <p:txBody>
          <a:bodyPr/>
          <a:lstStyle/>
          <a:p>
            <a:fld id="{2D64021B-ED86-204D-8211-7AB2B8D18E5E}" type="slidenum">
              <a:rPr lang="en-US" smtClean="0"/>
              <a:t>22</a:t>
            </a:fld>
            <a:endParaRPr lang="en-US"/>
          </a:p>
        </p:txBody>
      </p:sp>
    </p:spTree>
    <p:extLst>
      <p:ext uri="{BB962C8B-B14F-4D97-AF65-F5344CB8AC3E}">
        <p14:creationId xmlns:p14="http://schemas.microsoft.com/office/powerpoint/2010/main" val="2927452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FDB842-ADE9-604A-8061-75B963649392}" type="datetimeFigureOut">
              <a:rPr lang="en-US" smtClean="0"/>
              <a:t>7/19/16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846EB-BF8E-FC47-8102-246892FAF282}" type="slidenum">
              <a:rPr lang="en-US" smtClean="0"/>
              <a:t>‹#›</a:t>
            </a:fld>
            <a:endParaRPr lang="en-US"/>
          </a:p>
        </p:txBody>
      </p:sp>
    </p:spTree>
    <p:extLst>
      <p:ext uri="{BB962C8B-B14F-4D97-AF65-F5344CB8AC3E}">
        <p14:creationId xmlns:p14="http://schemas.microsoft.com/office/powerpoint/2010/main" val="628100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FDB842-ADE9-604A-8061-75B963649392}" type="datetimeFigureOut">
              <a:rPr lang="en-US" smtClean="0"/>
              <a:t>7/19/16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846EB-BF8E-FC47-8102-246892FAF282}" type="slidenum">
              <a:rPr lang="en-US" smtClean="0"/>
              <a:t>‹#›</a:t>
            </a:fld>
            <a:endParaRPr lang="en-US"/>
          </a:p>
        </p:txBody>
      </p:sp>
    </p:spTree>
    <p:extLst>
      <p:ext uri="{BB962C8B-B14F-4D97-AF65-F5344CB8AC3E}">
        <p14:creationId xmlns:p14="http://schemas.microsoft.com/office/powerpoint/2010/main" val="3493670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FDB842-ADE9-604A-8061-75B963649392}" type="datetimeFigureOut">
              <a:rPr lang="en-US" smtClean="0"/>
              <a:t>7/19/16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846EB-BF8E-FC47-8102-246892FAF282}" type="slidenum">
              <a:rPr lang="en-US" smtClean="0"/>
              <a:t>‹#›</a:t>
            </a:fld>
            <a:endParaRPr lang="en-US"/>
          </a:p>
        </p:txBody>
      </p:sp>
    </p:spTree>
    <p:extLst>
      <p:ext uri="{BB962C8B-B14F-4D97-AF65-F5344CB8AC3E}">
        <p14:creationId xmlns:p14="http://schemas.microsoft.com/office/powerpoint/2010/main" val="3020301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FDB842-ADE9-604A-8061-75B963649392}" type="datetimeFigureOut">
              <a:rPr lang="en-US" smtClean="0"/>
              <a:t>7/19/16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846EB-BF8E-FC47-8102-246892FAF282}" type="slidenum">
              <a:rPr lang="en-US" smtClean="0"/>
              <a:t>‹#›</a:t>
            </a:fld>
            <a:endParaRPr lang="en-US"/>
          </a:p>
        </p:txBody>
      </p:sp>
    </p:spTree>
    <p:extLst>
      <p:ext uri="{BB962C8B-B14F-4D97-AF65-F5344CB8AC3E}">
        <p14:creationId xmlns:p14="http://schemas.microsoft.com/office/powerpoint/2010/main" val="3961227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FDB842-ADE9-604A-8061-75B963649392}" type="datetimeFigureOut">
              <a:rPr lang="en-US" smtClean="0"/>
              <a:t>7/19/16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846EB-BF8E-FC47-8102-246892FAF282}" type="slidenum">
              <a:rPr lang="en-US" smtClean="0"/>
              <a:t>‹#›</a:t>
            </a:fld>
            <a:endParaRPr lang="en-US"/>
          </a:p>
        </p:txBody>
      </p:sp>
    </p:spTree>
    <p:extLst>
      <p:ext uri="{BB962C8B-B14F-4D97-AF65-F5344CB8AC3E}">
        <p14:creationId xmlns:p14="http://schemas.microsoft.com/office/powerpoint/2010/main" val="325567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FDB842-ADE9-604A-8061-75B963649392}" type="datetimeFigureOut">
              <a:rPr lang="en-US" smtClean="0"/>
              <a:t>7/19/16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846EB-BF8E-FC47-8102-246892FAF282}" type="slidenum">
              <a:rPr lang="en-US" smtClean="0"/>
              <a:t>‹#›</a:t>
            </a:fld>
            <a:endParaRPr lang="en-US"/>
          </a:p>
        </p:txBody>
      </p:sp>
    </p:spTree>
    <p:extLst>
      <p:ext uri="{BB962C8B-B14F-4D97-AF65-F5344CB8AC3E}">
        <p14:creationId xmlns:p14="http://schemas.microsoft.com/office/powerpoint/2010/main" val="1676730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FDB842-ADE9-604A-8061-75B963649392}" type="datetimeFigureOut">
              <a:rPr lang="en-US" smtClean="0"/>
              <a:t>7/19/16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2846EB-BF8E-FC47-8102-246892FAF282}" type="slidenum">
              <a:rPr lang="en-US" smtClean="0"/>
              <a:t>‹#›</a:t>
            </a:fld>
            <a:endParaRPr lang="en-US"/>
          </a:p>
        </p:txBody>
      </p:sp>
    </p:spTree>
    <p:extLst>
      <p:ext uri="{BB962C8B-B14F-4D97-AF65-F5344CB8AC3E}">
        <p14:creationId xmlns:p14="http://schemas.microsoft.com/office/powerpoint/2010/main" val="1289498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FDB842-ADE9-604A-8061-75B963649392}" type="datetimeFigureOut">
              <a:rPr lang="en-US" smtClean="0"/>
              <a:t>7/19/16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2846EB-BF8E-FC47-8102-246892FAF282}" type="slidenum">
              <a:rPr lang="en-US" smtClean="0"/>
              <a:t>‹#›</a:t>
            </a:fld>
            <a:endParaRPr lang="en-US"/>
          </a:p>
        </p:txBody>
      </p:sp>
    </p:spTree>
    <p:extLst>
      <p:ext uri="{BB962C8B-B14F-4D97-AF65-F5344CB8AC3E}">
        <p14:creationId xmlns:p14="http://schemas.microsoft.com/office/powerpoint/2010/main" val="2983944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DB842-ADE9-604A-8061-75B963649392}" type="datetimeFigureOut">
              <a:rPr lang="en-US" smtClean="0"/>
              <a:t>7/19/16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2846EB-BF8E-FC47-8102-246892FAF282}" type="slidenum">
              <a:rPr lang="en-US" smtClean="0"/>
              <a:t>‹#›</a:t>
            </a:fld>
            <a:endParaRPr lang="en-US"/>
          </a:p>
        </p:txBody>
      </p:sp>
    </p:spTree>
    <p:extLst>
      <p:ext uri="{BB962C8B-B14F-4D97-AF65-F5344CB8AC3E}">
        <p14:creationId xmlns:p14="http://schemas.microsoft.com/office/powerpoint/2010/main" val="1974789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FDB842-ADE9-604A-8061-75B963649392}" type="datetimeFigureOut">
              <a:rPr lang="en-US" smtClean="0"/>
              <a:t>7/19/16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846EB-BF8E-FC47-8102-246892FAF282}" type="slidenum">
              <a:rPr lang="en-US" smtClean="0"/>
              <a:t>‹#›</a:t>
            </a:fld>
            <a:endParaRPr lang="en-US"/>
          </a:p>
        </p:txBody>
      </p:sp>
    </p:spTree>
    <p:extLst>
      <p:ext uri="{BB962C8B-B14F-4D97-AF65-F5344CB8AC3E}">
        <p14:creationId xmlns:p14="http://schemas.microsoft.com/office/powerpoint/2010/main" val="4007102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FDB842-ADE9-604A-8061-75B963649392}" type="datetimeFigureOut">
              <a:rPr lang="en-US" smtClean="0"/>
              <a:t>7/19/16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846EB-BF8E-FC47-8102-246892FAF282}" type="slidenum">
              <a:rPr lang="en-US" smtClean="0"/>
              <a:t>‹#›</a:t>
            </a:fld>
            <a:endParaRPr lang="en-US"/>
          </a:p>
        </p:txBody>
      </p:sp>
    </p:spTree>
    <p:extLst>
      <p:ext uri="{BB962C8B-B14F-4D97-AF65-F5344CB8AC3E}">
        <p14:creationId xmlns:p14="http://schemas.microsoft.com/office/powerpoint/2010/main" val="1221249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DB842-ADE9-604A-8061-75B963649392}" type="datetimeFigureOut">
              <a:rPr lang="en-US" smtClean="0"/>
              <a:t>7/19/16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2846EB-BF8E-FC47-8102-246892FAF282}" type="slidenum">
              <a:rPr lang="en-US" smtClean="0"/>
              <a:t>‹#›</a:t>
            </a:fld>
            <a:endParaRPr lang="en-US"/>
          </a:p>
        </p:txBody>
      </p:sp>
    </p:spTree>
    <p:extLst>
      <p:ext uri="{BB962C8B-B14F-4D97-AF65-F5344CB8AC3E}">
        <p14:creationId xmlns:p14="http://schemas.microsoft.com/office/powerpoint/2010/main" val="3315970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gif"/><Relationship Id="rId5"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26.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gif"/><Relationship Id="rId4" Type="http://schemas.openxmlformats.org/officeDocument/2006/relationships/diagramData" Target="../diagrams/data6.xml"/><Relationship Id="rId5" Type="http://schemas.openxmlformats.org/officeDocument/2006/relationships/diagramLayout" Target="../diagrams/layout6.xml"/><Relationship Id="rId6" Type="http://schemas.openxmlformats.org/officeDocument/2006/relationships/diagramQuickStyle" Target="../diagrams/quickStyle6.xml"/><Relationship Id="rId7" Type="http://schemas.openxmlformats.org/officeDocument/2006/relationships/diagramColors" Target="../diagrams/colors6.xml"/><Relationship Id="rId8" Type="http://schemas.microsoft.com/office/2007/relationships/diagramDrawing" Target="../diagrams/drawing6.xml"/><Relationship Id="rId9" Type="http://schemas.openxmlformats.org/officeDocument/2006/relationships/image" Target="../media/image32.png"/><Relationship Id="rId10"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7.jp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5.jpg"/><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diagramData" Target="../diagrams/data1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2.xml"/><Relationship Id="rId2" Type="http://schemas.openxmlformats.org/officeDocument/2006/relationships/diagramData" Target="../diagrams/data1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diagramData" Target="../diagrams/data1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diagramData" Target="../diagrams/data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diagramData" Target="../diagrams/data19.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1" Type="http://schemas.openxmlformats.org/officeDocument/2006/relationships/slideLayout" Target="../slideLayouts/slideLayout2.xml"/><Relationship Id="rId2" Type="http://schemas.openxmlformats.org/officeDocument/2006/relationships/diagramData" Target="../diagrams/data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1.xml"/><Relationship Id="rId4" Type="http://schemas.openxmlformats.org/officeDocument/2006/relationships/diagramQuickStyle" Target="../diagrams/quickStyle21.xml"/><Relationship Id="rId5" Type="http://schemas.openxmlformats.org/officeDocument/2006/relationships/diagramColors" Target="../diagrams/colors21.xml"/><Relationship Id="rId6" Type="http://schemas.microsoft.com/office/2007/relationships/diagramDrawing" Target="../diagrams/drawing21.xml"/><Relationship Id="rId1" Type="http://schemas.openxmlformats.org/officeDocument/2006/relationships/slideLayout" Target="../slideLayouts/slideLayout2.xml"/><Relationship Id="rId2" Type="http://schemas.openxmlformats.org/officeDocument/2006/relationships/diagramData" Target="../diagrams/data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2.xml"/><Relationship Id="rId4" Type="http://schemas.openxmlformats.org/officeDocument/2006/relationships/diagramQuickStyle" Target="../diagrams/quickStyle22.xml"/><Relationship Id="rId5" Type="http://schemas.openxmlformats.org/officeDocument/2006/relationships/diagramColors" Target="../diagrams/colors22.xml"/><Relationship Id="rId6" Type="http://schemas.microsoft.com/office/2007/relationships/diagramDrawing" Target="../diagrams/drawing22.xml"/><Relationship Id="rId1" Type="http://schemas.openxmlformats.org/officeDocument/2006/relationships/slideLayout" Target="../slideLayouts/slideLayout2.xml"/><Relationship Id="rId2" Type="http://schemas.openxmlformats.org/officeDocument/2006/relationships/diagramData" Target="../diagrams/data2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3.xml"/><Relationship Id="rId4" Type="http://schemas.openxmlformats.org/officeDocument/2006/relationships/diagramQuickStyle" Target="../diagrams/quickStyle23.xml"/><Relationship Id="rId5" Type="http://schemas.openxmlformats.org/officeDocument/2006/relationships/diagramColors" Target="../diagrams/colors23.xml"/><Relationship Id="rId6" Type="http://schemas.microsoft.com/office/2007/relationships/diagramDrawing" Target="../diagrams/drawing23.xml"/><Relationship Id="rId1" Type="http://schemas.openxmlformats.org/officeDocument/2006/relationships/slideLayout" Target="../slideLayouts/slideLayout2.xml"/><Relationship Id="rId2" Type="http://schemas.openxmlformats.org/officeDocument/2006/relationships/diagramData" Target="../diagrams/data23.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4.xml"/><Relationship Id="rId4" Type="http://schemas.openxmlformats.org/officeDocument/2006/relationships/diagramQuickStyle" Target="../diagrams/quickStyle24.xml"/><Relationship Id="rId5" Type="http://schemas.openxmlformats.org/officeDocument/2006/relationships/diagramColors" Target="../diagrams/colors24.xml"/><Relationship Id="rId6" Type="http://schemas.microsoft.com/office/2007/relationships/diagramDrawing" Target="../diagrams/drawing24.xml"/><Relationship Id="rId1" Type="http://schemas.openxmlformats.org/officeDocument/2006/relationships/slideLayout" Target="../slideLayouts/slideLayout2.xml"/><Relationship Id="rId2" Type="http://schemas.openxmlformats.org/officeDocument/2006/relationships/diagramData" Target="../diagrams/data2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5.xml"/><Relationship Id="rId4" Type="http://schemas.openxmlformats.org/officeDocument/2006/relationships/diagramQuickStyle" Target="../diagrams/quickStyle25.xml"/><Relationship Id="rId5" Type="http://schemas.openxmlformats.org/officeDocument/2006/relationships/diagramColors" Target="../diagrams/colors25.xml"/><Relationship Id="rId6" Type="http://schemas.microsoft.com/office/2007/relationships/diagramDrawing" Target="../diagrams/drawing25.xml"/><Relationship Id="rId1" Type="http://schemas.openxmlformats.org/officeDocument/2006/relationships/slideLayout" Target="../slideLayouts/slideLayout2.xml"/><Relationship Id="rId2" Type="http://schemas.openxmlformats.org/officeDocument/2006/relationships/diagramData" Target="../diagrams/data2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6.xml"/><Relationship Id="rId4" Type="http://schemas.openxmlformats.org/officeDocument/2006/relationships/diagramQuickStyle" Target="../diagrams/quickStyle26.xml"/><Relationship Id="rId5" Type="http://schemas.openxmlformats.org/officeDocument/2006/relationships/diagramColors" Target="../diagrams/colors26.xml"/><Relationship Id="rId6" Type="http://schemas.microsoft.com/office/2007/relationships/diagramDrawing" Target="../diagrams/drawing26.xml"/><Relationship Id="rId1" Type="http://schemas.openxmlformats.org/officeDocument/2006/relationships/slideLayout" Target="../slideLayouts/slideLayout2.xml"/><Relationship Id="rId2" Type="http://schemas.openxmlformats.org/officeDocument/2006/relationships/diagramData" Target="../diagrams/data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ryan.berkheimer@noaa.gov"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jpg"/><Relationship Id="rId6" Type="http://schemas.openxmlformats.org/officeDocument/2006/relationships/image" Target="../media/image44.jpg"/><Relationship Id="rId7"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lstStyle/>
          <a:p>
            <a:r>
              <a:rPr lang="en-US" dirty="0" smtClean="0"/>
              <a:t>Harness</a:t>
            </a:r>
            <a:endParaRPr lang="en-US" dirty="0"/>
          </a:p>
        </p:txBody>
      </p:sp>
      <p:sp>
        <p:nvSpPr>
          <p:cNvPr id="3" name="Subtitle 2"/>
          <p:cNvSpPr>
            <a:spLocks noGrp="1"/>
          </p:cNvSpPr>
          <p:nvPr>
            <p:ph type="subTitle" idx="1"/>
          </p:nvPr>
        </p:nvSpPr>
        <p:spPr>
          <a:xfrm>
            <a:off x="1371600" y="3027552"/>
            <a:ext cx="6400800" cy="1752600"/>
          </a:xfrm>
        </p:spPr>
        <p:txBody>
          <a:bodyPr>
            <a:normAutofit fontScale="77500" lnSpcReduction="20000"/>
          </a:bodyPr>
          <a:lstStyle/>
          <a:p>
            <a:r>
              <a:rPr lang="en-US" dirty="0" smtClean="0"/>
              <a:t>A Development </a:t>
            </a:r>
            <a:r>
              <a:rPr lang="en-US" dirty="0" smtClean="0"/>
              <a:t>and</a:t>
            </a:r>
            <a:r>
              <a:rPr lang="en-US" dirty="0"/>
              <a:t> </a:t>
            </a:r>
            <a:r>
              <a:rPr lang="en-US" dirty="0" smtClean="0"/>
              <a:t>State </a:t>
            </a:r>
            <a:r>
              <a:rPr lang="en-US" dirty="0" smtClean="0"/>
              <a:t>Testing </a:t>
            </a:r>
            <a:r>
              <a:rPr lang="en-US" dirty="0" smtClean="0"/>
              <a:t>Framework</a:t>
            </a:r>
          </a:p>
          <a:p>
            <a:r>
              <a:rPr lang="en-US" sz="2100" dirty="0" smtClean="0"/>
              <a:t>for</a:t>
            </a:r>
            <a:endParaRPr lang="en-US" sz="2100" dirty="0" smtClean="0"/>
          </a:p>
          <a:p>
            <a:r>
              <a:rPr lang="en-US" sz="2100" dirty="0" smtClean="0"/>
              <a:t>Big Data</a:t>
            </a:r>
          </a:p>
          <a:p>
            <a:r>
              <a:rPr lang="en-US" sz="2100" dirty="0" smtClean="0"/>
              <a:t>Algorithms</a:t>
            </a:r>
          </a:p>
          <a:p>
            <a:r>
              <a:rPr lang="en-US" sz="2100" i="1" dirty="0" smtClean="0"/>
              <a:t>(and anything else</a:t>
            </a:r>
            <a:r>
              <a:rPr lang="en-US" sz="2100" i="1" dirty="0" smtClean="0"/>
              <a:t>)</a:t>
            </a:r>
            <a:endParaRPr lang="en-US" sz="2100" i="1" dirty="0"/>
          </a:p>
        </p:txBody>
      </p:sp>
      <p:sp>
        <p:nvSpPr>
          <p:cNvPr id="4" name="TextBox 3"/>
          <p:cNvSpPr txBox="1"/>
          <p:nvPr/>
        </p:nvSpPr>
        <p:spPr>
          <a:xfrm>
            <a:off x="3393649" y="5326488"/>
            <a:ext cx="2243523" cy="646331"/>
          </a:xfrm>
          <a:prstGeom prst="rect">
            <a:avLst/>
          </a:prstGeom>
          <a:noFill/>
        </p:spPr>
        <p:txBody>
          <a:bodyPr wrap="none" rtlCol="0">
            <a:spAutoFit/>
          </a:bodyPr>
          <a:lstStyle/>
          <a:p>
            <a:pPr algn="ctr"/>
            <a:r>
              <a:rPr lang="en-US" sz="1200" dirty="0" smtClean="0"/>
              <a:t>Ryan Berkheimer</a:t>
            </a:r>
          </a:p>
          <a:p>
            <a:pPr algn="ctr"/>
            <a:r>
              <a:rPr lang="en-US" sz="1200" dirty="0" smtClean="0"/>
              <a:t>Global Science &amp; Technology, </a:t>
            </a:r>
            <a:r>
              <a:rPr lang="en-US" sz="1200" dirty="0" err="1" smtClean="0"/>
              <a:t>Inc</a:t>
            </a:r>
            <a:endParaRPr lang="en-US" sz="1200" dirty="0" smtClean="0"/>
          </a:p>
          <a:p>
            <a:pPr algn="ctr"/>
            <a:r>
              <a:rPr lang="en-US" sz="1200" dirty="0" smtClean="0"/>
              <a:t>NCEI NOAA</a:t>
            </a:r>
            <a:endParaRPr lang="en-US" sz="1200" dirty="0"/>
          </a:p>
        </p:txBody>
      </p:sp>
    </p:spTree>
    <p:extLst>
      <p:ext uri="{BB962C8B-B14F-4D97-AF65-F5344CB8AC3E}">
        <p14:creationId xmlns:p14="http://schemas.microsoft.com/office/powerpoint/2010/main" val="38545146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Domain</a:t>
            </a:r>
            <a:br>
              <a:rPr lang="en-US" dirty="0" smtClean="0"/>
            </a:br>
            <a:r>
              <a:rPr lang="en-US" dirty="0" smtClean="0"/>
              <a:t>Product Management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8546035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52678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Domain</a:t>
            </a:r>
            <a:br>
              <a:rPr lang="en-US" dirty="0" smtClean="0"/>
            </a:br>
            <a:r>
              <a:rPr lang="en-US" dirty="0" smtClean="0"/>
              <a:t>Product Development Ideal</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 blank slate development environment for</a:t>
            </a:r>
          </a:p>
          <a:p>
            <a:pPr lvl="1"/>
            <a:r>
              <a:rPr lang="en-US" dirty="0" smtClean="0"/>
              <a:t>a single small cohesive team of world class experts</a:t>
            </a:r>
          </a:p>
          <a:p>
            <a:pPr lvl="1"/>
            <a:r>
              <a:rPr lang="en-US" dirty="0" smtClean="0"/>
              <a:t> starting at the same time</a:t>
            </a:r>
          </a:p>
          <a:p>
            <a:pPr lvl="1"/>
            <a:r>
              <a:rPr lang="en-US" dirty="0"/>
              <a:t>w</a:t>
            </a:r>
            <a:r>
              <a:rPr lang="en-US" dirty="0" smtClean="0"/>
              <a:t>ith unlimited computing resources</a:t>
            </a:r>
          </a:p>
          <a:p>
            <a:pPr lvl="1"/>
            <a:r>
              <a:rPr lang="en-US" dirty="0" smtClean="0"/>
              <a:t>and no security restrictions in place</a:t>
            </a:r>
          </a:p>
          <a:p>
            <a:r>
              <a:rPr lang="en-US" dirty="0" smtClean="0"/>
              <a:t>This leads to the team choosing</a:t>
            </a:r>
          </a:p>
          <a:p>
            <a:pPr lvl="1"/>
            <a:r>
              <a:rPr lang="en-US" dirty="0" smtClean="0"/>
              <a:t>a single project development strategy, conscientiously documented</a:t>
            </a:r>
          </a:p>
          <a:p>
            <a:pPr lvl="1"/>
            <a:r>
              <a:rPr lang="en-US" dirty="0"/>
              <a:t>u</a:t>
            </a:r>
            <a:r>
              <a:rPr lang="en-US" dirty="0" smtClean="0"/>
              <a:t>sing a consistent method that is never ignored in a technology that always stays the same and that everyone understands</a:t>
            </a:r>
          </a:p>
          <a:p>
            <a:r>
              <a:rPr lang="en-US" dirty="0" smtClean="0"/>
              <a:t>And then developing the project software</a:t>
            </a:r>
          </a:p>
          <a:p>
            <a:pPr lvl="1"/>
            <a:r>
              <a:rPr lang="en-US" dirty="0" smtClean="0"/>
              <a:t>in a set of languages which are universally accessible</a:t>
            </a:r>
          </a:p>
          <a:p>
            <a:pPr lvl="1"/>
            <a:r>
              <a:rPr lang="en-US" dirty="0" smtClean="0"/>
              <a:t>and use libraries universally available</a:t>
            </a:r>
          </a:p>
          <a:p>
            <a:pPr lvl="1"/>
            <a:r>
              <a:rPr lang="en-US" dirty="0" smtClean="0"/>
              <a:t>that can be deployed anywhere and anytime required</a:t>
            </a:r>
          </a:p>
          <a:p>
            <a:pPr lvl="1"/>
            <a:r>
              <a:rPr lang="en-US" dirty="0" smtClean="0"/>
              <a:t>to produce results that are always reproducible exactly</a:t>
            </a:r>
          </a:p>
          <a:p>
            <a:endParaRPr lang="en-US" dirty="0" smtClean="0"/>
          </a:p>
        </p:txBody>
      </p:sp>
    </p:spTree>
    <p:extLst>
      <p:ext uri="{BB962C8B-B14F-4D97-AF65-F5344CB8AC3E}">
        <p14:creationId xmlns:p14="http://schemas.microsoft.com/office/powerpoint/2010/main" val="31316475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Domain</a:t>
            </a:r>
            <a:br>
              <a:rPr lang="en-US" dirty="0" smtClean="0"/>
            </a:br>
            <a:r>
              <a:rPr lang="en-US" dirty="0" smtClean="0"/>
              <a:t>Assume the Development Ideal</a:t>
            </a:r>
            <a:endParaRPr lang="en-US" dirty="0"/>
          </a:p>
        </p:txBody>
      </p:sp>
      <p:sp>
        <p:nvSpPr>
          <p:cNvPr id="3" name="Content Placeholder 2"/>
          <p:cNvSpPr>
            <a:spLocks noGrp="1"/>
          </p:cNvSpPr>
          <p:nvPr>
            <p:ph idx="1"/>
          </p:nvPr>
        </p:nvSpPr>
        <p:spPr/>
        <p:txBody>
          <a:bodyPr>
            <a:normAutofit fontScale="55000" lnSpcReduction="20000"/>
          </a:bodyPr>
          <a:lstStyle/>
          <a:p>
            <a:r>
              <a:rPr lang="en-US" dirty="0"/>
              <a:t>T</a:t>
            </a:r>
            <a:r>
              <a:rPr lang="en-US" dirty="0" smtClean="0"/>
              <a:t>eam A follows the ideal development path</a:t>
            </a:r>
          </a:p>
          <a:p>
            <a:pPr lvl="1"/>
            <a:r>
              <a:rPr lang="en-US" dirty="0" smtClean="0"/>
              <a:t>In 2010, they use some established research to develop a brand new algorithm</a:t>
            </a:r>
          </a:p>
          <a:p>
            <a:pPr lvl="2"/>
            <a:r>
              <a:rPr lang="en-US" dirty="0" smtClean="0"/>
              <a:t>Makes accurate, long term predictions on CO2 levels </a:t>
            </a:r>
          </a:p>
          <a:p>
            <a:pPr lvl="2"/>
            <a:r>
              <a:rPr lang="en-US" dirty="0"/>
              <a:t>B</a:t>
            </a:r>
            <a:r>
              <a:rPr lang="en-US" dirty="0" smtClean="0"/>
              <a:t>ased on NOAA/NASA rainfall and temperature datasets</a:t>
            </a:r>
          </a:p>
          <a:p>
            <a:pPr lvl="2"/>
            <a:r>
              <a:rPr lang="en-US" dirty="0" smtClean="0"/>
              <a:t>DOC economic models</a:t>
            </a:r>
          </a:p>
          <a:p>
            <a:pPr lvl="2"/>
            <a:r>
              <a:rPr lang="en-US" dirty="0" smtClean="0"/>
              <a:t>USGS land cover datasets</a:t>
            </a:r>
          </a:p>
          <a:p>
            <a:pPr lvl="1"/>
            <a:r>
              <a:rPr lang="en-US" dirty="0" smtClean="0"/>
              <a:t>They use a terrific plan</a:t>
            </a:r>
          </a:p>
          <a:p>
            <a:pPr lvl="2"/>
            <a:r>
              <a:rPr lang="en-US" dirty="0" smtClean="0"/>
              <a:t>CMMI stages</a:t>
            </a:r>
          </a:p>
          <a:p>
            <a:pPr lvl="2"/>
            <a:r>
              <a:rPr lang="en-US" dirty="0" err="1" smtClean="0"/>
              <a:t>Scrumy</a:t>
            </a:r>
            <a:r>
              <a:rPr lang="en-US" dirty="0" smtClean="0"/>
              <a:t> boards</a:t>
            </a:r>
          </a:p>
          <a:p>
            <a:pPr lvl="2"/>
            <a:r>
              <a:rPr lang="en-US" dirty="0" smtClean="0"/>
              <a:t>Slack </a:t>
            </a:r>
            <a:r>
              <a:rPr lang="en-US" dirty="0" err="1" smtClean="0"/>
              <a:t>webhooks</a:t>
            </a:r>
            <a:r>
              <a:rPr lang="en-US" dirty="0" smtClean="0"/>
              <a:t> to have the team monitor all the development</a:t>
            </a:r>
          </a:p>
          <a:p>
            <a:pPr lvl="2"/>
            <a:r>
              <a:rPr lang="en-US" dirty="0" smtClean="0"/>
              <a:t>Subversion for code control</a:t>
            </a:r>
          </a:p>
          <a:p>
            <a:pPr lvl="1"/>
            <a:r>
              <a:rPr lang="en-US" dirty="0" smtClean="0"/>
              <a:t>They use the best tools</a:t>
            </a:r>
          </a:p>
          <a:p>
            <a:pPr lvl="2"/>
            <a:r>
              <a:rPr lang="en-US" dirty="0" smtClean="0"/>
              <a:t>Modern Fortran for data processing</a:t>
            </a:r>
          </a:p>
          <a:p>
            <a:pPr lvl="2"/>
            <a:r>
              <a:rPr lang="en-US" dirty="0" smtClean="0"/>
              <a:t>Python for data access and visualization</a:t>
            </a:r>
          </a:p>
          <a:p>
            <a:pPr lvl="1"/>
            <a:r>
              <a:rPr lang="en-US" dirty="0" smtClean="0"/>
              <a:t>They document everything</a:t>
            </a:r>
          </a:p>
          <a:p>
            <a:pPr lvl="2"/>
            <a:r>
              <a:rPr lang="en-US" dirty="0" smtClean="0"/>
              <a:t>Use automated document generation (</a:t>
            </a:r>
            <a:r>
              <a:rPr lang="en-US" dirty="0" err="1" smtClean="0"/>
              <a:t>doxygen</a:t>
            </a:r>
            <a:r>
              <a:rPr lang="en-US" dirty="0" smtClean="0"/>
              <a:t>)</a:t>
            </a:r>
          </a:p>
          <a:p>
            <a:pPr lvl="2"/>
            <a:r>
              <a:rPr lang="en-US" dirty="0" smtClean="0"/>
              <a:t>Write dataset access guides</a:t>
            </a:r>
          </a:p>
          <a:p>
            <a:pPr lvl="2"/>
            <a:r>
              <a:rPr lang="en-US" dirty="0" smtClean="0"/>
              <a:t>Write unit tests for everything</a:t>
            </a:r>
          </a:p>
          <a:p>
            <a:pPr lvl="2"/>
            <a:r>
              <a:rPr lang="en-US" dirty="0" smtClean="0"/>
              <a:t>Have an entire warehouse full of </a:t>
            </a:r>
            <a:r>
              <a:rPr lang="en-US" dirty="0" err="1" smtClean="0"/>
              <a:t>jenkins</a:t>
            </a:r>
            <a:r>
              <a:rPr lang="en-US" dirty="0" smtClean="0"/>
              <a:t> data logs</a:t>
            </a:r>
          </a:p>
          <a:p>
            <a:pPr lvl="1"/>
            <a:endParaRPr lang="en-US" dirty="0" smtClean="0"/>
          </a:p>
          <a:p>
            <a:pPr lvl="1"/>
            <a:endParaRPr lang="en-US" dirty="0" smtClean="0"/>
          </a:p>
        </p:txBody>
      </p:sp>
    </p:spTree>
    <p:extLst>
      <p:ext uri="{BB962C8B-B14F-4D97-AF65-F5344CB8AC3E}">
        <p14:creationId xmlns:p14="http://schemas.microsoft.com/office/powerpoint/2010/main" val="12330270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Domain</a:t>
            </a:r>
            <a:br>
              <a:rPr lang="en-US" dirty="0" smtClean="0"/>
            </a:br>
            <a:r>
              <a:rPr lang="en-US" dirty="0" smtClean="0"/>
              <a:t>Assume the Development Ideal</a:t>
            </a:r>
            <a:endParaRPr lang="en-US" dirty="0"/>
          </a:p>
        </p:txBody>
      </p:sp>
      <p:sp>
        <p:nvSpPr>
          <p:cNvPr id="3" name="Content Placeholder 2"/>
          <p:cNvSpPr>
            <a:spLocks noGrp="1"/>
          </p:cNvSpPr>
          <p:nvPr>
            <p:ph idx="1"/>
          </p:nvPr>
        </p:nvSpPr>
        <p:spPr/>
        <p:txBody>
          <a:bodyPr>
            <a:normAutofit fontScale="55000" lnSpcReduction="20000"/>
          </a:bodyPr>
          <a:lstStyle/>
          <a:p>
            <a:r>
              <a:rPr lang="en-US" dirty="0"/>
              <a:t>T</a:t>
            </a:r>
            <a:r>
              <a:rPr lang="en-US" dirty="0" smtClean="0"/>
              <a:t>eam B follows the ideal development path</a:t>
            </a:r>
          </a:p>
          <a:p>
            <a:pPr lvl="1"/>
            <a:r>
              <a:rPr lang="en-US" dirty="0" smtClean="0"/>
              <a:t>In 2011, they use some established research to develop a brand new algorithm</a:t>
            </a:r>
          </a:p>
          <a:p>
            <a:pPr lvl="2"/>
            <a:r>
              <a:rPr lang="en-US" dirty="0" smtClean="0"/>
              <a:t>Makes accurate, long term predictions on dominant flora patterns for the US at a county scale</a:t>
            </a:r>
          </a:p>
          <a:p>
            <a:pPr lvl="2"/>
            <a:r>
              <a:rPr lang="en-US" dirty="0" smtClean="0"/>
              <a:t>Based on Team A’s CO2 Algorithm</a:t>
            </a:r>
          </a:p>
          <a:p>
            <a:pPr lvl="2"/>
            <a:r>
              <a:rPr lang="en-US" dirty="0"/>
              <a:t>B</a:t>
            </a:r>
            <a:r>
              <a:rPr lang="en-US" dirty="0" smtClean="0"/>
              <a:t>ased on NASA/NOAA rainfall and temperature datasets</a:t>
            </a:r>
          </a:p>
          <a:p>
            <a:pPr lvl="2"/>
            <a:r>
              <a:rPr lang="en-US" dirty="0" smtClean="0"/>
              <a:t>DOC economic models</a:t>
            </a:r>
          </a:p>
          <a:p>
            <a:pPr lvl="2"/>
            <a:r>
              <a:rPr lang="en-US" dirty="0" smtClean="0"/>
              <a:t>USGS land cover datasets</a:t>
            </a:r>
          </a:p>
          <a:p>
            <a:pPr lvl="1"/>
            <a:r>
              <a:rPr lang="en-US" dirty="0" smtClean="0"/>
              <a:t>They use a terrific plan</a:t>
            </a:r>
          </a:p>
          <a:p>
            <a:pPr lvl="2"/>
            <a:r>
              <a:rPr lang="en-US" dirty="0" smtClean="0"/>
              <a:t>Agile development</a:t>
            </a:r>
          </a:p>
          <a:p>
            <a:pPr lvl="2"/>
            <a:r>
              <a:rPr lang="en-US" dirty="0" smtClean="0"/>
              <a:t>JIRA for issue tracking</a:t>
            </a:r>
          </a:p>
          <a:p>
            <a:pPr lvl="2"/>
            <a:r>
              <a:rPr lang="en-US" dirty="0" smtClean="0"/>
              <a:t>Development/Validation/Staging/Production server separation</a:t>
            </a:r>
          </a:p>
          <a:p>
            <a:pPr lvl="2"/>
            <a:r>
              <a:rPr lang="en-US" dirty="0" smtClean="0"/>
              <a:t>Regular team meetings on Skype</a:t>
            </a:r>
          </a:p>
          <a:p>
            <a:pPr lvl="2"/>
            <a:r>
              <a:rPr lang="en-US" dirty="0" smtClean="0"/>
              <a:t>Git for code control</a:t>
            </a:r>
          </a:p>
          <a:p>
            <a:pPr lvl="1"/>
            <a:r>
              <a:rPr lang="en-US" dirty="0" smtClean="0"/>
              <a:t>They use the best tools</a:t>
            </a:r>
          </a:p>
          <a:p>
            <a:pPr lvl="2"/>
            <a:r>
              <a:rPr lang="en-US" dirty="0" smtClean="0"/>
              <a:t>Java for data processing</a:t>
            </a:r>
          </a:p>
          <a:p>
            <a:pPr lvl="2"/>
            <a:r>
              <a:rPr lang="en-US" dirty="0" smtClean="0"/>
              <a:t>R for visualization</a:t>
            </a:r>
          </a:p>
          <a:p>
            <a:pPr lvl="1"/>
            <a:r>
              <a:rPr lang="en-US" dirty="0" smtClean="0"/>
              <a:t>They document everything</a:t>
            </a:r>
          </a:p>
          <a:p>
            <a:pPr lvl="2"/>
            <a:r>
              <a:rPr lang="en-US" dirty="0" smtClean="0"/>
              <a:t>Authors are meticulous about writing code comments</a:t>
            </a:r>
          </a:p>
          <a:p>
            <a:pPr lvl="2"/>
            <a:r>
              <a:rPr lang="en-US" dirty="0" smtClean="0"/>
              <a:t>The team has a dedicated tester for QA and documentation</a:t>
            </a:r>
            <a:endParaRPr lang="en-US" dirty="0"/>
          </a:p>
          <a:p>
            <a:pPr lvl="2"/>
            <a:r>
              <a:rPr lang="en-US" dirty="0" smtClean="0"/>
              <a:t>The team always saves logs of builds</a:t>
            </a:r>
          </a:p>
          <a:p>
            <a:pPr lvl="1"/>
            <a:endParaRPr lang="en-US" dirty="0" smtClean="0"/>
          </a:p>
          <a:p>
            <a:pPr lvl="1"/>
            <a:endParaRPr lang="en-US" dirty="0" smtClean="0"/>
          </a:p>
        </p:txBody>
      </p:sp>
    </p:spTree>
    <p:extLst>
      <p:ext uri="{BB962C8B-B14F-4D97-AF65-F5344CB8AC3E}">
        <p14:creationId xmlns:p14="http://schemas.microsoft.com/office/powerpoint/2010/main" val="210424023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Domain</a:t>
            </a:r>
            <a:br>
              <a:rPr lang="en-US" dirty="0" smtClean="0"/>
            </a:br>
            <a:r>
              <a:rPr lang="en-US" dirty="0" smtClean="0"/>
              <a:t>Development Ideal Over Time</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People begin to rely on Team B’s software</a:t>
            </a:r>
          </a:p>
          <a:p>
            <a:pPr lvl="1"/>
            <a:r>
              <a:rPr lang="en-US" dirty="0" smtClean="0"/>
              <a:t>Logging companies</a:t>
            </a:r>
          </a:p>
          <a:p>
            <a:pPr lvl="1"/>
            <a:r>
              <a:rPr lang="en-US" dirty="0" smtClean="0"/>
              <a:t>Forestry service</a:t>
            </a:r>
          </a:p>
          <a:p>
            <a:pPr lvl="1"/>
            <a:r>
              <a:rPr lang="en-US" dirty="0" smtClean="0"/>
              <a:t>Real estate development</a:t>
            </a:r>
          </a:p>
          <a:p>
            <a:pPr lvl="1"/>
            <a:r>
              <a:rPr lang="en-US" dirty="0" smtClean="0"/>
              <a:t>Climate companies</a:t>
            </a:r>
          </a:p>
          <a:p>
            <a:r>
              <a:rPr lang="en-US" dirty="0" smtClean="0"/>
              <a:t>Things are changing</a:t>
            </a:r>
          </a:p>
          <a:p>
            <a:pPr lvl="1"/>
            <a:r>
              <a:rPr lang="en-US" dirty="0" smtClean="0"/>
              <a:t>2013</a:t>
            </a:r>
          </a:p>
          <a:p>
            <a:pPr lvl="2"/>
            <a:r>
              <a:rPr lang="en-US" dirty="0" smtClean="0"/>
              <a:t>New version of Python is released with new code standards</a:t>
            </a:r>
          </a:p>
          <a:p>
            <a:pPr lvl="2"/>
            <a:r>
              <a:rPr lang="en-US" dirty="0" smtClean="0"/>
              <a:t>Major security issue found in Jenkins, developers move to new CI platform</a:t>
            </a:r>
          </a:p>
          <a:p>
            <a:pPr lvl="2"/>
            <a:r>
              <a:rPr lang="en-US" dirty="0" smtClean="0"/>
              <a:t>Slack changes web hook REST pattern</a:t>
            </a:r>
          </a:p>
          <a:p>
            <a:pPr lvl="1"/>
            <a:r>
              <a:rPr lang="en-US" dirty="0" smtClean="0"/>
              <a:t>2014</a:t>
            </a:r>
          </a:p>
          <a:p>
            <a:pPr lvl="2"/>
            <a:r>
              <a:rPr lang="en-US" dirty="0" smtClean="0"/>
              <a:t>The software producing the NOAA temperature dataset gets a major overhaul</a:t>
            </a:r>
          </a:p>
          <a:p>
            <a:pPr lvl="2"/>
            <a:r>
              <a:rPr lang="en-US" dirty="0" smtClean="0"/>
              <a:t>Two members of team A retire – the systems engineer and a meteorologist</a:t>
            </a:r>
          </a:p>
          <a:p>
            <a:pPr lvl="2"/>
            <a:r>
              <a:rPr lang="en-US" dirty="0" smtClean="0"/>
              <a:t>Team B has to use Gitlab now (entire company migrated from Github)</a:t>
            </a:r>
          </a:p>
          <a:p>
            <a:pPr lvl="1"/>
            <a:r>
              <a:rPr lang="en-US" dirty="0" smtClean="0"/>
              <a:t>2015</a:t>
            </a:r>
          </a:p>
          <a:p>
            <a:pPr lvl="2"/>
            <a:r>
              <a:rPr lang="en-US" dirty="0" smtClean="0"/>
              <a:t>Team A’s data breaks because of data structure change in NASA dataset</a:t>
            </a:r>
          </a:p>
          <a:p>
            <a:pPr lvl="2"/>
            <a:r>
              <a:rPr lang="en-US" dirty="0" smtClean="0"/>
              <a:t>Team A changes how they are reading dataset</a:t>
            </a:r>
          </a:p>
          <a:p>
            <a:pPr lvl="2"/>
            <a:r>
              <a:rPr lang="en-US" dirty="0" smtClean="0"/>
              <a:t>Team B’s code breaks because Team A’s data starts being produced in a new format</a:t>
            </a:r>
          </a:p>
          <a:p>
            <a:pPr lvl="1"/>
            <a:r>
              <a:rPr lang="en-US" dirty="0" smtClean="0"/>
              <a:t>2016</a:t>
            </a:r>
          </a:p>
          <a:p>
            <a:pPr lvl="2"/>
            <a:r>
              <a:rPr lang="en-US" dirty="0" smtClean="0"/>
              <a:t>Team B’s code is repaired</a:t>
            </a:r>
          </a:p>
          <a:p>
            <a:pPr lvl="2"/>
            <a:r>
              <a:rPr lang="en-US" dirty="0" smtClean="0"/>
              <a:t>Team A found a very small issue in their algorithm and made a correction.</a:t>
            </a:r>
          </a:p>
          <a:p>
            <a:pPr lvl="2"/>
            <a:r>
              <a:rPr lang="en-US" dirty="0" smtClean="0"/>
              <a:t>Team A raises the resolution of their output dataset by two spatial orders of magnitude due to an algorithm change</a:t>
            </a:r>
          </a:p>
          <a:p>
            <a:pPr lvl="2"/>
            <a:r>
              <a:rPr lang="en-US" dirty="0" smtClean="0"/>
              <a:t>Team B’s algorithm starts producing incorrect results for very specific location patterns</a:t>
            </a:r>
            <a:endParaRPr lang="en-US" dirty="0"/>
          </a:p>
          <a:p>
            <a:pPr lvl="2"/>
            <a:r>
              <a:rPr lang="en-US" dirty="0" smtClean="0"/>
              <a:t>Team B doesn’t discover this issue due to incomplete input dataset testing domain coverage – Point of Failure</a:t>
            </a:r>
          </a:p>
        </p:txBody>
      </p:sp>
    </p:spTree>
    <p:extLst>
      <p:ext uri="{BB962C8B-B14F-4D97-AF65-F5344CB8AC3E}">
        <p14:creationId xmlns:p14="http://schemas.microsoft.com/office/powerpoint/2010/main" val="18465144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Domain</a:t>
            </a:r>
            <a:br>
              <a:rPr lang="en-US" dirty="0" smtClean="0"/>
            </a:br>
            <a:r>
              <a:rPr lang="en-US" dirty="0" smtClean="0"/>
              <a:t>Why Ideal Isn’t</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Even with teams doing ideal development:</a:t>
            </a:r>
          </a:p>
          <a:p>
            <a:pPr lvl="1"/>
            <a:r>
              <a:rPr lang="en-US" dirty="0" smtClean="0"/>
              <a:t>No team develops in a bubble</a:t>
            </a:r>
          </a:p>
          <a:p>
            <a:pPr lvl="2"/>
            <a:r>
              <a:rPr lang="en-US" dirty="0" smtClean="0"/>
              <a:t>All products rely on other products.</a:t>
            </a:r>
          </a:p>
          <a:p>
            <a:pPr lvl="2"/>
            <a:r>
              <a:rPr lang="en-US" dirty="0" smtClean="0"/>
              <a:t>All products may rely on specific instances of other products.</a:t>
            </a:r>
          </a:p>
          <a:p>
            <a:pPr lvl="1"/>
            <a:r>
              <a:rPr lang="en-US" dirty="0" smtClean="0"/>
              <a:t>The ‘best’ tools are arbitrary</a:t>
            </a:r>
          </a:p>
          <a:p>
            <a:pPr lvl="2"/>
            <a:r>
              <a:rPr lang="en-US" dirty="0" smtClean="0"/>
              <a:t>Every best has a plan, uses code, grabs input data, and produces documentation. There are many iterations of each of these things, and objective best is different from project to project.</a:t>
            </a:r>
          </a:p>
          <a:p>
            <a:pPr lvl="1"/>
            <a:r>
              <a:rPr lang="en-US" dirty="0" smtClean="0"/>
              <a:t>Nothing escapes change</a:t>
            </a:r>
          </a:p>
          <a:p>
            <a:pPr lvl="2"/>
            <a:r>
              <a:rPr lang="en-US" dirty="0" smtClean="0"/>
              <a:t>Personnel change. Products are people. People retire, learn, and have complex relationships.</a:t>
            </a:r>
          </a:p>
          <a:p>
            <a:pPr lvl="2"/>
            <a:r>
              <a:rPr lang="en-US" dirty="0" smtClean="0"/>
              <a:t>Products change. Input products change. Assumptions change. </a:t>
            </a:r>
          </a:p>
          <a:p>
            <a:pPr lvl="2"/>
            <a:r>
              <a:rPr lang="en-US" dirty="0" smtClean="0"/>
              <a:t>Technologies change. Storage, security concerns, patterns, schema.</a:t>
            </a:r>
          </a:p>
          <a:p>
            <a:pPr lvl="1"/>
            <a:r>
              <a:rPr lang="en-US" dirty="0" smtClean="0"/>
              <a:t>Documentation is hard</a:t>
            </a:r>
          </a:p>
          <a:p>
            <a:pPr lvl="2"/>
            <a:r>
              <a:rPr lang="en-US" dirty="0" smtClean="0"/>
              <a:t>Planning, development, code, results all require documentation. These things are all constantly changing. </a:t>
            </a:r>
          </a:p>
          <a:p>
            <a:pPr lvl="2"/>
            <a:r>
              <a:rPr lang="en-US" dirty="0" smtClean="0"/>
              <a:t>Producing meaningful documentation that is searchable is even harder. Projects all rely on different input and output structures. Coming up with something more meaningful than a wall of text is a relatively unsolved problem in the domain.</a:t>
            </a:r>
          </a:p>
          <a:p>
            <a:pPr lvl="1"/>
            <a:r>
              <a:rPr lang="en-US" dirty="0" smtClean="0"/>
              <a:t>Datasets are large and complex</a:t>
            </a:r>
          </a:p>
          <a:p>
            <a:pPr lvl="2"/>
            <a:r>
              <a:rPr lang="en-US" dirty="0" smtClean="0"/>
              <a:t>Sub-setting data is a must when projects share resources and take hours or days to run. </a:t>
            </a:r>
          </a:p>
          <a:p>
            <a:pPr lvl="2"/>
            <a:r>
              <a:rPr lang="en-US" dirty="0" smtClean="0"/>
              <a:t>Ensuring total coverage takes dedicated talent and skill.</a:t>
            </a:r>
          </a:p>
          <a:p>
            <a:pPr lvl="2"/>
            <a:r>
              <a:rPr lang="en-US" dirty="0" smtClean="0"/>
              <a:t>Ensuring tests on data subsets means additional resources, meaning this is often overlooked.</a:t>
            </a:r>
          </a:p>
          <a:p>
            <a:pPr lvl="2"/>
            <a:r>
              <a:rPr lang="en-US" dirty="0" smtClean="0"/>
              <a:t>Explaining datasets to people that use your data is difficult</a:t>
            </a:r>
            <a:endParaRPr lang="en-US" dirty="0"/>
          </a:p>
        </p:txBody>
      </p:sp>
    </p:spTree>
    <p:extLst>
      <p:ext uri="{BB962C8B-B14F-4D97-AF65-F5344CB8AC3E}">
        <p14:creationId xmlns:p14="http://schemas.microsoft.com/office/powerpoint/2010/main" val="36668546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Domain</a:t>
            </a:r>
            <a:br>
              <a:rPr lang="en-US" dirty="0" smtClean="0"/>
            </a:br>
            <a:r>
              <a:rPr lang="en-US" dirty="0" smtClean="0"/>
              <a:t>Potential for Improvement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Similar things should be</a:t>
            </a:r>
          </a:p>
          <a:p>
            <a:pPr lvl="1"/>
            <a:r>
              <a:rPr lang="en-US" dirty="0"/>
              <a:t>i</a:t>
            </a:r>
            <a:r>
              <a:rPr lang="en-US" dirty="0" smtClean="0"/>
              <a:t>nterchangeable</a:t>
            </a:r>
          </a:p>
          <a:p>
            <a:pPr lvl="2"/>
            <a:r>
              <a:rPr lang="en-US" dirty="0"/>
              <a:t>l</a:t>
            </a:r>
            <a:r>
              <a:rPr lang="en-US" dirty="0" smtClean="0"/>
              <a:t>oose orthogonality of groups</a:t>
            </a:r>
          </a:p>
          <a:p>
            <a:pPr lvl="1"/>
            <a:r>
              <a:rPr lang="en-US" dirty="0"/>
              <a:t>t</a:t>
            </a:r>
            <a:r>
              <a:rPr lang="en-US" dirty="0" smtClean="0"/>
              <a:t>echnology agnostic</a:t>
            </a:r>
          </a:p>
          <a:p>
            <a:r>
              <a:rPr lang="en-US" dirty="0" smtClean="0"/>
              <a:t>Product changes should be</a:t>
            </a:r>
          </a:p>
          <a:p>
            <a:pPr lvl="1"/>
            <a:r>
              <a:rPr lang="en-US" dirty="0" smtClean="0"/>
              <a:t>documented</a:t>
            </a:r>
          </a:p>
          <a:p>
            <a:pPr lvl="1"/>
            <a:r>
              <a:rPr lang="en-US" dirty="0" smtClean="0"/>
              <a:t>plug and play</a:t>
            </a:r>
          </a:p>
          <a:p>
            <a:r>
              <a:rPr lang="en-US" dirty="0" smtClean="0"/>
              <a:t>Documentation should be</a:t>
            </a:r>
          </a:p>
          <a:p>
            <a:pPr lvl="1"/>
            <a:r>
              <a:rPr lang="en-US" dirty="0"/>
              <a:t>a</a:t>
            </a:r>
            <a:r>
              <a:rPr lang="en-US" dirty="0" smtClean="0"/>
              <a:t>utomated</a:t>
            </a:r>
          </a:p>
          <a:p>
            <a:pPr lvl="1"/>
            <a:r>
              <a:rPr lang="en-US" dirty="0"/>
              <a:t>u</a:t>
            </a:r>
            <a:r>
              <a:rPr lang="en-US" dirty="0" smtClean="0"/>
              <a:t>seful</a:t>
            </a:r>
          </a:p>
          <a:p>
            <a:pPr lvl="2"/>
            <a:r>
              <a:rPr lang="en-US" dirty="0" smtClean="0"/>
              <a:t>searchable</a:t>
            </a:r>
          </a:p>
          <a:p>
            <a:pPr lvl="2"/>
            <a:r>
              <a:rPr lang="en-US" dirty="0" smtClean="0"/>
              <a:t>shareable</a:t>
            </a:r>
          </a:p>
          <a:p>
            <a:pPr lvl="2"/>
            <a:endParaRPr lang="en-US" dirty="0" smtClean="0"/>
          </a:p>
        </p:txBody>
      </p:sp>
    </p:spTree>
    <p:extLst>
      <p:ext uri="{BB962C8B-B14F-4D97-AF65-F5344CB8AC3E}">
        <p14:creationId xmlns:p14="http://schemas.microsoft.com/office/powerpoint/2010/main" val="30752019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Domain</a:t>
            </a:r>
            <a:br>
              <a:rPr lang="en-US" dirty="0" smtClean="0"/>
            </a:br>
            <a:r>
              <a:rPr lang="en-US" dirty="0" smtClean="0"/>
              <a:t>Improvement </a:t>
            </a:r>
            <a:r>
              <a:rPr lang="en-US" dirty="0"/>
              <a:t>W</a:t>
            </a:r>
            <a:r>
              <a:rPr lang="en-US" dirty="0" smtClean="0"/>
              <a:t>ithout Complexity</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r>
              <a:rPr lang="en-US" dirty="0" smtClean="0"/>
              <a:t>How do we provide all of this without introducing too much added complexity?</a:t>
            </a:r>
          </a:p>
          <a:p>
            <a:pPr lvl="1"/>
            <a:endParaRPr lang="en-US" dirty="0"/>
          </a:p>
        </p:txBody>
      </p:sp>
    </p:spTree>
    <p:extLst>
      <p:ext uri="{BB962C8B-B14F-4D97-AF65-F5344CB8AC3E}">
        <p14:creationId xmlns:p14="http://schemas.microsoft.com/office/powerpoint/2010/main" val="1614152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98838523"/>
              </p:ext>
            </p:extLst>
          </p:nvPr>
        </p:nvGraphicFramePr>
        <p:xfrm>
          <a:off x="324756" y="1418810"/>
          <a:ext cx="8538746" cy="5021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56299"/>
            <a:ext cx="8229600" cy="1122361"/>
          </a:xfrm>
        </p:spPr>
        <p:txBody>
          <a:bodyPr>
            <a:normAutofit fontScale="90000"/>
          </a:bodyPr>
          <a:lstStyle/>
          <a:p>
            <a:r>
              <a:rPr lang="is-IS" dirty="0" smtClean="0"/>
              <a:t>Harness</a:t>
            </a:r>
            <a:br>
              <a:rPr lang="is-IS" dirty="0" smtClean="0"/>
            </a:br>
            <a:r>
              <a:rPr lang="is-IS" dirty="0" smtClean="0"/>
              <a:t>Concept</a:t>
            </a:r>
            <a:endParaRPr lang="en-US" dirty="0"/>
          </a:p>
        </p:txBody>
      </p:sp>
      <p:sp>
        <p:nvSpPr>
          <p:cNvPr id="3" name="TextBox 2"/>
          <p:cNvSpPr txBox="1"/>
          <p:nvPr/>
        </p:nvSpPr>
        <p:spPr>
          <a:xfrm>
            <a:off x="324756" y="6255711"/>
            <a:ext cx="4392736" cy="369332"/>
          </a:xfrm>
          <a:prstGeom prst="rect">
            <a:avLst/>
          </a:prstGeom>
          <a:noFill/>
        </p:spPr>
        <p:txBody>
          <a:bodyPr wrap="none" rtlCol="0">
            <a:spAutoFit/>
          </a:bodyPr>
          <a:lstStyle/>
          <a:p>
            <a:r>
              <a:rPr lang="en-US" dirty="0" smtClean="0"/>
              <a:t>Lightweight, flexible, unobtrusive framework</a:t>
            </a:r>
            <a:endParaRPr lang="en-US" dirty="0"/>
          </a:p>
        </p:txBody>
      </p:sp>
    </p:spTree>
    <p:extLst>
      <p:ext uri="{BB962C8B-B14F-4D97-AF65-F5344CB8AC3E}">
        <p14:creationId xmlns:p14="http://schemas.microsoft.com/office/powerpoint/2010/main" val="38684153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144" y="0"/>
            <a:ext cx="8229600" cy="1143000"/>
          </a:xfrm>
        </p:spPr>
        <p:txBody>
          <a:bodyPr>
            <a:normAutofit fontScale="90000"/>
          </a:bodyPr>
          <a:lstStyle/>
          <a:p>
            <a:r>
              <a:rPr lang="en-US" dirty="0" smtClean="0"/>
              <a:t>Harness</a:t>
            </a:r>
            <a:br>
              <a:rPr lang="en-US" dirty="0" smtClean="0"/>
            </a:br>
            <a:r>
              <a:rPr lang="en-US" dirty="0" smtClean="0"/>
              <a:t>Purpose</a:t>
            </a:r>
            <a:endParaRPr lang="en-US" dirty="0"/>
          </a:p>
        </p:txBody>
      </p:sp>
      <p:graphicFrame>
        <p:nvGraphicFramePr>
          <p:cNvPr id="5" name="Diagram 4"/>
          <p:cNvGraphicFramePr/>
          <p:nvPr>
            <p:extLst>
              <p:ext uri="{D42A27DB-BD31-4B8C-83A1-F6EECF244321}">
                <p14:modId xmlns:p14="http://schemas.microsoft.com/office/powerpoint/2010/main" val="2683511796"/>
              </p:ext>
            </p:extLst>
          </p:nvPr>
        </p:nvGraphicFramePr>
        <p:xfrm>
          <a:off x="357755" y="1397000"/>
          <a:ext cx="8523519" cy="4980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37380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Motivation</a:t>
            </a:r>
          </a:p>
          <a:p>
            <a:pPr lvl="1"/>
            <a:r>
              <a:rPr lang="en-US" dirty="0" smtClean="0"/>
              <a:t>Domain</a:t>
            </a:r>
          </a:p>
          <a:p>
            <a:pPr lvl="2"/>
            <a:r>
              <a:rPr lang="en-US" dirty="0" smtClean="0"/>
              <a:t>‘Big Data’</a:t>
            </a:r>
          </a:p>
          <a:p>
            <a:pPr lvl="1"/>
            <a:r>
              <a:rPr lang="en-US" dirty="0" smtClean="0"/>
              <a:t>Ideals</a:t>
            </a:r>
          </a:p>
          <a:p>
            <a:pPr lvl="1"/>
            <a:r>
              <a:rPr lang="en-US" dirty="0" smtClean="0"/>
              <a:t>Example</a:t>
            </a:r>
          </a:p>
          <a:p>
            <a:pPr lvl="1"/>
            <a:r>
              <a:rPr lang="en-US" dirty="0" smtClean="0"/>
              <a:t>Improving the Ideal</a:t>
            </a:r>
          </a:p>
          <a:p>
            <a:r>
              <a:rPr lang="en-US" dirty="0" smtClean="0"/>
              <a:t>Project</a:t>
            </a:r>
          </a:p>
          <a:p>
            <a:pPr lvl="1"/>
            <a:r>
              <a:rPr lang="en-US" dirty="0" smtClean="0"/>
              <a:t>Concept</a:t>
            </a:r>
          </a:p>
          <a:p>
            <a:pPr lvl="1"/>
            <a:r>
              <a:rPr lang="en-US" dirty="0" smtClean="0"/>
              <a:t>Design Tenets</a:t>
            </a:r>
          </a:p>
          <a:p>
            <a:pPr lvl="1"/>
            <a:r>
              <a:rPr lang="en-US" dirty="0" smtClean="0"/>
              <a:t>System Architecture</a:t>
            </a:r>
          </a:p>
          <a:p>
            <a:pPr lvl="1"/>
            <a:r>
              <a:rPr lang="en-US" dirty="0" smtClean="0"/>
              <a:t>Application Example</a:t>
            </a:r>
          </a:p>
          <a:p>
            <a:pPr lvl="1"/>
            <a:r>
              <a:rPr lang="en-US" dirty="0" smtClean="0"/>
              <a:t>Technology</a:t>
            </a:r>
          </a:p>
          <a:p>
            <a:pPr lvl="1"/>
            <a:r>
              <a:rPr lang="en-US" dirty="0" smtClean="0"/>
              <a:t>Progress</a:t>
            </a:r>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11341445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Harness</a:t>
            </a:r>
            <a:br>
              <a:rPr lang="en-US" dirty="0" smtClean="0"/>
            </a:br>
            <a:r>
              <a:rPr lang="en-US" dirty="0" smtClean="0"/>
              <a:t>Clarifying Meaning</a:t>
            </a:r>
            <a:endParaRPr lang="en-US" dirty="0"/>
          </a:p>
        </p:txBody>
      </p:sp>
      <p:graphicFrame>
        <p:nvGraphicFramePr>
          <p:cNvPr id="4" name="Diagram 3"/>
          <p:cNvGraphicFramePr/>
          <p:nvPr>
            <p:extLst>
              <p:ext uri="{D42A27DB-BD31-4B8C-83A1-F6EECF244321}">
                <p14:modId xmlns:p14="http://schemas.microsoft.com/office/powerpoint/2010/main" val="3884589924"/>
              </p:ext>
            </p:extLst>
          </p:nvPr>
        </p:nvGraphicFramePr>
        <p:xfrm>
          <a:off x="1532943" y="187663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343297" y="5339714"/>
            <a:ext cx="4392173" cy="369332"/>
          </a:xfrm>
          <a:prstGeom prst="rect">
            <a:avLst/>
          </a:prstGeom>
          <a:noFill/>
        </p:spPr>
        <p:txBody>
          <a:bodyPr wrap="none" rtlCol="0">
            <a:spAutoFit/>
          </a:bodyPr>
          <a:lstStyle/>
          <a:p>
            <a:r>
              <a:rPr lang="en-US" dirty="0" smtClean="0"/>
              <a:t>Emphasizing functionality through constraint</a:t>
            </a:r>
            <a:endParaRPr lang="en-US" dirty="0"/>
          </a:p>
        </p:txBody>
      </p:sp>
    </p:spTree>
    <p:extLst>
      <p:ext uri="{BB962C8B-B14F-4D97-AF65-F5344CB8AC3E}">
        <p14:creationId xmlns:p14="http://schemas.microsoft.com/office/powerpoint/2010/main" val="26796843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145" y="0"/>
            <a:ext cx="8229600" cy="1143000"/>
          </a:xfrm>
        </p:spPr>
        <p:txBody>
          <a:bodyPr/>
          <a:lstStyle/>
          <a:p>
            <a:r>
              <a:rPr lang="en-US" dirty="0" smtClean="0"/>
              <a:t>Defining Scope</a:t>
            </a:r>
            <a:endParaRPr lang="en-US" dirty="0"/>
          </a:p>
        </p:txBody>
      </p:sp>
      <p:sp>
        <p:nvSpPr>
          <p:cNvPr id="11" name="TextBox 10"/>
          <p:cNvSpPr txBox="1"/>
          <p:nvPr/>
        </p:nvSpPr>
        <p:spPr>
          <a:xfrm>
            <a:off x="1708281" y="3318316"/>
            <a:ext cx="6379698" cy="3345147"/>
          </a:xfrm>
          <a:prstGeom prst="rect">
            <a:avLst/>
          </a:prstGeom>
          <a:blipFill rotWithShape="1">
            <a:blip r:embed="rId3"/>
            <a:stretch>
              <a:fillRect/>
            </a:stretch>
          </a:blipFill>
          <a:effectLst>
            <a:outerShdw blurRad="50800" dist="38100" dir="10800000" algn="r" rotWithShape="0">
              <a:prstClr val="black">
                <a:alpha val="40000"/>
              </a:prstClr>
            </a:outerShdw>
          </a:effectLst>
        </p:spPr>
        <p:txBody>
          <a:bodyPr wrap="square" rtlCol="0">
            <a:spAutoFit/>
          </a:bodyPr>
          <a:lstStyle/>
          <a:p>
            <a:endParaRPr lang="en-US" dirty="0"/>
          </a:p>
        </p:txBody>
      </p:sp>
      <p:pic>
        <p:nvPicPr>
          <p:cNvPr id="6" name="Content Placeholder 5" descr="space_suit_diagram.gif"/>
          <p:cNvPicPr>
            <a:picLocks noGrp="1" noChangeAspect="1"/>
          </p:cNvPicPr>
          <p:nvPr>
            <p:ph idx="1"/>
          </p:nvPr>
        </p:nvPicPr>
        <p:blipFill>
          <a:blip r:embed="rId4">
            <a:extLst>
              <a:ext uri="{28A0092B-C50C-407E-A947-70E740481C1C}">
                <a14:useLocalDpi xmlns:a14="http://schemas.microsoft.com/office/drawing/2010/main" val="0"/>
              </a:ext>
            </a:extLst>
          </a:blip>
          <a:srcRect t="1082" b="1082"/>
          <a:stretch>
            <a:fillRect/>
          </a:stretch>
        </p:blipFill>
        <p:spPr>
          <a:xfrm>
            <a:off x="206771" y="1269263"/>
            <a:ext cx="4792858" cy="263588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572038" y="1936838"/>
            <a:ext cx="840051" cy="1200329"/>
          </a:xfrm>
          <a:prstGeom prst="rect">
            <a:avLst/>
          </a:prstGeom>
          <a:noFill/>
        </p:spPr>
        <p:txBody>
          <a:bodyPr wrap="square" rtlCol="0">
            <a:spAutoFit/>
          </a:bodyPr>
          <a:lstStyle/>
          <a:p>
            <a:pPr algn="ctr"/>
            <a:r>
              <a:rPr lang="en-US" sz="7200" dirty="0" smtClean="0"/>
              <a:t>+</a:t>
            </a:r>
            <a:endParaRPr lang="en-US" sz="7200" dirty="0"/>
          </a:p>
        </p:txBody>
      </p:sp>
      <p:sp>
        <p:nvSpPr>
          <p:cNvPr id="8" name="TextBox 7"/>
          <p:cNvSpPr txBox="1"/>
          <p:nvPr/>
        </p:nvSpPr>
        <p:spPr>
          <a:xfrm>
            <a:off x="7047778" y="1269263"/>
            <a:ext cx="1835788" cy="2621484"/>
          </a:xfrm>
          <a:prstGeom prst="rect">
            <a:avLst/>
          </a:prstGeom>
          <a:blipFill rotWithShape="1">
            <a:blip r:embed="rId5"/>
            <a:stretch>
              <a:fillRect/>
            </a:stretch>
          </a:blipFill>
          <a:effectLst>
            <a:outerShdw blurRad="50800" dist="38100" dir="13500000" algn="br" rotWithShape="0">
              <a:prstClr val="black">
                <a:alpha val="40000"/>
              </a:prstClr>
            </a:outerShdw>
          </a:effectLst>
          <a:scene3d>
            <a:camera prst="perspectiveFront"/>
            <a:lightRig rig="threePt" dir="t"/>
          </a:scene3d>
        </p:spPr>
        <p:txBody>
          <a:bodyPr wrap="square" rtlCol="0">
            <a:spAutoFit/>
          </a:bodyPr>
          <a:lstStyle/>
          <a:p>
            <a:endParaRPr lang="en-US" dirty="0"/>
          </a:p>
        </p:txBody>
      </p:sp>
      <p:sp>
        <p:nvSpPr>
          <p:cNvPr id="9" name="TextBox 8"/>
          <p:cNvSpPr txBox="1"/>
          <p:nvPr/>
        </p:nvSpPr>
        <p:spPr>
          <a:xfrm>
            <a:off x="701145" y="4391625"/>
            <a:ext cx="644527" cy="1200329"/>
          </a:xfrm>
          <a:prstGeom prst="rect">
            <a:avLst/>
          </a:prstGeom>
          <a:noFill/>
        </p:spPr>
        <p:txBody>
          <a:bodyPr wrap="none" rtlCol="0">
            <a:spAutoFit/>
          </a:bodyPr>
          <a:lstStyle/>
          <a:p>
            <a:pPr algn="ctr"/>
            <a:r>
              <a:rPr lang="en-US" sz="7200" dirty="0" smtClean="0"/>
              <a:t>=</a:t>
            </a:r>
            <a:endParaRPr lang="en-US" sz="7200" dirty="0"/>
          </a:p>
        </p:txBody>
      </p:sp>
      <p:sp>
        <p:nvSpPr>
          <p:cNvPr id="12" name="TextBox 11"/>
          <p:cNvSpPr txBox="1"/>
          <p:nvPr/>
        </p:nvSpPr>
        <p:spPr>
          <a:xfrm>
            <a:off x="4077671" y="6258352"/>
            <a:ext cx="4010308"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Harnessing systems makes a</a:t>
            </a:r>
            <a:r>
              <a:rPr lang="en-US"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b="1"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new</a:t>
            </a:r>
            <a:r>
              <a:rPr lang="en-US"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system</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4917075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491"/>
            <a:ext cx="8229600" cy="1143000"/>
          </a:xfrm>
        </p:spPr>
        <p:txBody>
          <a:bodyPr/>
          <a:lstStyle/>
          <a:p>
            <a:r>
              <a:rPr lang="en-US" dirty="0" smtClean="0"/>
              <a:t>Framework Expansion</a:t>
            </a:r>
            <a:endParaRPr lang="en-US" dirty="0"/>
          </a:p>
        </p:txBody>
      </p:sp>
      <p:pic>
        <p:nvPicPr>
          <p:cNvPr id="7" name="Picture 6" descr="solar-system-688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57" y="1291491"/>
            <a:ext cx="8128000" cy="5080000"/>
          </a:xfrm>
          <a:prstGeom prst="rect">
            <a:avLst/>
          </a:prstGeom>
          <a:ln>
            <a:noFill/>
          </a:ln>
          <a:effectLst>
            <a:outerShdw blurRad="292100" dist="139700" dir="2700000" algn="tl" rotWithShape="0">
              <a:srgbClr val="333333">
                <a:alpha val="65000"/>
              </a:srgbClr>
            </a:outerShdw>
          </a:effectLst>
        </p:spPr>
      </p:pic>
      <p:pic>
        <p:nvPicPr>
          <p:cNvPr id="6" name="Picture 5" descr="space-walk-clou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726" y="3585391"/>
            <a:ext cx="2339508" cy="298287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422330" y="5506493"/>
            <a:ext cx="3816230" cy="369332"/>
          </a:xfrm>
          <a:prstGeom prst="rect">
            <a:avLst/>
          </a:prstGeom>
          <a:noFill/>
        </p:spPr>
        <p:txBody>
          <a:bodyPr wrap="squar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Imagine the solar system as a harness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5515903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893"/>
            <a:ext cx="8229600" cy="1143000"/>
          </a:xfrm>
        </p:spPr>
        <p:txBody>
          <a:bodyPr/>
          <a:lstStyle/>
          <a:p>
            <a:r>
              <a:rPr lang="en-US" dirty="0" smtClean="0"/>
              <a:t>Harness as Software</a:t>
            </a:r>
            <a:endParaRPr lang="en-US" dirty="0"/>
          </a:p>
        </p:txBody>
      </p:sp>
      <p:pic>
        <p:nvPicPr>
          <p:cNvPr id="6" name="Picture 5" descr="shutterstock_1041295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76" y="1625058"/>
            <a:ext cx="8795189" cy="494729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029242" y="1944065"/>
            <a:ext cx="2595582" cy="369332"/>
          </a:xfrm>
          <a:prstGeom prst="rect">
            <a:avLst/>
          </a:prstGeom>
          <a:noFill/>
        </p:spPr>
        <p:txBody>
          <a:bodyPr wrap="non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olar system as a Harness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extBox 8"/>
          <p:cNvSpPr txBox="1"/>
          <p:nvPr/>
        </p:nvSpPr>
        <p:spPr>
          <a:xfrm>
            <a:off x="4421663" y="2435998"/>
            <a:ext cx="4126175"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sun is the principal algorithm package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TextBox 9"/>
          <p:cNvSpPr txBox="1"/>
          <p:nvPr/>
        </p:nvSpPr>
        <p:spPr>
          <a:xfrm>
            <a:off x="4880464" y="2914942"/>
            <a:ext cx="4057872"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Each planet is a related software package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TextBox 11"/>
          <p:cNvSpPr txBox="1"/>
          <p:nvPr/>
        </p:nvSpPr>
        <p:spPr>
          <a:xfrm>
            <a:off x="4583119" y="6184087"/>
            <a:ext cx="3531736"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Sun and planets are all components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5097806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Functions - Internal</a:t>
            </a:r>
            <a:endParaRPr lang="en-US" dirty="0"/>
          </a:p>
        </p:txBody>
      </p:sp>
      <p:pic>
        <p:nvPicPr>
          <p:cNvPr id="4" name="Picture 3" descr="CenterEarth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35" y="2096713"/>
            <a:ext cx="3749040" cy="3615486"/>
          </a:xfrm>
          <a:prstGeom prst="rect">
            <a:avLst/>
          </a:prstGeom>
          <a:ln>
            <a:noFill/>
          </a:ln>
          <a:effectLst>
            <a:outerShdw blurRad="292100" dist="139700" dir="2700000" algn="tl" rotWithShape="0">
              <a:srgbClr val="333333">
                <a:alpha val="65000"/>
              </a:srgbClr>
            </a:outerShdw>
          </a:effectLst>
        </p:spPr>
      </p:pic>
      <p:pic>
        <p:nvPicPr>
          <p:cNvPr id="7" name="Picture 6" descr="Sonne_Schnitt_mitBesch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5093" y="2096713"/>
            <a:ext cx="4346846" cy="3615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40590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Functions - External</a:t>
            </a:r>
            <a:endParaRPr lang="en-US" dirty="0"/>
          </a:p>
        </p:txBody>
      </p:sp>
      <p:pic>
        <p:nvPicPr>
          <p:cNvPr id="4" name="Picture 3" descr="525022main_faq12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21" y="1957054"/>
            <a:ext cx="8730482" cy="43671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50161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964" y="142840"/>
            <a:ext cx="8229600" cy="1143000"/>
          </a:xfrm>
        </p:spPr>
        <p:txBody>
          <a:bodyPr/>
          <a:lstStyle/>
          <a:p>
            <a:r>
              <a:rPr lang="en-US" dirty="0" smtClean="0"/>
              <a:t>Functional Workflows</a:t>
            </a:r>
            <a:endParaRPr lang="en-US" dirty="0"/>
          </a:p>
        </p:txBody>
      </p:sp>
      <p:pic>
        <p:nvPicPr>
          <p:cNvPr id="11" name="Picture 10" descr="pele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64" y="1872759"/>
            <a:ext cx="3723940" cy="2328442"/>
          </a:xfrm>
          <a:prstGeom prst="rect">
            <a:avLst/>
          </a:prstGeom>
          <a:ln>
            <a:noFill/>
          </a:ln>
          <a:effectLst>
            <a:outerShdw blurRad="292100" dist="139700" dir="2700000" algn="tl" rotWithShape="0">
              <a:srgbClr val="333333">
                <a:alpha val="65000"/>
              </a:srgbClr>
            </a:outerShdw>
          </a:effectLst>
        </p:spPr>
      </p:pic>
      <p:graphicFrame>
        <p:nvGraphicFramePr>
          <p:cNvPr id="26" name="Diagram 25"/>
          <p:cNvGraphicFramePr/>
          <p:nvPr>
            <p:extLst>
              <p:ext uri="{D42A27DB-BD31-4B8C-83A1-F6EECF244321}">
                <p14:modId xmlns:p14="http://schemas.microsoft.com/office/powerpoint/2010/main" val="907123549"/>
              </p:ext>
            </p:extLst>
          </p:nvPr>
        </p:nvGraphicFramePr>
        <p:xfrm>
          <a:off x="5438206" y="4338677"/>
          <a:ext cx="3908998" cy="23499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descr="Screen Shot 2016-04-01 at 1.25.43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964" y="5000457"/>
            <a:ext cx="1515741" cy="772389"/>
          </a:xfrm>
          <a:prstGeom prst="rect">
            <a:avLst/>
          </a:prstGeom>
        </p:spPr>
      </p:pic>
      <p:pic>
        <p:nvPicPr>
          <p:cNvPr id="17" name="Picture 16" descr="Screen Shot 2016-04-01 at 1.25.33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0964" y="4402504"/>
            <a:ext cx="1515741" cy="597953"/>
          </a:xfrm>
          <a:prstGeom prst="rect">
            <a:avLst/>
          </a:prstGeom>
        </p:spPr>
      </p:pic>
      <p:pic>
        <p:nvPicPr>
          <p:cNvPr id="18" name="Picture 17" descr="Screen Shot 2016-04-01 at 1.22.38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04154" y="1872759"/>
            <a:ext cx="4148666" cy="2323727"/>
          </a:xfrm>
          <a:prstGeom prst="rect">
            <a:avLst/>
          </a:prstGeom>
          <a:ln>
            <a:noFill/>
          </a:ln>
          <a:effectLst>
            <a:outerShdw blurRad="292100" dist="139700" dir="2700000" algn="tl" rotWithShape="0">
              <a:srgbClr val="333333">
                <a:alpha val="65000"/>
              </a:srgbClr>
            </a:outerShdw>
          </a:effectLst>
        </p:spPr>
      </p:pic>
      <p:pic>
        <p:nvPicPr>
          <p:cNvPr id="19" name="Picture 18" descr="Screen Shot 2016-04-01 at 1.25.39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16706" y="4969888"/>
            <a:ext cx="1336170" cy="802957"/>
          </a:xfrm>
          <a:prstGeom prst="rect">
            <a:avLst/>
          </a:prstGeom>
        </p:spPr>
      </p:pic>
      <p:sp>
        <p:nvSpPr>
          <p:cNvPr id="20" name="TextBox 19"/>
          <p:cNvSpPr txBox="1"/>
          <p:nvPr/>
        </p:nvSpPr>
        <p:spPr>
          <a:xfrm>
            <a:off x="1135015" y="5971257"/>
            <a:ext cx="1330487" cy="369332"/>
          </a:xfrm>
          <a:prstGeom prst="rect">
            <a:avLst/>
          </a:prstGeom>
          <a:noFill/>
        </p:spPr>
        <p:txBody>
          <a:bodyPr wrap="none" rtlCol="0">
            <a:spAutoFit/>
          </a:bodyPr>
          <a:lstStyle/>
          <a:p>
            <a:r>
              <a:rPr lang="en-US" sz="900" dirty="0" smtClean="0"/>
              <a:t>Fortran program</a:t>
            </a:r>
          </a:p>
          <a:p>
            <a:r>
              <a:rPr lang="en-US" sz="900" dirty="0"/>
              <a:t>	</a:t>
            </a:r>
            <a:r>
              <a:rPr lang="en-US" sz="900" dirty="0" smtClean="0"/>
              <a:t>needs 2 inputs</a:t>
            </a:r>
            <a:endParaRPr lang="en-US" sz="900" dirty="0"/>
          </a:p>
        </p:txBody>
      </p:sp>
      <p:sp>
        <p:nvSpPr>
          <p:cNvPr id="21" name="TextBox 20"/>
          <p:cNvSpPr txBox="1"/>
          <p:nvPr/>
        </p:nvSpPr>
        <p:spPr>
          <a:xfrm>
            <a:off x="3419061" y="5926734"/>
            <a:ext cx="300082" cy="369332"/>
          </a:xfrm>
          <a:prstGeom prst="rect">
            <a:avLst/>
          </a:prstGeom>
          <a:noFill/>
        </p:spPr>
        <p:txBody>
          <a:bodyPr wrap="none" rtlCol="0">
            <a:spAutoFit/>
          </a:bodyPr>
          <a:lstStyle/>
          <a:p>
            <a:r>
              <a:rPr lang="en-US" dirty="0" smtClean="0"/>
              <a:t>+</a:t>
            </a:r>
            <a:endParaRPr lang="en-US" dirty="0"/>
          </a:p>
        </p:txBody>
      </p:sp>
      <p:sp>
        <p:nvSpPr>
          <p:cNvPr id="22" name="TextBox 21"/>
          <p:cNvSpPr txBox="1"/>
          <p:nvPr/>
        </p:nvSpPr>
        <p:spPr>
          <a:xfrm>
            <a:off x="3756199" y="5971257"/>
            <a:ext cx="1710725" cy="369332"/>
          </a:xfrm>
          <a:prstGeom prst="rect">
            <a:avLst/>
          </a:prstGeom>
          <a:noFill/>
        </p:spPr>
        <p:txBody>
          <a:bodyPr wrap="none" rtlCol="0">
            <a:spAutoFit/>
          </a:bodyPr>
          <a:lstStyle/>
          <a:p>
            <a:r>
              <a:rPr lang="en-US" sz="900" dirty="0" smtClean="0"/>
              <a:t>Python module</a:t>
            </a:r>
          </a:p>
          <a:p>
            <a:r>
              <a:rPr lang="en-US" sz="900" dirty="0"/>
              <a:t>	</a:t>
            </a:r>
            <a:r>
              <a:rPr lang="en-US" sz="900" dirty="0" smtClean="0"/>
              <a:t>chain to need no input</a:t>
            </a:r>
            <a:endParaRPr lang="en-US" sz="900" dirty="0"/>
          </a:p>
        </p:txBody>
      </p:sp>
      <p:sp>
        <p:nvSpPr>
          <p:cNvPr id="23" name="TextBox 22"/>
          <p:cNvSpPr txBox="1"/>
          <p:nvPr/>
        </p:nvSpPr>
        <p:spPr>
          <a:xfrm>
            <a:off x="3719143" y="4400292"/>
            <a:ext cx="1952953" cy="1200329"/>
          </a:xfrm>
          <a:prstGeom prst="rect">
            <a:avLst/>
          </a:prstGeom>
          <a:noFill/>
        </p:spPr>
        <p:txBody>
          <a:bodyPr wrap="none" rtlCol="0">
            <a:spAutoFit/>
          </a:bodyPr>
          <a:lstStyle/>
          <a:p>
            <a:r>
              <a:rPr lang="en-US" sz="1200" dirty="0" smtClean="0"/>
              <a:t>get_random_frequency()</a:t>
            </a:r>
          </a:p>
          <a:p>
            <a:r>
              <a:rPr lang="en-US" sz="1200" dirty="0"/>
              <a:t>	</a:t>
            </a:r>
            <a:r>
              <a:rPr lang="en-US" sz="1200" dirty="0" smtClean="0"/>
              <a:t>return frequency</a:t>
            </a:r>
          </a:p>
          <a:p>
            <a:r>
              <a:rPr lang="en-US" sz="1200" dirty="0" smtClean="0"/>
              <a:t>get_random_metal()</a:t>
            </a:r>
          </a:p>
          <a:p>
            <a:r>
              <a:rPr lang="en-US" sz="1200" dirty="0"/>
              <a:t>	</a:t>
            </a:r>
            <a:r>
              <a:rPr lang="en-US" sz="1200" dirty="0" smtClean="0"/>
              <a:t>return metal</a:t>
            </a:r>
          </a:p>
          <a:p>
            <a:r>
              <a:rPr lang="en-US" sz="1200" dirty="0" smtClean="0"/>
              <a:t>get_metal_threshold(metal)</a:t>
            </a:r>
          </a:p>
          <a:p>
            <a:r>
              <a:rPr lang="en-US" sz="1200" dirty="0"/>
              <a:t>	</a:t>
            </a:r>
            <a:r>
              <a:rPr lang="en-US" sz="1200" dirty="0" smtClean="0"/>
              <a:t>return threshold</a:t>
            </a:r>
          </a:p>
        </p:txBody>
      </p:sp>
      <p:sp>
        <p:nvSpPr>
          <p:cNvPr id="24" name="TextBox 23"/>
          <p:cNvSpPr txBox="1"/>
          <p:nvPr/>
        </p:nvSpPr>
        <p:spPr>
          <a:xfrm>
            <a:off x="6052108" y="5922708"/>
            <a:ext cx="299631"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16418564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Translation</a:t>
            </a:r>
            <a:endParaRPr lang="en-US" dirty="0"/>
          </a:p>
        </p:txBody>
      </p:sp>
      <p:pic>
        <p:nvPicPr>
          <p:cNvPr id="4" name="Picture 3" descr="1280px-Place_des_ecritures_Figea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052" y="1417638"/>
            <a:ext cx="5926666" cy="4444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542187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Accessible States</a:t>
            </a:r>
            <a:endParaRPr lang="en-US" dirty="0"/>
          </a:p>
        </p:txBody>
      </p:sp>
      <p:pic>
        <p:nvPicPr>
          <p:cNvPr id="4" name="Picture 3" descr="big-bang.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154604" y="1417638"/>
            <a:ext cx="6672791" cy="463759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154604" y="5685896"/>
            <a:ext cx="4623795"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retrievable record of all states through time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3436165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ain_ideas.png"/>
          <p:cNvPicPr>
            <a:picLocks noGrp="1" noChangeAspect="1"/>
          </p:cNvPicPr>
          <p:nvPr>
            <p:ph idx="1"/>
          </p:nvPr>
        </p:nvPicPr>
        <p:blipFill rotWithShape="1">
          <a:blip r:embed="rId3">
            <a:extLst>
              <a:ext uri="{28A0092B-C50C-407E-A947-70E740481C1C}">
                <a14:useLocalDpi xmlns:a14="http://schemas.microsoft.com/office/drawing/2010/main" val="0"/>
              </a:ext>
            </a:extLst>
          </a:blip>
          <a:srcRect t="-26" b="8614"/>
          <a:stretch/>
        </p:blipFill>
        <p:spPr>
          <a:xfrm>
            <a:off x="105508" y="2116667"/>
            <a:ext cx="4373370" cy="3347590"/>
          </a:xfrm>
          <a:prstGeom prst="rect">
            <a:avLst/>
          </a:prstGeom>
          <a:ln>
            <a:noFill/>
          </a:ln>
          <a:effectLst>
            <a:outerShdw blurRad="292100" dist="139700" dir="2700000" algn="tl" rotWithShape="0">
              <a:srgbClr val="333333">
                <a:alpha val="65000"/>
              </a:srgbClr>
            </a:outerShdw>
          </a:effectLst>
        </p:spPr>
      </p:pic>
      <p:pic>
        <p:nvPicPr>
          <p:cNvPr id="6" name="Picture 5" descr="server_roo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024" y="2116667"/>
            <a:ext cx="4168205" cy="3347590"/>
          </a:xfrm>
          <a:prstGeom prst="rect">
            <a:avLst/>
          </a:prstGeom>
          <a:ln>
            <a:noFill/>
          </a:ln>
          <a:effectLst>
            <a:outerShdw blurRad="292100" dist="139700" dir="2700000" algn="tl" rotWithShape="0">
              <a:srgbClr val="333333">
                <a:alpha val="65000"/>
              </a:srgbClr>
            </a:outerShdw>
          </a:effectLst>
        </p:spPr>
      </p:pic>
      <p:sp>
        <p:nvSpPr>
          <p:cNvPr id="9" name="Right Arrow 8"/>
          <p:cNvSpPr/>
          <p:nvPr/>
        </p:nvSpPr>
        <p:spPr>
          <a:xfrm>
            <a:off x="4005386" y="3626468"/>
            <a:ext cx="122441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TextBox 10"/>
          <p:cNvSpPr txBox="1"/>
          <p:nvPr/>
        </p:nvSpPr>
        <p:spPr>
          <a:xfrm>
            <a:off x="6483822" y="1573609"/>
            <a:ext cx="814721" cy="369332"/>
          </a:xfrm>
          <a:prstGeom prst="rect">
            <a:avLst/>
          </a:prstGeom>
          <a:noFill/>
        </p:spPr>
        <p:txBody>
          <a:bodyPr wrap="none" rtlCol="0">
            <a:spAutoFit/>
          </a:bodyPr>
          <a:lstStyle/>
          <a:p>
            <a:r>
              <a:rPr lang="en-US" dirty="0" smtClean="0"/>
              <a:t>Design</a:t>
            </a:r>
            <a:endParaRPr lang="en-US" dirty="0"/>
          </a:p>
        </p:txBody>
      </p:sp>
      <p:sp>
        <p:nvSpPr>
          <p:cNvPr id="12" name="TextBox 11"/>
          <p:cNvSpPr txBox="1"/>
          <p:nvPr/>
        </p:nvSpPr>
        <p:spPr>
          <a:xfrm>
            <a:off x="1804050" y="1554665"/>
            <a:ext cx="966931" cy="369332"/>
          </a:xfrm>
          <a:prstGeom prst="rect">
            <a:avLst/>
          </a:prstGeom>
          <a:noFill/>
        </p:spPr>
        <p:txBody>
          <a:bodyPr wrap="none" rtlCol="0">
            <a:spAutoFit/>
          </a:bodyPr>
          <a:lstStyle/>
          <a:p>
            <a:r>
              <a:rPr lang="en-US" dirty="0" smtClean="0"/>
              <a:t>Concept</a:t>
            </a:r>
            <a:endParaRPr lang="en-US" dirty="0"/>
          </a:p>
        </p:txBody>
      </p:sp>
      <p:sp>
        <p:nvSpPr>
          <p:cNvPr id="13" name="TextBox 12"/>
          <p:cNvSpPr txBox="1"/>
          <p:nvPr/>
        </p:nvSpPr>
        <p:spPr>
          <a:xfrm>
            <a:off x="1510763" y="612205"/>
            <a:ext cx="6200623" cy="707886"/>
          </a:xfrm>
          <a:prstGeom prst="rect">
            <a:avLst/>
          </a:prstGeom>
          <a:noFill/>
        </p:spPr>
        <p:txBody>
          <a:bodyPr wrap="square" rtlCol="0">
            <a:spAutoFit/>
          </a:bodyPr>
          <a:lstStyle/>
          <a:p>
            <a:pPr algn="ctr"/>
            <a:r>
              <a:rPr lang="en-US" sz="4000" dirty="0" smtClean="0"/>
              <a:t>Concept to Design</a:t>
            </a:r>
            <a:endParaRPr lang="en-US" sz="4000" dirty="0"/>
          </a:p>
        </p:txBody>
      </p:sp>
    </p:spTree>
    <p:extLst>
      <p:ext uri="{BB962C8B-B14F-4D97-AF65-F5344CB8AC3E}">
        <p14:creationId xmlns:p14="http://schemas.microsoft.com/office/powerpoint/2010/main" val="15864955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sa-eo-ch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88" y="4042118"/>
            <a:ext cx="3493452" cy="262481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 y="180572"/>
            <a:ext cx="8229600" cy="1143000"/>
          </a:xfrm>
        </p:spPr>
        <p:txBody>
          <a:bodyPr>
            <a:normAutofit fontScale="90000"/>
          </a:bodyPr>
          <a:lstStyle/>
          <a:p>
            <a:r>
              <a:rPr lang="en-US" dirty="0" smtClean="0"/>
              <a:t>Big Data in the Earth Science Domain</a:t>
            </a:r>
            <a:endParaRPr lang="en-US" dirty="0"/>
          </a:p>
        </p:txBody>
      </p:sp>
      <p:pic>
        <p:nvPicPr>
          <p:cNvPr id="6" name="Picture 5" descr="Cesium_illustration750_36537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5468" y="2760469"/>
            <a:ext cx="3205765" cy="3133101"/>
          </a:xfrm>
          <a:prstGeom prst="rect">
            <a:avLst/>
          </a:prstGeom>
          <a:ln>
            <a:noFill/>
          </a:ln>
          <a:effectLst>
            <a:outerShdw blurRad="292100" dist="139700" dir="2700000" algn="tl" rotWithShape="0">
              <a:srgbClr val="333333">
                <a:alpha val="65000"/>
              </a:srgbClr>
            </a:outerShdw>
          </a:effectLst>
        </p:spPr>
      </p:pic>
      <p:pic>
        <p:nvPicPr>
          <p:cNvPr id="5" name="Picture 4" descr="C00839_GHCNM-Station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8094" y="1120961"/>
            <a:ext cx="4205270" cy="3153953"/>
          </a:xfrm>
          <a:prstGeom prst="rect">
            <a:avLst/>
          </a:prstGeom>
          <a:ln>
            <a:noFill/>
          </a:ln>
          <a:effectLst>
            <a:outerShdw blurRad="292100" dist="139700" dir="2700000" algn="tl" rotWithShape="0">
              <a:srgbClr val="333333">
                <a:alpha val="65000"/>
              </a:srgbClr>
            </a:outerShdw>
          </a:effectLst>
        </p:spPr>
      </p:pic>
      <p:pic>
        <p:nvPicPr>
          <p:cNvPr id="4" name="Picture 3" descr="weather-satellit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24" y="1603049"/>
            <a:ext cx="2133600" cy="1499616"/>
          </a:xfrm>
          <a:prstGeom prst="rect">
            <a:avLst/>
          </a:prstGeom>
          <a:ln>
            <a:noFill/>
          </a:ln>
          <a:effectLst>
            <a:outerShdw blurRad="292100" dist="139700" dir="2700000" algn="tl" rotWithShape="0">
              <a:srgbClr val="333333">
                <a:alpha val="65000"/>
              </a:srgbClr>
            </a:outerShdw>
          </a:effectLst>
        </p:spPr>
      </p:pic>
      <p:pic>
        <p:nvPicPr>
          <p:cNvPr id="8" name="Picture 7" descr="114312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4501" y="4609234"/>
            <a:ext cx="1448310" cy="1819485"/>
          </a:xfrm>
          <a:prstGeom prst="rect">
            <a:avLst/>
          </a:prstGeom>
          <a:ln>
            <a:noFill/>
          </a:ln>
          <a:effectLst>
            <a:outerShdw blurRad="292100" dist="139700" dir="2700000" algn="tl" rotWithShape="0">
              <a:srgbClr val="333333">
                <a:alpha val="65000"/>
              </a:srgbClr>
            </a:outerShdw>
          </a:effectLst>
        </p:spPr>
      </p:pic>
      <p:pic>
        <p:nvPicPr>
          <p:cNvPr id="9" name="Picture 8" descr="R-Programming.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455" y="3186408"/>
            <a:ext cx="961074" cy="729090"/>
          </a:xfrm>
          <a:prstGeom prst="rect">
            <a:avLst/>
          </a:prstGeom>
          <a:ln>
            <a:noFill/>
          </a:ln>
          <a:effectLst>
            <a:outerShdw blurRad="292100" dist="139700" dir="2700000" algn="tl" rotWithShape="0">
              <a:srgbClr val="333333">
                <a:alpha val="65000"/>
              </a:srgbClr>
            </a:outerShdw>
          </a:effectLst>
        </p:spPr>
      </p:pic>
      <p:pic>
        <p:nvPicPr>
          <p:cNvPr id="10" name="Picture 9" descr="opengraph-icon-200x20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3213" y="1120961"/>
            <a:ext cx="1712387" cy="1712387"/>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622859" y="6153031"/>
            <a:ext cx="2687192" cy="369332"/>
          </a:xfrm>
          <a:prstGeom prst="rect">
            <a:avLst/>
          </a:prstGeom>
          <a:noFill/>
        </p:spPr>
        <p:txBody>
          <a:bodyPr wrap="none" rtlCol="0">
            <a:spAutoFit/>
          </a:bodyPr>
          <a:lstStyle/>
          <a:p>
            <a:r>
              <a:rPr lang="en-US" dirty="0" smtClean="0"/>
              <a:t>Data, technologies, people</a:t>
            </a:r>
            <a:endParaRPr lang="en-US" dirty="0"/>
          </a:p>
        </p:txBody>
      </p:sp>
    </p:spTree>
    <p:extLst>
      <p:ext uri="{BB962C8B-B14F-4D97-AF65-F5344CB8AC3E}">
        <p14:creationId xmlns:p14="http://schemas.microsoft.com/office/powerpoint/2010/main" val="32585761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Tenets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A</a:t>
            </a:r>
            <a:r>
              <a:rPr lang="en-US" dirty="0" smtClean="0"/>
              <a:t>bstract and generic </a:t>
            </a:r>
            <a:r>
              <a:rPr lang="en-US" dirty="0"/>
              <a:t>f</a:t>
            </a:r>
            <a:r>
              <a:rPr lang="en-US" dirty="0" smtClean="0"/>
              <a:t>ramework</a:t>
            </a:r>
          </a:p>
          <a:p>
            <a:pPr marL="457200" lvl="1" indent="0">
              <a:buNone/>
            </a:pPr>
            <a:r>
              <a:rPr lang="en-US" i="1" dirty="0" smtClean="0"/>
              <a:t>Try not to make assumptions about the project</a:t>
            </a:r>
          </a:p>
          <a:p>
            <a:pPr lvl="2"/>
            <a:r>
              <a:rPr lang="en-US" dirty="0" smtClean="0"/>
              <a:t>Author assumptions</a:t>
            </a:r>
          </a:p>
          <a:p>
            <a:pPr lvl="3"/>
            <a:r>
              <a:rPr lang="en-US" dirty="0" smtClean="0"/>
              <a:t>Number (Started with two, now there are five, </a:t>
            </a:r>
            <a:r>
              <a:rPr lang="is-IS" dirty="0" smtClean="0"/>
              <a:t>…)</a:t>
            </a:r>
            <a:endParaRPr lang="en-US" dirty="0" smtClean="0"/>
          </a:p>
          <a:p>
            <a:pPr lvl="3"/>
            <a:r>
              <a:rPr lang="en-US" dirty="0" smtClean="0"/>
              <a:t>Diversity (data scientist, physical scientist, technologist, </a:t>
            </a:r>
            <a:r>
              <a:rPr lang="is-IS" dirty="0" smtClean="0"/>
              <a:t>…)</a:t>
            </a:r>
          </a:p>
          <a:p>
            <a:pPr lvl="2"/>
            <a:r>
              <a:rPr lang="is-IS" dirty="0" smtClean="0"/>
              <a:t>Organizational Assumptions</a:t>
            </a:r>
          </a:p>
          <a:p>
            <a:pPr lvl="3"/>
            <a:r>
              <a:rPr lang="en-US" dirty="0" smtClean="0"/>
              <a:t>Version </a:t>
            </a:r>
            <a:r>
              <a:rPr lang="is-IS" dirty="0" smtClean="0"/>
              <a:t>control (git, subversion, mercurial, filesystem (none), ...)</a:t>
            </a:r>
          </a:p>
          <a:p>
            <a:pPr lvl="3"/>
            <a:r>
              <a:rPr lang="is-IS" dirty="0" smtClean="0"/>
              <a:t>Security (avoid scaring IT – no strange dependencies)</a:t>
            </a:r>
          </a:p>
          <a:p>
            <a:pPr lvl="2"/>
            <a:r>
              <a:rPr lang="is-IS" dirty="0" smtClean="0"/>
              <a:t>Code assumptions</a:t>
            </a:r>
            <a:endParaRPr lang="en-US" dirty="0" smtClean="0"/>
          </a:p>
          <a:p>
            <a:pPr lvl="3"/>
            <a:r>
              <a:rPr lang="en-US" dirty="0" smtClean="0"/>
              <a:t>Language </a:t>
            </a:r>
            <a:r>
              <a:rPr lang="en-US" dirty="0"/>
              <a:t>(Fortran </a:t>
            </a:r>
            <a:r>
              <a:rPr lang="en-US" dirty="0" smtClean="0"/>
              <a:t>and/or </a:t>
            </a:r>
            <a:r>
              <a:rPr lang="en-US" dirty="0"/>
              <a:t>Python </a:t>
            </a:r>
            <a:r>
              <a:rPr lang="en-US" dirty="0" smtClean="0"/>
              <a:t>and/or </a:t>
            </a:r>
            <a:r>
              <a:rPr lang="is-IS" dirty="0"/>
              <a:t>…)</a:t>
            </a:r>
            <a:endParaRPr lang="en-US" dirty="0"/>
          </a:p>
          <a:p>
            <a:pPr lvl="3"/>
            <a:r>
              <a:rPr lang="en-US" dirty="0"/>
              <a:t>Structure (module vs. function vs. compiled code</a:t>
            </a:r>
            <a:r>
              <a:rPr lang="en-US" dirty="0" smtClean="0"/>
              <a:t>)</a:t>
            </a:r>
          </a:p>
          <a:p>
            <a:pPr lvl="2"/>
            <a:r>
              <a:rPr lang="en-US" dirty="0" smtClean="0"/>
              <a:t>Product assumptions</a:t>
            </a:r>
          </a:p>
          <a:p>
            <a:pPr lvl="3"/>
            <a:r>
              <a:rPr lang="en-US" dirty="0" smtClean="0"/>
              <a:t>Workflows (how code is combined)</a:t>
            </a:r>
          </a:p>
          <a:p>
            <a:pPr lvl="3"/>
            <a:r>
              <a:rPr lang="en-US" dirty="0" smtClean="0"/>
              <a:t>Outputs (what are the structures, i.e. things produced by project)</a:t>
            </a:r>
          </a:p>
          <a:p>
            <a:pPr lvl="3"/>
            <a:r>
              <a:rPr lang="en-US" dirty="0" smtClean="0"/>
              <a:t> Storage (which ones/how are structures going to be stored)</a:t>
            </a:r>
          </a:p>
          <a:p>
            <a:pPr lvl="2"/>
            <a:endParaRPr lang="en-US" dirty="0" smtClean="0"/>
          </a:p>
        </p:txBody>
      </p:sp>
    </p:spTree>
    <p:extLst>
      <p:ext uri="{BB962C8B-B14F-4D97-AF65-F5344CB8AC3E}">
        <p14:creationId xmlns:p14="http://schemas.microsoft.com/office/powerpoint/2010/main" val="34327265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Tenets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Seamless</a:t>
            </a:r>
            <a:r>
              <a:rPr lang="en-US" dirty="0"/>
              <a:t> </a:t>
            </a:r>
            <a:r>
              <a:rPr lang="en-US" dirty="0" smtClean="0"/>
              <a:t>and comprehensive </a:t>
            </a:r>
            <a:r>
              <a:rPr lang="en-US" dirty="0"/>
              <a:t>u</a:t>
            </a:r>
            <a:r>
              <a:rPr lang="en-US" dirty="0" smtClean="0"/>
              <a:t>tility</a:t>
            </a:r>
          </a:p>
          <a:p>
            <a:pPr marL="457200" lvl="1" indent="0">
              <a:buNone/>
            </a:pPr>
            <a:r>
              <a:rPr lang="en-US" i="1" dirty="0" smtClean="0"/>
              <a:t>Automatically add DRY functionality without obfuscation</a:t>
            </a:r>
          </a:p>
          <a:p>
            <a:pPr lvl="2"/>
            <a:r>
              <a:rPr lang="en-US" dirty="0" smtClean="0"/>
              <a:t>Provide state access</a:t>
            </a:r>
          </a:p>
          <a:p>
            <a:pPr lvl="3"/>
            <a:r>
              <a:rPr lang="en-US" dirty="0" smtClean="0"/>
              <a:t>Components (every file addition/removal/change via version control)</a:t>
            </a:r>
          </a:p>
          <a:p>
            <a:pPr lvl="3"/>
            <a:r>
              <a:rPr lang="en-US" dirty="0"/>
              <a:t>F</a:t>
            </a:r>
            <a:r>
              <a:rPr lang="en-US" dirty="0" smtClean="0"/>
              <a:t>unctions (run the current code or a specific historical version)</a:t>
            </a:r>
          </a:p>
          <a:p>
            <a:pPr lvl="3"/>
            <a:r>
              <a:rPr lang="en-US" dirty="0" smtClean="0"/>
              <a:t>Structures (functions may require specific copies of structures)</a:t>
            </a:r>
          </a:p>
          <a:p>
            <a:pPr lvl="3"/>
            <a:r>
              <a:rPr lang="en-US" dirty="0" smtClean="0"/>
              <a:t>Workflows (as functions change how we combine them also changes)</a:t>
            </a:r>
          </a:p>
          <a:p>
            <a:pPr lvl="3"/>
            <a:r>
              <a:rPr lang="en-US" dirty="0" smtClean="0"/>
              <a:t>Evaluations (store inputs, outputs, metadata for every evaluation)</a:t>
            </a:r>
            <a:endParaRPr lang="is-IS" dirty="0" smtClean="0"/>
          </a:p>
          <a:p>
            <a:pPr lvl="2"/>
            <a:r>
              <a:rPr lang="is-IS" dirty="0" smtClean="0"/>
              <a:t>Provide uniformity</a:t>
            </a:r>
          </a:p>
          <a:p>
            <a:pPr lvl="3"/>
            <a:r>
              <a:rPr lang="en-US" dirty="0" smtClean="0"/>
              <a:t>Components (automate the guts of version control updating)</a:t>
            </a:r>
            <a:endParaRPr lang="is-IS" dirty="0" smtClean="0"/>
          </a:p>
          <a:p>
            <a:pPr lvl="3"/>
            <a:r>
              <a:rPr lang="is-IS" dirty="0" smtClean="0"/>
              <a:t>Functions (fortran, python, makefile commands, all the same)</a:t>
            </a:r>
          </a:p>
          <a:p>
            <a:pPr lvl="3"/>
            <a:r>
              <a:rPr lang="is-IS" dirty="0" smtClean="0"/>
              <a:t>Structures (user defined, nestable, reusable, and easily changeable)</a:t>
            </a:r>
          </a:p>
          <a:p>
            <a:pPr lvl="3"/>
            <a:r>
              <a:rPr lang="is-IS" dirty="0" smtClean="0"/>
              <a:t>Workflows (function combinations, glued together by structures)</a:t>
            </a:r>
          </a:p>
          <a:p>
            <a:pPr lvl="3"/>
            <a:r>
              <a:rPr lang="is-IS" dirty="0" smtClean="0"/>
              <a:t>Evaluations (View matching or translatable structure records together)</a:t>
            </a:r>
          </a:p>
          <a:p>
            <a:pPr lvl="2"/>
            <a:r>
              <a:rPr lang="is-IS" dirty="0" smtClean="0"/>
              <a:t>Provide project access</a:t>
            </a:r>
          </a:p>
          <a:p>
            <a:pPr lvl="3"/>
            <a:r>
              <a:rPr lang="is-IS" dirty="0" smtClean="0"/>
              <a:t>Functions, Workflows, Evaluations (Once defined, available as REST services)</a:t>
            </a:r>
          </a:p>
          <a:p>
            <a:pPr lvl="3"/>
            <a:r>
              <a:rPr lang="is-IS" dirty="0" smtClean="0"/>
              <a:t>Multi user potential (sharing components, functions, workflows, and evaluations)</a:t>
            </a:r>
          </a:p>
          <a:p>
            <a:pPr lvl="3"/>
            <a:r>
              <a:rPr lang="is-IS" dirty="0" smtClean="0"/>
              <a:t>Multi deployment potential (single user or shared deployment)</a:t>
            </a:r>
          </a:p>
          <a:p>
            <a:pPr lvl="3"/>
            <a:endParaRPr lang="is-IS" dirty="0" smtClean="0"/>
          </a:p>
        </p:txBody>
      </p:sp>
    </p:spTree>
    <p:extLst>
      <p:ext uri="{BB962C8B-B14F-4D97-AF65-F5344CB8AC3E}">
        <p14:creationId xmlns:p14="http://schemas.microsoft.com/office/powerpoint/2010/main" val="2112853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Tenets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sz="3900" dirty="0" smtClean="0"/>
              <a:t>Accommodation for Development</a:t>
            </a:r>
          </a:p>
          <a:p>
            <a:pPr marL="457200" lvl="1" indent="0">
              <a:buNone/>
            </a:pPr>
            <a:r>
              <a:rPr lang="en-US" i="1" dirty="0" smtClean="0"/>
              <a:t>Promote flexible development strategies</a:t>
            </a:r>
          </a:p>
          <a:p>
            <a:pPr lvl="2"/>
            <a:r>
              <a:rPr lang="is-IS" dirty="0" smtClean="0"/>
              <a:t>For the Project Authors</a:t>
            </a:r>
            <a:endParaRPr lang="en-US" dirty="0" smtClean="0"/>
          </a:p>
          <a:p>
            <a:pPr lvl="3"/>
            <a:r>
              <a:rPr lang="en-US" dirty="0" smtClean="0"/>
              <a:t>Components (add, remove, update, enable, lock)</a:t>
            </a:r>
          </a:p>
          <a:p>
            <a:pPr lvl="3"/>
            <a:r>
              <a:rPr lang="en-US" dirty="0" smtClean="0"/>
              <a:t>Structures (Add/remove/update, groups, templates, translators)</a:t>
            </a:r>
          </a:p>
          <a:p>
            <a:pPr lvl="3"/>
            <a:r>
              <a:rPr lang="en-US" dirty="0" smtClean="0"/>
              <a:t>Functions (User based code by design)</a:t>
            </a:r>
          </a:p>
          <a:p>
            <a:pPr lvl="3"/>
            <a:r>
              <a:rPr lang="en-US" dirty="0" smtClean="0"/>
              <a:t>Workflows (Input sources specified on evaluation)</a:t>
            </a:r>
          </a:p>
          <a:p>
            <a:pPr lvl="3"/>
            <a:r>
              <a:rPr lang="en-US" dirty="0" smtClean="0"/>
              <a:t>Evaluations (Immutability, save by default, remove on request)</a:t>
            </a:r>
          </a:p>
          <a:p>
            <a:pPr lvl="2"/>
            <a:r>
              <a:rPr lang="en-US" dirty="0" smtClean="0"/>
              <a:t>For Harness Developers</a:t>
            </a:r>
          </a:p>
          <a:p>
            <a:pPr lvl="3"/>
            <a:r>
              <a:rPr lang="en-US" dirty="0" smtClean="0"/>
              <a:t>Modular development pattern (model/processor/controller separation)</a:t>
            </a:r>
          </a:p>
          <a:p>
            <a:pPr lvl="3"/>
            <a:r>
              <a:rPr lang="en-US" dirty="0" smtClean="0"/>
              <a:t>Plug and play drivers (what runs the code)</a:t>
            </a:r>
          </a:p>
          <a:p>
            <a:pPr lvl="3"/>
            <a:r>
              <a:rPr lang="en-US" dirty="0" smtClean="0"/>
              <a:t>No explicit classes and objects (dictionaries and named tuples)</a:t>
            </a:r>
          </a:p>
          <a:p>
            <a:pPr lvl="3"/>
            <a:r>
              <a:rPr lang="en-US" dirty="0" smtClean="0"/>
              <a:t>Functional patterns (closures, maps, filters)</a:t>
            </a:r>
          </a:p>
          <a:p>
            <a:pPr lvl="3"/>
            <a:r>
              <a:rPr lang="en-US" dirty="0" smtClean="0"/>
              <a:t>Easy to add features (new language drivers, machine learning modules)</a:t>
            </a:r>
          </a:p>
          <a:p>
            <a:pPr lvl="3"/>
            <a:r>
              <a:rPr lang="en-US" dirty="0" smtClean="0"/>
              <a:t>Easy to swap features (e.g. flask for twisted </a:t>
            </a:r>
            <a:r>
              <a:rPr lang="en-US" dirty="0" err="1" smtClean="0"/>
              <a:t>klein</a:t>
            </a:r>
            <a:r>
              <a:rPr lang="en-US" dirty="0" smtClean="0"/>
              <a:t> service controller)</a:t>
            </a:r>
          </a:p>
          <a:p>
            <a:pPr marL="1371600" lvl="3" indent="0">
              <a:buNone/>
            </a:pPr>
            <a:endParaRPr lang="en-US" dirty="0" smtClean="0"/>
          </a:p>
          <a:p>
            <a:pPr lvl="2"/>
            <a:endParaRPr lang="en-US" dirty="0" smtClean="0"/>
          </a:p>
        </p:txBody>
      </p:sp>
    </p:spTree>
    <p:extLst>
      <p:ext uri="{BB962C8B-B14F-4D97-AF65-F5344CB8AC3E}">
        <p14:creationId xmlns:p14="http://schemas.microsoft.com/office/powerpoint/2010/main" val="324980793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Deployment Architecture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5232665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36986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Architecture</a:t>
            </a:r>
            <a:endParaRPr lang="en-US" dirty="0"/>
          </a:p>
        </p:txBody>
      </p:sp>
      <p:graphicFrame>
        <p:nvGraphicFramePr>
          <p:cNvPr id="4" name="Diagram 3"/>
          <p:cNvGraphicFramePr/>
          <p:nvPr>
            <p:extLst>
              <p:ext uri="{D42A27DB-BD31-4B8C-83A1-F6EECF244321}">
                <p14:modId xmlns:p14="http://schemas.microsoft.com/office/powerpoint/2010/main" val="779909127"/>
              </p:ext>
            </p:extLst>
          </p:nvPr>
        </p:nvGraphicFramePr>
        <p:xfrm>
          <a:off x="457200" y="1397000"/>
          <a:ext cx="82296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18861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Harness Architecture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882425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47256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Harness Architecture</a:t>
            </a:r>
            <a:br>
              <a:rPr lang="en-US" dirty="0" smtClean="0"/>
            </a:br>
            <a:r>
              <a:rPr lang="en-US" dirty="0" smtClean="0"/>
              <a:t>Adding a Component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5849195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3277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Component Architecture</a:t>
            </a:r>
            <a:br>
              <a:rPr lang="en-US" dirty="0" smtClean="0"/>
            </a:br>
            <a:r>
              <a:rPr lang="en-US" dirty="0"/>
              <a:t>L</a:t>
            </a:r>
            <a:r>
              <a:rPr lang="en-US" dirty="0" smtClean="0"/>
              <a:t>ocal copy</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5329132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064103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Component Architecture</a:t>
            </a:r>
            <a:br>
              <a:rPr lang="en-US" dirty="0" smtClean="0"/>
            </a:br>
            <a:r>
              <a:rPr lang="en-US" dirty="0" smtClean="0"/>
              <a:t>Updating a Component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969795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317958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Component Architecture</a:t>
            </a:r>
            <a:br>
              <a:rPr lang="en-US" dirty="0" smtClean="0"/>
            </a:br>
            <a:r>
              <a:rPr lang="en-US" dirty="0" smtClean="0"/>
              <a:t>Function Structure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8188144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16256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Domain</a:t>
            </a:r>
            <a:br>
              <a:rPr lang="en-US" dirty="0" smtClean="0"/>
            </a:br>
            <a:r>
              <a:rPr lang="en-US" dirty="0" smtClean="0"/>
              <a:t>Characteristics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Highly </a:t>
            </a:r>
            <a:r>
              <a:rPr lang="en-US" dirty="0" smtClean="0"/>
              <a:t>involved projects and development environments</a:t>
            </a:r>
            <a:endParaRPr lang="en-US" dirty="0" smtClean="0"/>
          </a:p>
          <a:p>
            <a:r>
              <a:rPr lang="en-US" dirty="0" smtClean="0"/>
              <a:t>Projects </a:t>
            </a:r>
            <a:r>
              <a:rPr lang="en-US" dirty="0" smtClean="0"/>
              <a:t>containing multiple </a:t>
            </a:r>
            <a:r>
              <a:rPr lang="en-US" dirty="0" smtClean="0"/>
              <a:t>languages and project dependencies</a:t>
            </a:r>
            <a:endParaRPr lang="en-US" dirty="0" smtClean="0"/>
          </a:p>
          <a:p>
            <a:r>
              <a:rPr lang="en-US" dirty="0" smtClean="0"/>
              <a:t>Project </a:t>
            </a:r>
            <a:r>
              <a:rPr lang="en-US" dirty="0" smtClean="0"/>
              <a:t>duplication across </a:t>
            </a:r>
            <a:r>
              <a:rPr lang="en-US" dirty="0" smtClean="0"/>
              <a:t>teams, languages, time</a:t>
            </a:r>
            <a:endParaRPr lang="en-US" dirty="0" smtClean="0"/>
          </a:p>
          <a:p>
            <a:r>
              <a:rPr lang="en-US" dirty="0" smtClean="0"/>
              <a:t>Large Project </a:t>
            </a:r>
            <a:r>
              <a:rPr lang="en-US" dirty="0" smtClean="0"/>
              <a:t>evolution over </a:t>
            </a:r>
            <a:r>
              <a:rPr lang="en-US" dirty="0" smtClean="0"/>
              <a:t>time, technology change</a:t>
            </a:r>
            <a:endParaRPr lang="en-US" dirty="0" smtClean="0"/>
          </a:p>
          <a:p>
            <a:r>
              <a:rPr lang="en-US" dirty="0" smtClean="0"/>
              <a:t>Diverse array of tools (tech) </a:t>
            </a:r>
            <a:r>
              <a:rPr lang="en-US" dirty="0" smtClean="0"/>
              <a:t>to choose </a:t>
            </a:r>
            <a:r>
              <a:rPr lang="en-US" dirty="0" smtClean="0"/>
              <a:t>from</a:t>
            </a:r>
            <a:endParaRPr lang="en-US" dirty="0" smtClean="0"/>
          </a:p>
          <a:p>
            <a:r>
              <a:rPr lang="en-US" dirty="0" smtClean="0"/>
              <a:t>Large amount </a:t>
            </a:r>
            <a:r>
              <a:rPr lang="en-US" dirty="0" smtClean="0"/>
              <a:t>of </a:t>
            </a:r>
            <a:r>
              <a:rPr lang="en-US" dirty="0"/>
              <a:t>d</a:t>
            </a:r>
            <a:r>
              <a:rPr lang="en-US" dirty="0" smtClean="0"/>
              <a:t>ocumentation coverage required</a:t>
            </a:r>
            <a:endParaRPr lang="en-US" dirty="0" smtClean="0"/>
          </a:p>
          <a:p>
            <a:r>
              <a:rPr lang="en-US" dirty="0" smtClean="0"/>
              <a:t>Large </a:t>
            </a:r>
            <a:r>
              <a:rPr lang="en-US" dirty="0" smtClean="0"/>
              <a:t>scale, varied input </a:t>
            </a:r>
            <a:r>
              <a:rPr lang="en-US" dirty="0" smtClean="0"/>
              <a:t>datasets and dataset products</a:t>
            </a:r>
            <a:endParaRPr lang="en-US" dirty="0" smtClean="0"/>
          </a:p>
          <a:p>
            <a:r>
              <a:rPr lang="en-US" b="1" dirty="0" smtClean="0"/>
              <a:t>Full </a:t>
            </a:r>
            <a:r>
              <a:rPr lang="en-US" b="1" dirty="0" smtClean="0"/>
              <a:t>stack production (design, collection, analysis, production, maintenance)</a:t>
            </a:r>
          </a:p>
          <a:p>
            <a:r>
              <a:rPr lang="en-US" dirty="0" smtClean="0"/>
              <a:t>Enormous resource (computational) demands in product development</a:t>
            </a:r>
            <a:endParaRPr lang="en-US" dirty="0" smtClean="0"/>
          </a:p>
          <a:p>
            <a:r>
              <a:rPr lang="en-US" dirty="0" smtClean="0"/>
              <a:t>Enormous resource demands in live products</a:t>
            </a:r>
            <a:endParaRPr lang="en-US" dirty="0" smtClean="0"/>
          </a:p>
          <a:p>
            <a:r>
              <a:rPr lang="en-US" dirty="0" smtClean="0"/>
              <a:t>Legal obligations with results (conformity to published results)</a:t>
            </a:r>
            <a:endParaRPr lang="en-US" dirty="0" smtClean="0"/>
          </a:p>
          <a:p>
            <a:endParaRPr lang="en-US" dirty="0" smtClean="0"/>
          </a:p>
          <a:p>
            <a:r>
              <a:rPr lang="en-US" b="1" i="1" dirty="0" smtClean="0"/>
              <a:t>The scope, breadth and depth of data issues in this domain makes it the very definition of ‘big data’</a:t>
            </a:r>
            <a:endParaRPr lang="en-US" b="1" i="1" dirty="0" smtClean="0"/>
          </a:p>
          <a:p>
            <a:endParaRPr lang="en-US" dirty="0" smtClean="0"/>
          </a:p>
          <a:p>
            <a:endParaRPr lang="en-US" dirty="0"/>
          </a:p>
        </p:txBody>
      </p:sp>
    </p:spTree>
    <p:extLst>
      <p:ext uri="{BB962C8B-B14F-4D97-AF65-F5344CB8AC3E}">
        <p14:creationId xmlns:p14="http://schemas.microsoft.com/office/powerpoint/2010/main" val="238068126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 Architecture</a:t>
            </a:r>
            <a:br>
              <a:rPr lang="en-US" dirty="0" smtClean="0"/>
            </a:br>
            <a:r>
              <a:rPr lang="en-US" dirty="0" smtClean="0"/>
              <a:t>Adding a Function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666588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43345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 Architecture</a:t>
            </a:r>
            <a:br>
              <a:rPr lang="en-US" dirty="0" smtClean="0"/>
            </a:br>
            <a:r>
              <a:rPr lang="en-US" dirty="0" smtClean="0"/>
              <a:t>Functions in Harness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09910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44712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Workflow Architecture</a:t>
            </a:r>
            <a:br>
              <a:rPr lang="en-US" dirty="0" smtClean="0"/>
            </a:br>
            <a:r>
              <a:rPr lang="en-US" dirty="0" smtClean="0"/>
              <a:t>Adding A Workflow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777665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710938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Workflow Architecture</a:t>
            </a:r>
            <a:br>
              <a:rPr lang="en-US" dirty="0" smtClean="0"/>
            </a:br>
            <a:r>
              <a:rPr lang="en-US" dirty="0" smtClean="0"/>
              <a:t>A Workflow In Harness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03965625"/>
              </p:ext>
            </p:extLst>
          </p:nvPr>
        </p:nvGraphicFramePr>
        <p:xfrm>
          <a:off x="1" y="1565038"/>
          <a:ext cx="9144000" cy="51806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652911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Architecture</a:t>
            </a:r>
            <a:br>
              <a:rPr lang="en-US" dirty="0" smtClean="0"/>
            </a:br>
            <a:r>
              <a:rPr lang="en-US" dirty="0" smtClean="0"/>
              <a:t>Adding an Evaluation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461912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770830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Architecture</a:t>
            </a:r>
            <a:br>
              <a:rPr lang="en-US" dirty="0" smtClean="0"/>
            </a:br>
            <a:r>
              <a:rPr lang="en-US" dirty="0" smtClean="0"/>
              <a:t>Input Source Options</a:t>
            </a:r>
            <a:endParaRPr lang="en-US" dirty="0"/>
          </a:p>
        </p:txBody>
      </p:sp>
      <p:sp>
        <p:nvSpPr>
          <p:cNvPr id="3" name="Content Placeholder 2"/>
          <p:cNvSpPr>
            <a:spLocks noGrp="1"/>
          </p:cNvSpPr>
          <p:nvPr>
            <p:ph idx="1"/>
          </p:nvPr>
        </p:nvSpPr>
        <p:spPr/>
        <p:txBody>
          <a:bodyPr>
            <a:normAutofit/>
          </a:bodyPr>
          <a:lstStyle/>
          <a:p>
            <a:r>
              <a:rPr lang="en-US" dirty="0" smtClean="0"/>
              <a:t>Input Sources</a:t>
            </a:r>
          </a:p>
          <a:p>
            <a:pPr lvl="1"/>
            <a:r>
              <a:rPr lang="en-US" dirty="0" smtClean="0"/>
              <a:t>Outputs of other functions in the workflow</a:t>
            </a:r>
          </a:p>
          <a:p>
            <a:pPr lvl="2"/>
            <a:r>
              <a:rPr lang="en-US" dirty="0" smtClean="0"/>
              <a:t>Link output of another function to the input</a:t>
            </a:r>
          </a:p>
          <a:p>
            <a:pPr lvl="1"/>
            <a:r>
              <a:rPr lang="en-US" dirty="0" smtClean="0"/>
              <a:t>Direct entry by value</a:t>
            </a:r>
          </a:p>
          <a:p>
            <a:pPr lvl="2"/>
            <a:r>
              <a:rPr lang="en-US" dirty="0" smtClean="0"/>
              <a:t>Directly pass a value to the input</a:t>
            </a:r>
          </a:p>
          <a:p>
            <a:pPr lvl="1"/>
            <a:r>
              <a:rPr lang="en-US" dirty="0" smtClean="0"/>
              <a:t>Some saved structure of a previous evaluation</a:t>
            </a:r>
          </a:p>
          <a:p>
            <a:pPr lvl="2"/>
            <a:r>
              <a:rPr lang="en-US" dirty="0" smtClean="0"/>
              <a:t>Specify a record from another evaluation</a:t>
            </a:r>
          </a:p>
          <a:p>
            <a:pPr lvl="3"/>
            <a:r>
              <a:rPr lang="en-US" dirty="0" smtClean="0"/>
              <a:t>A named structure of a named evaluation</a:t>
            </a:r>
          </a:p>
          <a:p>
            <a:pPr lvl="3"/>
            <a:r>
              <a:rPr lang="en-US" dirty="0" smtClean="0"/>
              <a:t>A named structure of the most recent evaluation</a:t>
            </a:r>
            <a:endParaRPr lang="en-US" dirty="0"/>
          </a:p>
        </p:txBody>
      </p:sp>
    </p:spTree>
    <p:extLst>
      <p:ext uri="{BB962C8B-B14F-4D97-AF65-F5344CB8AC3E}">
        <p14:creationId xmlns:p14="http://schemas.microsoft.com/office/powerpoint/2010/main" val="148933922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Architecture</a:t>
            </a:r>
            <a:br>
              <a:rPr lang="en-US" dirty="0" smtClean="0"/>
            </a:br>
            <a:r>
              <a:rPr lang="en-US" dirty="0" smtClean="0"/>
              <a:t>Unspecified Input Sources</a:t>
            </a:r>
            <a:endParaRPr lang="en-US" dirty="0"/>
          </a:p>
        </p:txBody>
      </p:sp>
      <p:graphicFrame>
        <p:nvGraphicFramePr>
          <p:cNvPr id="6" name="Diagram 5"/>
          <p:cNvGraphicFramePr/>
          <p:nvPr>
            <p:extLst>
              <p:ext uri="{D42A27DB-BD31-4B8C-83A1-F6EECF244321}">
                <p14:modId xmlns:p14="http://schemas.microsoft.com/office/powerpoint/2010/main" val="2146930481"/>
              </p:ext>
            </p:extLst>
          </p:nvPr>
        </p:nvGraphicFramePr>
        <p:xfrm>
          <a:off x="491194" y="1768433"/>
          <a:ext cx="8110695" cy="4797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98979" y="3546570"/>
            <a:ext cx="184666" cy="369332"/>
          </a:xfrm>
          <a:prstGeom prst="rect">
            <a:avLst/>
          </a:prstGeom>
          <a:noFill/>
        </p:spPr>
        <p:txBody>
          <a:bodyPr wrap="none" rtlCol="0">
            <a:spAutoFit/>
          </a:bodyPr>
          <a:lstStyle/>
          <a:p>
            <a:endParaRPr lang="en-US" dirty="0"/>
          </a:p>
        </p:txBody>
      </p:sp>
      <p:sp>
        <p:nvSpPr>
          <p:cNvPr id="13" name="TextBox 12"/>
          <p:cNvSpPr txBox="1"/>
          <p:nvPr/>
        </p:nvSpPr>
        <p:spPr>
          <a:xfrm>
            <a:off x="5314313" y="6196615"/>
            <a:ext cx="3539164" cy="369332"/>
          </a:xfrm>
          <a:prstGeom prst="rect">
            <a:avLst/>
          </a:prstGeom>
          <a:noFill/>
        </p:spPr>
        <p:txBody>
          <a:bodyPr wrap="square" rtlCol="0">
            <a:spAutoFit/>
          </a:bodyPr>
          <a:lstStyle/>
          <a:p>
            <a:r>
              <a:rPr lang="en-US" dirty="0" smtClean="0"/>
              <a:t>Nebulous function order</a:t>
            </a:r>
            <a:endParaRPr lang="en-US" dirty="0"/>
          </a:p>
        </p:txBody>
      </p:sp>
    </p:spTree>
    <p:extLst>
      <p:ext uri="{BB962C8B-B14F-4D97-AF65-F5344CB8AC3E}">
        <p14:creationId xmlns:p14="http://schemas.microsoft.com/office/powerpoint/2010/main" val="369212977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Architecture</a:t>
            </a:r>
            <a:br>
              <a:rPr lang="en-US" dirty="0" smtClean="0"/>
            </a:br>
            <a:r>
              <a:rPr lang="en-US" dirty="0" smtClean="0"/>
              <a:t>Specified Input Sources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5230231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87845" y="6341163"/>
            <a:ext cx="7147735" cy="369332"/>
          </a:xfrm>
          <a:prstGeom prst="rect">
            <a:avLst/>
          </a:prstGeom>
          <a:noFill/>
        </p:spPr>
        <p:txBody>
          <a:bodyPr wrap="none" rtlCol="0">
            <a:spAutoFit/>
          </a:bodyPr>
          <a:lstStyle/>
          <a:p>
            <a:r>
              <a:rPr lang="en-US" dirty="0" smtClean="0"/>
              <a:t>As input sources are specified, order updates and checks against recursion </a:t>
            </a:r>
            <a:endParaRPr lang="en-US" dirty="0"/>
          </a:p>
        </p:txBody>
      </p:sp>
    </p:spTree>
    <p:extLst>
      <p:ext uri="{BB962C8B-B14F-4D97-AF65-F5344CB8AC3E}">
        <p14:creationId xmlns:p14="http://schemas.microsoft.com/office/powerpoint/2010/main" val="241688137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Architecture</a:t>
            </a:r>
            <a:br>
              <a:rPr lang="en-US" dirty="0" smtClean="0"/>
            </a:br>
            <a:r>
              <a:rPr lang="en-US" dirty="0" smtClean="0"/>
              <a:t>Performing an Evaluation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Each function is evaluated in turn</a:t>
            </a:r>
          </a:p>
          <a:p>
            <a:pPr lvl="1"/>
            <a:r>
              <a:rPr lang="en-US" dirty="0" smtClean="0"/>
              <a:t>Functions use the appropriate driver specified by function metadata in the workflow</a:t>
            </a:r>
          </a:p>
          <a:p>
            <a:pPr lvl="1"/>
            <a:r>
              <a:rPr lang="en-US" dirty="0" smtClean="0"/>
              <a:t>Each function records metadata after evaluation</a:t>
            </a:r>
          </a:p>
          <a:p>
            <a:pPr lvl="2"/>
            <a:r>
              <a:rPr lang="en-US" dirty="0" smtClean="0"/>
              <a:t>Execution time</a:t>
            </a:r>
          </a:p>
          <a:p>
            <a:pPr lvl="2"/>
            <a:r>
              <a:rPr lang="en-US" dirty="0" smtClean="0"/>
              <a:t>System resources</a:t>
            </a:r>
          </a:p>
          <a:p>
            <a:pPr lvl="1"/>
            <a:r>
              <a:rPr lang="en-US" dirty="0" smtClean="0"/>
              <a:t>The output of a function is temporarily stored if it is to be used later</a:t>
            </a:r>
          </a:p>
          <a:p>
            <a:pPr lvl="1"/>
            <a:r>
              <a:rPr lang="en-US" dirty="0" smtClean="0"/>
              <a:t>Function inputs/product are then passed back to the evaluation processor</a:t>
            </a:r>
          </a:p>
          <a:p>
            <a:r>
              <a:rPr lang="en-US" dirty="0" smtClean="0"/>
              <a:t>The evaluation processor creates storage structures for specified storage</a:t>
            </a:r>
          </a:p>
          <a:p>
            <a:r>
              <a:rPr lang="en-US" dirty="0" smtClean="0"/>
              <a:t>The evaluation processor then compiles metadata</a:t>
            </a:r>
          </a:p>
          <a:p>
            <a:pPr lvl="1"/>
            <a:endParaRPr lang="en-US" dirty="0"/>
          </a:p>
        </p:txBody>
      </p:sp>
    </p:spTree>
    <p:extLst>
      <p:ext uri="{BB962C8B-B14F-4D97-AF65-F5344CB8AC3E}">
        <p14:creationId xmlns:p14="http://schemas.microsoft.com/office/powerpoint/2010/main" val="148231200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Architecture</a:t>
            </a:r>
            <a:br>
              <a:rPr lang="en-US" dirty="0" smtClean="0"/>
            </a:br>
            <a:r>
              <a:rPr lang="en-US" dirty="0" smtClean="0"/>
              <a:t>Storing an Evaluation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7199805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90674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Domain</a:t>
            </a:r>
            <a:br>
              <a:rPr lang="en-US" dirty="0" smtClean="0"/>
            </a:br>
            <a:r>
              <a:rPr lang="en-US" dirty="0" smtClean="0"/>
              <a:t>Trends</a:t>
            </a:r>
            <a:endParaRPr lang="en-US" dirty="0"/>
          </a:p>
        </p:txBody>
      </p:sp>
      <p:sp>
        <p:nvSpPr>
          <p:cNvPr id="3" name="Content Placeholder 2"/>
          <p:cNvSpPr>
            <a:spLocks noGrp="1"/>
          </p:cNvSpPr>
          <p:nvPr>
            <p:ph idx="1"/>
          </p:nvPr>
        </p:nvSpPr>
        <p:spPr/>
        <p:txBody>
          <a:bodyPr/>
          <a:lstStyle/>
          <a:p>
            <a:r>
              <a:rPr lang="en-US" dirty="0" smtClean="0"/>
              <a:t>Technology -&gt; Increasing options</a:t>
            </a:r>
          </a:p>
          <a:p>
            <a:r>
              <a:rPr lang="en-US" dirty="0" smtClean="0"/>
              <a:t>Stakeholders -&gt; More demanding</a:t>
            </a:r>
          </a:p>
          <a:p>
            <a:r>
              <a:rPr lang="en-US" dirty="0" smtClean="0"/>
              <a:t>Algorithms -&gt; More Complex</a:t>
            </a:r>
          </a:p>
          <a:p>
            <a:r>
              <a:rPr lang="en-US" dirty="0" smtClean="0"/>
              <a:t>Funding -&gt; Relatively Stagnant</a:t>
            </a:r>
          </a:p>
          <a:p>
            <a:r>
              <a:rPr lang="en-US" dirty="0" smtClean="0"/>
              <a:t>People -&gt; Increasing specialization</a:t>
            </a:r>
          </a:p>
          <a:p>
            <a:endParaRPr lang="en-US" dirty="0" smtClean="0"/>
          </a:p>
          <a:p>
            <a:r>
              <a:rPr lang="en-US" dirty="0" smtClean="0"/>
              <a:t>Obligations -&gt; Increasing</a:t>
            </a:r>
          </a:p>
          <a:p>
            <a:endParaRPr lang="en-US" dirty="0"/>
          </a:p>
        </p:txBody>
      </p:sp>
    </p:spTree>
    <p:extLst>
      <p:ext uri="{BB962C8B-B14F-4D97-AF65-F5344CB8AC3E}">
        <p14:creationId xmlns:p14="http://schemas.microsoft.com/office/powerpoint/2010/main" val="89715520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Architecture</a:t>
            </a:r>
            <a:br>
              <a:rPr lang="en-US" dirty="0" smtClean="0"/>
            </a:br>
            <a:r>
              <a:rPr lang="en-US" dirty="0" smtClean="0"/>
              <a:t>Overview</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Structures are parameters of the system</a:t>
            </a:r>
          </a:p>
          <a:p>
            <a:pPr lvl="1"/>
            <a:r>
              <a:rPr lang="en-US" dirty="0" smtClean="0"/>
              <a:t>Language agnostic</a:t>
            </a:r>
          </a:p>
          <a:p>
            <a:pPr lvl="1"/>
            <a:r>
              <a:rPr lang="en-US" dirty="0" smtClean="0"/>
              <a:t>Class of classes, can be topologies</a:t>
            </a:r>
          </a:p>
          <a:p>
            <a:r>
              <a:rPr lang="en-US" dirty="0" smtClean="0"/>
              <a:t>Structures can be optionally grouped</a:t>
            </a:r>
          </a:p>
          <a:p>
            <a:pPr lvl="1"/>
            <a:r>
              <a:rPr lang="en-US" dirty="0" smtClean="0"/>
              <a:t>Groups are additional metadata labels for projects with large numbers of structures</a:t>
            </a:r>
          </a:p>
          <a:p>
            <a:pPr lvl="1"/>
            <a:r>
              <a:rPr lang="en-US" dirty="0" smtClean="0"/>
              <a:t>Topologies</a:t>
            </a:r>
          </a:p>
          <a:p>
            <a:r>
              <a:rPr lang="en-US" dirty="0" smtClean="0"/>
              <a:t>Every structure contains templates</a:t>
            </a:r>
          </a:p>
          <a:p>
            <a:pPr lvl="1"/>
            <a:r>
              <a:rPr lang="en-US" dirty="0" smtClean="0"/>
              <a:t>Templates are groups of fields</a:t>
            </a:r>
          </a:p>
          <a:p>
            <a:pPr lvl="1"/>
            <a:r>
              <a:rPr lang="en-US" dirty="0" smtClean="0"/>
              <a:t>Models/Classes</a:t>
            </a:r>
          </a:p>
          <a:p>
            <a:r>
              <a:rPr lang="en-US" dirty="0" smtClean="0"/>
              <a:t>A template field has a name and a type</a:t>
            </a:r>
          </a:p>
          <a:p>
            <a:pPr lvl="1"/>
            <a:r>
              <a:rPr lang="en-US" dirty="0" smtClean="0"/>
              <a:t>The name is unique to the template</a:t>
            </a:r>
          </a:p>
          <a:p>
            <a:pPr lvl="1"/>
            <a:r>
              <a:rPr lang="en-US" dirty="0" smtClean="0"/>
              <a:t>The type can be</a:t>
            </a:r>
          </a:p>
          <a:p>
            <a:pPr lvl="2"/>
            <a:r>
              <a:rPr lang="en-US" dirty="0" smtClean="0"/>
              <a:t>basic type (string, number) </a:t>
            </a:r>
          </a:p>
          <a:p>
            <a:pPr lvl="2"/>
            <a:r>
              <a:rPr lang="en-US" dirty="0" smtClean="0"/>
              <a:t>User type (any other structure template)</a:t>
            </a:r>
          </a:p>
          <a:p>
            <a:pPr lvl="3"/>
            <a:r>
              <a:rPr lang="en-US" dirty="0" smtClean="0"/>
              <a:t>Recursion is automatically prevented</a:t>
            </a:r>
          </a:p>
          <a:p>
            <a:pPr lvl="2"/>
            <a:r>
              <a:rPr lang="en-US" dirty="0" smtClean="0"/>
              <a:t>A collection type (collection of any user type or basic type)</a:t>
            </a:r>
          </a:p>
          <a:p>
            <a:pPr lvl="1"/>
            <a:r>
              <a:rPr lang="en-US" dirty="0" smtClean="0"/>
              <a:t>Fields can specify order and requirement</a:t>
            </a:r>
          </a:p>
          <a:p>
            <a:r>
              <a:rPr lang="en-US" dirty="0" smtClean="0"/>
              <a:t>Structure templates can provide translators between each other</a:t>
            </a:r>
          </a:p>
          <a:p>
            <a:pPr lvl="1"/>
            <a:r>
              <a:rPr lang="en-US" dirty="0" smtClean="0"/>
              <a:t>If a specific structure template is desired but data is loaded via another template, a translator can be added between the two templates for automatic loading of the desired type</a:t>
            </a:r>
          </a:p>
          <a:p>
            <a:endParaRPr lang="en-US" dirty="0" smtClean="0"/>
          </a:p>
        </p:txBody>
      </p:sp>
    </p:spTree>
    <p:extLst>
      <p:ext uri="{BB962C8B-B14F-4D97-AF65-F5344CB8AC3E}">
        <p14:creationId xmlns:p14="http://schemas.microsoft.com/office/powerpoint/2010/main" val="405216276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Architecture</a:t>
            </a:r>
            <a:br>
              <a:rPr lang="en-US" dirty="0" smtClean="0"/>
            </a:br>
            <a:r>
              <a:rPr lang="en-US" dirty="0" smtClean="0"/>
              <a:t>Structure Storage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645800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122117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Architecture</a:t>
            </a:r>
            <a:br>
              <a:rPr lang="en-US" dirty="0" smtClean="0"/>
            </a:br>
            <a:r>
              <a:rPr lang="en-US" dirty="0" smtClean="0"/>
              <a:t>Adding a Structure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7417114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662064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Architecture</a:t>
            </a:r>
            <a:br>
              <a:rPr lang="en-US" dirty="0" smtClean="0"/>
            </a:br>
            <a:r>
              <a:rPr lang="en-US" dirty="0" smtClean="0"/>
              <a:t>Adding a Template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1081484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258045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Architecture</a:t>
            </a:r>
            <a:br>
              <a:rPr lang="en-US" dirty="0" smtClean="0"/>
            </a:br>
            <a:r>
              <a:rPr lang="en-US" dirty="0" smtClean="0"/>
              <a:t>Adding a Field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6182024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874469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Architecture</a:t>
            </a:r>
            <a:br>
              <a:rPr lang="en-US" dirty="0" smtClean="0"/>
            </a:br>
            <a:r>
              <a:rPr lang="en-US" dirty="0" smtClean="0"/>
              <a:t>Translators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7122222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761336" y="2257585"/>
            <a:ext cx="1312003" cy="369332"/>
          </a:xfrm>
          <a:prstGeom prst="rect">
            <a:avLst/>
          </a:prstGeom>
          <a:noFill/>
        </p:spPr>
        <p:txBody>
          <a:bodyPr wrap="none" rtlCol="0">
            <a:spAutoFit/>
          </a:bodyPr>
          <a:lstStyle/>
          <a:p>
            <a:r>
              <a:rPr lang="en-US" dirty="0" smtClean="0"/>
              <a:t>Translator 1</a:t>
            </a:r>
            <a:endParaRPr lang="en-US" dirty="0"/>
          </a:p>
        </p:txBody>
      </p:sp>
      <p:sp>
        <p:nvSpPr>
          <p:cNvPr id="6" name="TextBox 5"/>
          <p:cNvSpPr txBox="1"/>
          <p:nvPr/>
        </p:nvSpPr>
        <p:spPr>
          <a:xfrm>
            <a:off x="5664819" y="2040653"/>
            <a:ext cx="1312003" cy="369332"/>
          </a:xfrm>
          <a:prstGeom prst="rect">
            <a:avLst/>
          </a:prstGeom>
          <a:noFill/>
        </p:spPr>
        <p:txBody>
          <a:bodyPr wrap="none" rtlCol="0">
            <a:spAutoFit/>
          </a:bodyPr>
          <a:lstStyle/>
          <a:p>
            <a:r>
              <a:rPr lang="en-US" dirty="0" smtClean="0"/>
              <a:t>Translator 2</a:t>
            </a:r>
            <a:endParaRPr lang="en-US" dirty="0"/>
          </a:p>
        </p:txBody>
      </p:sp>
      <p:sp>
        <p:nvSpPr>
          <p:cNvPr id="7" name="TextBox 6"/>
          <p:cNvSpPr txBox="1"/>
          <p:nvPr/>
        </p:nvSpPr>
        <p:spPr>
          <a:xfrm>
            <a:off x="6170451" y="4538228"/>
            <a:ext cx="1312003" cy="369332"/>
          </a:xfrm>
          <a:prstGeom prst="rect">
            <a:avLst/>
          </a:prstGeom>
          <a:noFill/>
        </p:spPr>
        <p:txBody>
          <a:bodyPr wrap="none" rtlCol="0">
            <a:spAutoFit/>
          </a:bodyPr>
          <a:lstStyle/>
          <a:p>
            <a:r>
              <a:rPr lang="en-US" dirty="0" smtClean="0"/>
              <a:t>Translator 3</a:t>
            </a:r>
            <a:endParaRPr lang="en-US" dirty="0"/>
          </a:p>
        </p:txBody>
      </p:sp>
    </p:spTree>
    <p:extLst>
      <p:ext uri="{BB962C8B-B14F-4D97-AF65-F5344CB8AC3E}">
        <p14:creationId xmlns:p14="http://schemas.microsoft.com/office/powerpoint/2010/main" val="426887699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Evaluations and Structures</a:t>
            </a:r>
            <a:br>
              <a:rPr lang="en-US" dirty="0" smtClean="0"/>
            </a:br>
            <a:r>
              <a:rPr lang="en-US" dirty="0" smtClean="0"/>
              <a:t>The Key to </a:t>
            </a:r>
            <a:r>
              <a:rPr lang="en-US" dirty="0"/>
              <a:t>I</a:t>
            </a:r>
            <a:r>
              <a:rPr lang="en-US" dirty="0" smtClean="0"/>
              <a:t>t All</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User defined structures are the Rosetta stone of the framework.</a:t>
            </a:r>
          </a:p>
          <a:p>
            <a:pPr lvl="1"/>
            <a:r>
              <a:rPr lang="en-US" dirty="0" smtClean="0"/>
              <a:t>They add self documentation to the system</a:t>
            </a:r>
          </a:p>
          <a:p>
            <a:pPr lvl="1"/>
            <a:r>
              <a:rPr lang="en-US" dirty="0" smtClean="0"/>
              <a:t>Allow searchable results</a:t>
            </a:r>
          </a:p>
          <a:p>
            <a:pPr lvl="1"/>
            <a:r>
              <a:rPr lang="en-US" dirty="0" smtClean="0"/>
              <a:t>Are stored as BSON and retrieved as JSON</a:t>
            </a:r>
          </a:p>
          <a:p>
            <a:pPr lvl="2"/>
            <a:r>
              <a:rPr lang="en-US" dirty="0" smtClean="0"/>
              <a:t>‘Find me all the evaluations of workflow A that produced anomalous stations within 50 miles of Ohio’</a:t>
            </a:r>
          </a:p>
          <a:p>
            <a:pPr lvl="2"/>
            <a:r>
              <a:rPr lang="en-US" dirty="0" smtClean="0"/>
              <a:t>‘Find me all the workflows that produced an evaluation with a mean temperature greater than 56’</a:t>
            </a:r>
          </a:p>
          <a:p>
            <a:pPr lvl="1"/>
            <a:r>
              <a:rPr lang="en-US" dirty="0" smtClean="0"/>
              <a:t>Immutable by default, can be named and reused in future evaluations</a:t>
            </a:r>
          </a:p>
          <a:p>
            <a:pPr lvl="2"/>
            <a:r>
              <a:rPr lang="en-US" dirty="0" smtClean="0"/>
              <a:t>Load this huge dataset that only changes once a year</a:t>
            </a:r>
          </a:p>
          <a:p>
            <a:pPr lvl="3"/>
            <a:r>
              <a:rPr lang="en-US" dirty="0" smtClean="0"/>
              <a:t>Reuse this dataset for other things</a:t>
            </a:r>
          </a:p>
          <a:p>
            <a:pPr lvl="3"/>
            <a:r>
              <a:rPr lang="en-US" dirty="0" smtClean="0"/>
              <a:t>Query this dataset</a:t>
            </a:r>
          </a:p>
          <a:p>
            <a:pPr lvl="3"/>
            <a:r>
              <a:rPr lang="en-US" dirty="0" smtClean="0"/>
              <a:t>Share it with other projects directly</a:t>
            </a:r>
          </a:p>
          <a:p>
            <a:pPr lvl="1"/>
            <a:r>
              <a:rPr lang="en-US" dirty="0" smtClean="0"/>
              <a:t>Translators allow similar things produced by different code to be stored in the same way</a:t>
            </a:r>
          </a:p>
          <a:p>
            <a:pPr lvl="2"/>
            <a:r>
              <a:rPr lang="en-US" dirty="0" smtClean="0"/>
              <a:t>Station set A, B and C – all stations</a:t>
            </a:r>
          </a:p>
          <a:p>
            <a:pPr lvl="1"/>
            <a:endParaRPr lang="en-US" dirty="0"/>
          </a:p>
        </p:txBody>
      </p:sp>
    </p:spTree>
    <p:extLst>
      <p:ext uri="{BB962C8B-B14F-4D97-AF65-F5344CB8AC3E}">
        <p14:creationId xmlns:p14="http://schemas.microsoft.com/office/powerpoint/2010/main" val="132686049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Architecture Summary</a:t>
            </a:r>
            <a:br>
              <a:rPr lang="en-US" dirty="0" smtClean="0"/>
            </a:br>
            <a:r>
              <a:rPr lang="en-US" dirty="0" smtClean="0"/>
              <a:t>Takeaways</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A Harness deployment is a code and database deployment of a collection of harness projects</a:t>
            </a:r>
          </a:p>
          <a:p>
            <a:r>
              <a:rPr lang="en-US" dirty="0" smtClean="0"/>
              <a:t>Harness projects contain components, that can be entire projects themselves</a:t>
            </a:r>
          </a:p>
          <a:p>
            <a:r>
              <a:rPr lang="en-US" dirty="0" smtClean="0"/>
              <a:t>Components self manage their own version control but can be locked</a:t>
            </a:r>
          </a:p>
          <a:p>
            <a:r>
              <a:rPr lang="en-US" dirty="0" smtClean="0"/>
              <a:t>Functions are defined from components but contain their own information</a:t>
            </a:r>
          </a:p>
          <a:p>
            <a:pPr lvl="1"/>
            <a:r>
              <a:rPr lang="en-US" dirty="0" smtClean="0"/>
              <a:t>Functions run on the component code but functions from different components can be combined into workflows</a:t>
            </a:r>
          </a:p>
          <a:p>
            <a:pPr lvl="1"/>
            <a:r>
              <a:rPr lang="en-US" dirty="0" smtClean="0"/>
              <a:t>Adding a function to a harness also exposes a way to run that function using a REST API call – hence, micro-framework potential</a:t>
            </a:r>
          </a:p>
          <a:p>
            <a:r>
              <a:rPr lang="en-US" dirty="0" smtClean="0"/>
              <a:t>Similarly, defining workflows and specifying all input sources exposes these to the REST API</a:t>
            </a:r>
            <a:endParaRPr lang="en-US" dirty="0"/>
          </a:p>
          <a:p>
            <a:r>
              <a:rPr lang="en-US" dirty="0" smtClean="0"/>
              <a:t>All the parts of a Harness include their own metadata and every change is recorded by default. Immutability of all of this data results in self documentation. Everything is stored similarly, and can be recalled as JSON using a patterned REST API.</a:t>
            </a:r>
          </a:p>
          <a:p>
            <a:r>
              <a:rPr lang="en-US" dirty="0" smtClean="0"/>
              <a:t>Extreme malleability and simple user defined structures allow fast changes</a:t>
            </a:r>
          </a:p>
          <a:p>
            <a:r>
              <a:rPr lang="en-US" dirty="0" smtClean="0"/>
              <a:t>A REST API implies that development, tests, and results can all be shared with other Harness instances</a:t>
            </a:r>
          </a:p>
        </p:txBody>
      </p:sp>
    </p:spTree>
    <p:extLst>
      <p:ext uri="{BB962C8B-B14F-4D97-AF65-F5344CB8AC3E}">
        <p14:creationId xmlns:p14="http://schemas.microsoft.com/office/powerpoint/2010/main" val="157867274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Study</a:t>
            </a:r>
            <a:br>
              <a:rPr lang="en-US" dirty="0" smtClean="0"/>
            </a:br>
            <a:r>
              <a:rPr lang="en-US" dirty="0" smtClean="0"/>
              <a:t>PHA Practical Application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Pairwise Homogeneity Algorithm</a:t>
            </a:r>
          </a:p>
          <a:p>
            <a:pPr lvl="1"/>
            <a:r>
              <a:rPr lang="en-US" dirty="0" smtClean="0"/>
              <a:t>Project</a:t>
            </a:r>
          </a:p>
          <a:p>
            <a:pPr lvl="2"/>
            <a:r>
              <a:rPr lang="en-US" dirty="0" smtClean="0"/>
              <a:t>The algorithm is in active service for several years. Two years ago, due to increased public interest, version 3 was scheduled for code level refactor. The code itself is based on published results and as such the refactor was required to maintain these results exactly. While the code was being refactored, the production code was simultaneously being updated, with these changes required to be integrated into the refactored code as they occurred. The refactor was being performed by a team of software engineers, independent of the science team responsible for the production code.</a:t>
            </a:r>
          </a:p>
          <a:p>
            <a:pPr lvl="1"/>
            <a:r>
              <a:rPr lang="en-US" dirty="0" smtClean="0"/>
              <a:t>Background</a:t>
            </a:r>
          </a:p>
          <a:p>
            <a:pPr lvl="2"/>
            <a:r>
              <a:rPr lang="en-US" dirty="0" smtClean="0"/>
              <a:t>NCEI NOAA Algorithm</a:t>
            </a:r>
          </a:p>
          <a:p>
            <a:pPr lvl="2"/>
            <a:r>
              <a:rPr lang="en-US" dirty="0" smtClean="0"/>
              <a:t>Part of the </a:t>
            </a:r>
            <a:r>
              <a:rPr lang="en-US" dirty="0"/>
              <a:t>Global Historical Climatology Network-</a:t>
            </a:r>
            <a:r>
              <a:rPr lang="en-US" dirty="0" smtClean="0"/>
              <a:t>Monthly pipeline</a:t>
            </a:r>
          </a:p>
          <a:p>
            <a:pPr lvl="2"/>
            <a:r>
              <a:rPr lang="en-US" dirty="0" smtClean="0"/>
              <a:t>Used for automated correction of faulty instrument response functions</a:t>
            </a:r>
          </a:p>
          <a:p>
            <a:pPr lvl="2"/>
            <a:r>
              <a:rPr lang="en-US" dirty="0" smtClean="0"/>
              <a:t>Operationally involved in two data programs (USHCN and GHCNM) and three datasets for each (minimum, maximum, and average temperature)</a:t>
            </a:r>
          </a:p>
          <a:p>
            <a:pPr lvl="2"/>
            <a:r>
              <a:rPr lang="en-US" dirty="0" smtClean="0"/>
              <a:t>Uses additional historical record files when available</a:t>
            </a:r>
          </a:p>
          <a:p>
            <a:pPr lvl="1"/>
            <a:endParaRPr lang="en-US" dirty="0" smtClean="0"/>
          </a:p>
        </p:txBody>
      </p:sp>
    </p:spTree>
    <p:extLst>
      <p:ext uri="{BB962C8B-B14F-4D97-AF65-F5344CB8AC3E}">
        <p14:creationId xmlns:p14="http://schemas.microsoft.com/office/powerpoint/2010/main" val="391788769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Study</a:t>
            </a:r>
            <a:br>
              <a:rPr lang="en-US" dirty="0" smtClean="0"/>
            </a:br>
            <a:r>
              <a:rPr lang="en-US" dirty="0" smtClean="0"/>
              <a:t>Technical Details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Pairwise Homogeneity Algorithm</a:t>
            </a:r>
          </a:p>
          <a:p>
            <a:pPr lvl="1"/>
            <a:r>
              <a:rPr lang="en-US" dirty="0" smtClean="0"/>
              <a:t>Technical Details</a:t>
            </a:r>
          </a:p>
          <a:p>
            <a:pPr lvl="2"/>
            <a:r>
              <a:rPr lang="en-US" dirty="0" smtClean="0"/>
              <a:t>Original Production code</a:t>
            </a:r>
          </a:p>
          <a:p>
            <a:pPr lvl="3"/>
            <a:r>
              <a:rPr lang="en-US" dirty="0" smtClean="0"/>
              <a:t>Fortran 77</a:t>
            </a:r>
          </a:p>
          <a:p>
            <a:pPr lvl="3"/>
            <a:r>
              <a:rPr lang="en-US" dirty="0" smtClean="0"/>
              <a:t>Some subversion code control</a:t>
            </a:r>
          </a:p>
          <a:p>
            <a:pPr lvl="3"/>
            <a:r>
              <a:rPr lang="en-US" dirty="0" smtClean="0"/>
              <a:t>Different builds for different datasets</a:t>
            </a:r>
          </a:p>
          <a:p>
            <a:pPr lvl="3"/>
            <a:r>
              <a:rPr lang="en-US" dirty="0" smtClean="0"/>
              <a:t>Builds based on external MAKE commands</a:t>
            </a:r>
          </a:p>
          <a:p>
            <a:pPr lvl="3"/>
            <a:r>
              <a:rPr lang="en-US" dirty="0" smtClean="0"/>
              <a:t>Text based logs</a:t>
            </a:r>
          </a:p>
          <a:p>
            <a:pPr lvl="3"/>
            <a:r>
              <a:rPr lang="en-US" dirty="0" smtClean="0"/>
              <a:t>No test coverage</a:t>
            </a:r>
          </a:p>
          <a:p>
            <a:pPr lvl="3"/>
            <a:r>
              <a:rPr lang="en-US" dirty="0" smtClean="0"/>
              <a:t>Sparse documentation</a:t>
            </a:r>
          </a:p>
          <a:p>
            <a:pPr lvl="3"/>
            <a:r>
              <a:rPr lang="en-US" dirty="0" smtClean="0"/>
              <a:t>Extraneous files remaining in project</a:t>
            </a:r>
          </a:p>
          <a:p>
            <a:pPr lvl="3"/>
            <a:r>
              <a:rPr lang="en-US" dirty="0" smtClean="0"/>
              <a:t>Each run repeated data loading</a:t>
            </a:r>
          </a:p>
          <a:p>
            <a:pPr lvl="3"/>
            <a:r>
              <a:rPr lang="en-US" dirty="0" smtClean="0"/>
              <a:t>Largest full dataset requires full day</a:t>
            </a:r>
          </a:p>
          <a:p>
            <a:pPr lvl="1"/>
            <a:endParaRPr lang="en-US" dirty="0" smtClean="0"/>
          </a:p>
        </p:txBody>
      </p:sp>
    </p:spTree>
    <p:extLst>
      <p:ext uri="{BB962C8B-B14F-4D97-AF65-F5344CB8AC3E}">
        <p14:creationId xmlns:p14="http://schemas.microsoft.com/office/powerpoint/2010/main" val="559852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Domain</a:t>
            </a:r>
            <a:br>
              <a:rPr lang="en-US" dirty="0" smtClean="0"/>
            </a:br>
            <a:r>
              <a:rPr lang="en-US" dirty="0" smtClean="0"/>
              <a:t>Our Focus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971694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509379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Study</a:t>
            </a:r>
            <a:br>
              <a:rPr lang="en-US" dirty="0" smtClean="0"/>
            </a:br>
            <a:r>
              <a:rPr lang="en-US" dirty="0" smtClean="0"/>
              <a:t>Refactoring Beginnings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project began by mocking code in Java before Fortran 95 was accepted as a suitable replacement language. </a:t>
            </a:r>
          </a:p>
          <a:p>
            <a:r>
              <a:rPr lang="en-US" dirty="0" smtClean="0"/>
              <a:t>The lead engineer responsible for the refactor began by writing logging and unit testing modules for Fortran 95.</a:t>
            </a:r>
          </a:p>
          <a:p>
            <a:r>
              <a:rPr lang="en-US" dirty="0" smtClean="0"/>
              <a:t>The project was then given a modern pipeline.</a:t>
            </a:r>
          </a:p>
          <a:p>
            <a:pPr lvl="1"/>
            <a:r>
              <a:rPr lang="en-US" dirty="0" smtClean="0"/>
              <a:t>Server separation was implemented (development, validation, staging, production)</a:t>
            </a:r>
          </a:p>
          <a:p>
            <a:pPr lvl="1"/>
            <a:r>
              <a:rPr lang="en-US" dirty="0" smtClean="0"/>
              <a:t>Jenkins was implemented for automated builds</a:t>
            </a:r>
          </a:p>
          <a:p>
            <a:pPr lvl="1"/>
            <a:r>
              <a:rPr lang="en-US" dirty="0" smtClean="0"/>
              <a:t>The project was updated to Git version control</a:t>
            </a:r>
          </a:p>
          <a:p>
            <a:pPr lvl="2"/>
            <a:r>
              <a:rPr lang="en-US" dirty="0" smtClean="0"/>
              <a:t>Gitlab was implemented for linking code pushes to managing </a:t>
            </a:r>
            <a:r>
              <a:rPr lang="en-US" dirty="0"/>
              <a:t>J</a:t>
            </a:r>
            <a:r>
              <a:rPr lang="en-US" dirty="0" smtClean="0"/>
              <a:t>enkins</a:t>
            </a:r>
          </a:p>
          <a:p>
            <a:pPr lvl="1"/>
            <a:r>
              <a:rPr lang="en-US" dirty="0" smtClean="0"/>
              <a:t>Issue tracking was implemented (Trac)</a:t>
            </a:r>
          </a:p>
          <a:p>
            <a:pPr lvl="1"/>
            <a:r>
              <a:rPr lang="en-US" dirty="0" smtClean="0"/>
              <a:t>Everything was tied together using Slack</a:t>
            </a:r>
            <a:endParaRPr lang="en-US" dirty="0"/>
          </a:p>
        </p:txBody>
      </p:sp>
    </p:spTree>
    <p:extLst>
      <p:ext uri="{BB962C8B-B14F-4D97-AF65-F5344CB8AC3E}">
        <p14:creationId xmlns:p14="http://schemas.microsoft.com/office/powerpoint/2010/main" val="312602086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Study</a:t>
            </a:r>
            <a:br>
              <a:rPr lang="en-US" dirty="0" smtClean="0"/>
            </a:br>
            <a:r>
              <a:rPr lang="en-US" dirty="0" smtClean="0"/>
              <a:t>Refactoring Issues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Three things became clear priority issues</a:t>
            </a:r>
          </a:p>
          <a:p>
            <a:pPr lvl="1"/>
            <a:r>
              <a:rPr lang="en-US" dirty="0" smtClean="0"/>
              <a:t>The time to run input data (day per set)</a:t>
            </a:r>
          </a:p>
          <a:p>
            <a:pPr lvl="1"/>
            <a:r>
              <a:rPr lang="en-US" dirty="0" smtClean="0"/>
              <a:t>The number of input permutations (6 input sets)</a:t>
            </a:r>
          </a:p>
          <a:p>
            <a:pPr lvl="1"/>
            <a:r>
              <a:rPr lang="en-US" dirty="0" smtClean="0"/>
              <a:t>The divergent quality of production code and refactored code (both codes being updated)</a:t>
            </a:r>
          </a:p>
          <a:p>
            <a:r>
              <a:rPr lang="en-US" dirty="0" smtClean="0"/>
              <a:t>Solution?</a:t>
            </a:r>
          </a:p>
          <a:p>
            <a:pPr lvl="1"/>
            <a:r>
              <a:rPr lang="en-US" dirty="0" smtClean="0"/>
              <a:t>Data sub-setting</a:t>
            </a:r>
          </a:p>
          <a:p>
            <a:pPr lvl="2"/>
            <a:r>
              <a:rPr lang="en-US" dirty="0" smtClean="0"/>
              <a:t>Faster to run small datasets</a:t>
            </a:r>
          </a:p>
          <a:p>
            <a:pPr lvl="2"/>
            <a:r>
              <a:rPr lang="en-US" dirty="0" smtClean="0"/>
              <a:t>Run several small datasets simultaneously on different input</a:t>
            </a:r>
          </a:p>
          <a:p>
            <a:pPr lvl="2"/>
            <a:r>
              <a:rPr lang="en-US" dirty="0" smtClean="0"/>
              <a:t>Automation</a:t>
            </a:r>
          </a:p>
        </p:txBody>
      </p:sp>
    </p:spTree>
    <p:extLst>
      <p:ext uri="{BB962C8B-B14F-4D97-AF65-F5344CB8AC3E}">
        <p14:creationId xmlns:p14="http://schemas.microsoft.com/office/powerpoint/2010/main" val="293061435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Study</a:t>
            </a:r>
            <a:br>
              <a:rPr lang="en-US" dirty="0" smtClean="0"/>
            </a:br>
            <a:r>
              <a:rPr lang="en-US" dirty="0" smtClean="0"/>
              <a:t>Sub-setting Issues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data sub setting package was written in Python</a:t>
            </a:r>
          </a:p>
          <a:p>
            <a:pPr lvl="1"/>
            <a:r>
              <a:rPr lang="en-US" dirty="0" smtClean="0"/>
              <a:t>Many methods to subset the variety of data inputs in different ways</a:t>
            </a:r>
          </a:p>
          <a:p>
            <a:r>
              <a:rPr lang="en-US" dirty="0" smtClean="0"/>
              <a:t>Initially plugged into Jenkins pipeline</a:t>
            </a:r>
          </a:p>
          <a:p>
            <a:r>
              <a:rPr lang="en-US" dirty="0" smtClean="0"/>
              <a:t>Clearly became not ideal</a:t>
            </a:r>
          </a:p>
          <a:p>
            <a:pPr lvl="1"/>
            <a:r>
              <a:rPr lang="en-US" dirty="0" smtClean="0"/>
              <a:t>Jenkins text logs not ideal</a:t>
            </a:r>
            <a:endParaRPr lang="en-US" dirty="0"/>
          </a:p>
          <a:p>
            <a:pPr lvl="1"/>
            <a:r>
              <a:rPr lang="en-US" dirty="0" smtClean="0"/>
              <a:t>When code would run and fail, which subsets made it fail?</a:t>
            </a:r>
          </a:p>
          <a:p>
            <a:pPr lvl="1"/>
            <a:r>
              <a:rPr lang="en-US" dirty="0" smtClean="0"/>
              <a:t>Hard to remember or look at logs to figure out failures</a:t>
            </a:r>
          </a:p>
          <a:p>
            <a:pPr lvl="1"/>
            <a:r>
              <a:rPr lang="en-US" dirty="0" smtClean="0"/>
              <a:t>One off solutions for analysis of failure, time loss</a:t>
            </a:r>
          </a:p>
          <a:p>
            <a:pPr lvl="1"/>
            <a:r>
              <a:rPr lang="en-US" dirty="0" smtClean="0"/>
              <a:t>Can we choose from these subsets, recombine and pinpoint particular stations?</a:t>
            </a:r>
          </a:p>
          <a:p>
            <a:pPr lvl="1"/>
            <a:r>
              <a:rPr lang="en-US" dirty="0" smtClean="0"/>
              <a:t>Can we pass these failures between testers/engineers/scientists for discussion, or at least have them available for team meetings for search?</a:t>
            </a:r>
          </a:p>
          <a:p>
            <a:pPr lvl="2"/>
            <a:r>
              <a:rPr lang="en-US" dirty="0" smtClean="0"/>
              <a:t>I.e., can I pass you a failing test and we can see exactly why this dataset made it fail, or correlate between failing datasets</a:t>
            </a:r>
          </a:p>
        </p:txBody>
      </p:sp>
    </p:spTree>
    <p:extLst>
      <p:ext uri="{BB962C8B-B14F-4D97-AF65-F5344CB8AC3E}">
        <p14:creationId xmlns:p14="http://schemas.microsoft.com/office/powerpoint/2010/main" val="192304926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Study</a:t>
            </a:r>
            <a:br>
              <a:rPr lang="en-US" dirty="0" smtClean="0"/>
            </a:br>
            <a:r>
              <a:rPr lang="en-US" dirty="0" smtClean="0"/>
              <a:t>PHA Harness Components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PHA Harness created</a:t>
            </a:r>
          </a:p>
          <a:p>
            <a:pPr lvl="1"/>
            <a:r>
              <a:rPr lang="en-US" dirty="0" smtClean="0"/>
              <a:t>Component 1: the production level PHA code</a:t>
            </a:r>
          </a:p>
          <a:p>
            <a:pPr lvl="2"/>
            <a:r>
              <a:rPr lang="en-US" dirty="0" smtClean="0"/>
              <a:t>Fortran 77, make, awk</a:t>
            </a:r>
          </a:p>
          <a:p>
            <a:pPr lvl="1"/>
            <a:r>
              <a:rPr lang="en-US" dirty="0" smtClean="0"/>
              <a:t>Component 2: the refactored PHA code</a:t>
            </a:r>
          </a:p>
          <a:p>
            <a:pPr lvl="2"/>
            <a:r>
              <a:rPr lang="en-US" dirty="0" smtClean="0"/>
              <a:t>Fortran 95, make</a:t>
            </a:r>
          </a:p>
          <a:p>
            <a:pPr lvl="1"/>
            <a:r>
              <a:rPr lang="en-US" dirty="0" smtClean="0"/>
              <a:t>Component 3: the data subset package</a:t>
            </a:r>
          </a:p>
          <a:p>
            <a:pPr lvl="2"/>
            <a:r>
              <a:rPr lang="en-US" dirty="0" smtClean="0"/>
              <a:t>Python 2.7</a:t>
            </a:r>
          </a:p>
          <a:p>
            <a:pPr lvl="1"/>
            <a:r>
              <a:rPr lang="en-US" dirty="0" smtClean="0"/>
              <a:t>Component 4: the Fortran commons library</a:t>
            </a:r>
          </a:p>
          <a:p>
            <a:pPr lvl="2"/>
            <a:r>
              <a:rPr lang="en-US" dirty="0" smtClean="0"/>
              <a:t>Fortran 95</a:t>
            </a:r>
          </a:p>
          <a:p>
            <a:pPr lvl="1"/>
            <a:r>
              <a:rPr lang="en-US" dirty="0" smtClean="0"/>
              <a:t>Component 5: the Python commons library</a:t>
            </a:r>
          </a:p>
          <a:p>
            <a:pPr lvl="2"/>
            <a:r>
              <a:rPr lang="en-US" dirty="0" smtClean="0"/>
              <a:t>Python 2.7</a:t>
            </a:r>
            <a:endParaRPr lang="en-US" dirty="0"/>
          </a:p>
        </p:txBody>
      </p:sp>
    </p:spTree>
    <p:extLst>
      <p:ext uri="{BB962C8B-B14F-4D97-AF65-F5344CB8AC3E}">
        <p14:creationId xmlns:p14="http://schemas.microsoft.com/office/powerpoint/2010/main" val="295937294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Study</a:t>
            </a:r>
            <a:br>
              <a:rPr lang="en-US" dirty="0" smtClean="0"/>
            </a:br>
            <a:r>
              <a:rPr lang="en-US" dirty="0" smtClean="0"/>
              <a:t>PHA Harness Functions </a:t>
            </a:r>
            <a:endParaRPr lang="en-US" dirty="0"/>
          </a:p>
        </p:txBody>
      </p:sp>
      <p:sp>
        <p:nvSpPr>
          <p:cNvPr id="3" name="Content Placeholder 2"/>
          <p:cNvSpPr>
            <a:spLocks noGrp="1"/>
          </p:cNvSpPr>
          <p:nvPr>
            <p:ph idx="1"/>
          </p:nvPr>
        </p:nvSpPr>
        <p:spPr/>
        <p:txBody>
          <a:bodyPr>
            <a:normAutofit fontScale="92500"/>
          </a:bodyPr>
          <a:lstStyle/>
          <a:p>
            <a:r>
              <a:rPr lang="en-US" dirty="0" smtClean="0"/>
              <a:t>Functions were loaded from the components. The most important functions were</a:t>
            </a:r>
          </a:p>
          <a:p>
            <a:pPr lvl="1"/>
            <a:r>
              <a:rPr lang="en-US" dirty="0" smtClean="0"/>
              <a:t>Building and running each main PHA file using make</a:t>
            </a:r>
          </a:p>
          <a:p>
            <a:pPr lvl="1"/>
            <a:r>
              <a:rPr lang="en-US" dirty="0" smtClean="0"/>
              <a:t>Testing certain PHA internals, things like choosing neighbors for deeper testing</a:t>
            </a:r>
          </a:p>
          <a:p>
            <a:pPr lvl="1"/>
            <a:r>
              <a:rPr lang="en-US" dirty="0" smtClean="0"/>
              <a:t>Data sub setting – choosing specific subsets of stations, station neighbor pairs, correlation pairs, and temperatures</a:t>
            </a:r>
          </a:p>
          <a:p>
            <a:pPr lvl="1"/>
            <a:r>
              <a:rPr lang="en-US" dirty="0" smtClean="0"/>
              <a:t>Data loading – loading stations and history files from a </a:t>
            </a:r>
            <a:r>
              <a:rPr lang="en-US" dirty="0" err="1" smtClean="0"/>
              <a:t>filesystem</a:t>
            </a:r>
            <a:endParaRPr lang="en-US" dirty="0"/>
          </a:p>
        </p:txBody>
      </p:sp>
    </p:spTree>
    <p:extLst>
      <p:ext uri="{BB962C8B-B14F-4D97-AF65-F5344CB8AC3E}">
        <p14:creationId xmlns:p14="http://schemas.microsoft.com/office/powerpoint/2010/main" val="422240184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Study</a:t>
            </a:r>
            <a:br>
              <a:rPr lang="en-US" dirty="0" smtClean="0"/>
            </a:br>
            <a:r>
              <a:rPr lang="en-US" dirty="0" smtClean="0"/>
              <a:t>PHA Harness Structures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For everything produced or consumed by a function needed, a structure was created.</a:t>
            </a:r>
          </a:p>
          <a:p>
            <a:pPr lvl="1"/>
            <a:r>
              <a:rPr lang="en-US" dirty="0" smtClean="0"/>
              <a:t>A station structure was created with templates for</a:t>
            </a:r>
          </a:p>
          <a:p>
            <a:pPr lvl="2"/>
            <a:r>
              <a:rPr lang="en-US" dirty="0" smtClean="0"/>
              <a:t>GHCNM</a:t>
            </a:r>
          </a:p>
          <a:p>
            <a:pPr lvl="2"/>
            <a:r>
              <a:rPr lang="en-US" dirty="0" smtClean="0"/>
              <a:t>USHCN</a:t>
            </a:r>
          </a:p>
          <a:p>
            <a:pPr lvl="1"/>
            <a:r>
              <a:rPr lang="en-US" dirty="0" smtClean="0"/>
              <a:t>A program structure</a:t>
            </a:r>
          </a:p>
          <a:p>
            <a:pPr lvl="1"/>
            <a:r>
              <a:rPr lang="en-US" dirty="0" smtClean="0"/>
              <a:t>A coordinate structure</a:t>
            </a:r>
          </a:p>
          <a:p>
            <a:pPr lvl="2"/>
            <a:r>
              <a:rPr lang="en-US" dirty="0" smtClean="0"/>
              <a:t>Used by the location</a:t>
            </a:r>
          </a:p>
          <a:p>
            <a:pPr lvl="1"/>
            <a:r>
              <a:rPr lang="en-US" dirty="0" smtClean="0"/>
              <a:t>A location structure</a:t>
            </a:r>
          </a:p>
          <a:p>
            <a:pPr lvl="2"/>
            <a:r>
              <a:rPr lang="en-US" dirty="0" smtClean="0"/>
              <a:t>Used by the station structure</a:t>
            </a:r>
          </a:p>
          <a:p>
            <a:pPr lvl="1"/>
            <a:r>
              <a:rPr lang="en-US" dirty="0" smtClean="0"/>
              <a:t>The station structure was given a spatial index on location for spatial search</a:t>
            </a:r>
            <a:endParaRPr lang="en-US" dirty="0"/>
          </a:p>
        </p:txBody>
      </p:sp>
    </p:spTree>
    <p:extLst>
      <p:ext uri="{BB962C8B-B14F-4D97-AF65-F5344CB8AC3E}">
        <p14:creationId xmlns:p14="http://schemas.microsoft.com/office/powerpoint/2010/main" val="261277559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Study</a:t>
            </a:r>
            <a:br>
              <a:rPr lang="en-US" dirty="0" smtClean="0"/>
            </a:br>
            <a:r>
              <a:rPr lang="en-US" dirty="0" smtClean="0"/>
              <a:t>PHA Harness Workflows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Various workflows were set up</a:t>
            </a:r>
          </a:p>
          <a:p>
            <a:pPr lvl="1"/>
            <a:r>
              <a:rPr lang="en-US" dirty="0" smtClean="0"/>
              <a:t>Workflows to load files into stations</a:t>
            </a:r>
          </a:p>
          <a:p>
            <a:pPr lvl="2"/>
            <a:r>
              <a:rPr lang="en-US" dirty="0" smtClean="0"/>
              <a:t>These large station datasets were then able to be used in other workflows without reloading</a:t>
            </a:r>
          </a:p>
          <a:p>
            <a:pPr lvl="2"/>
            <a:r>
              <a:rPr lang="en-US" dirty="0" smtClean="0"/>
              <a:t>Because they were spatially indexed, the input data was then automatically available for spatial search</a:t>
            </a:r>
          </a:p>
          <a:p>
            <a:pPr lvl="2"/>
            <a:r>
              <a:rPr lang="en-US" dirty="0" smtClean="0"/>
              <a:t>These workflows could be run less often, whenever the input dataset changed. They were then named after the day the input data was created.</a:t>
            </a:r>
          </a:p>
          <a:p>
            <a:pPr lvl="1"/>
            <a:r>
              <a:rPr lang="en-US" dirty="0" smtClean="0"/>
              <a:t>Workflows to do sub setting and use those subsets in the PHA functions</a:t>
            </a:r>
          </a:p>
          <a:p>
            <a:pPr lvl="2"/>
            <a:r>
              <a:rPr lang="en-US" dirty="0" smtClean="0"/>
              <a:t>Using existing station evaluation structures, workflows to randomly select those stations, run them through the PHA algorithms, and produce output datasets</a:t>
            </a:r>
          </a:p>
          <a:p>
            <a:pPr lvl="2"/>
            <a:r>
              <a:rPr lang="en-US" dirty="0" smtClean="0"/>
              <a:t>Because outputs were logged and contain searchable structures with translators between station types, this data is available for easy comparison</a:t>
            </a:r>
          </a:p>
          <a:p>
            <a:pPr lvl="2"/>
            <a:endParaRPr lang="en-US" dirty="0" smtClean="0"/>
          </a:p>
          <a:p>
            <a:pPr lvl="1"/>
            <a:endParaRPr lang="en-US" dirty="0" smtClean="0"/>
          </a:p>
          <a:p>
            <a:pPr lvl="2"/>
            <a:endParaRPr lang="en-US" dirty="0"/>
          </a:p>
        </p:txBody>
      </p:sp>
    </p:spTree>
    <p:extLst>
      <p:ext uri="{BB962C8B-B14F-4D97-AF65-F5344CB8AC3E}">
        <p14:creationId xmlns:p14="http://schemas.microsoft.com/office/powerpoint/2010/main" val="144760797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Study Aside</a:t>
            </a:r>
            <a:br>
              <a:rPr lang="en-US" dirty="0" smtClean="0"/>
            </a:br>
            <a:r>
              <a:rPr lang="en-US" dirty="0" smtClean="0"/>
              <a:t>A Note on Advanced Workflows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Because operations in Harness are user defined, meta workflows can be defined where code can automate harness results as it evaluates</a:t>
            </a:r>
          </a:p>
          <a:p>
            <a:pPr lvl="1"/>
            <a:r>
              <a:rPr lang="en-US" dirty="0" smtClean="0"/>
              <a:t>For example, because we know how harness operates, we could write a workflow with a function that waits for harness to complete an evaluation, looks at part of the results of the evaluation, and re-runs the evaluation if a certain result exists.</a:t>
            </a:r>
          </a:p>
          <a:p>
            <a:pPr lvl="1"/>
            <a:r>
              <a:rPr lang="en-US" dirty="0" smtClean="0"/>
              <a:t>This opens the potential for self modifying code. It has a huge upside for automated, parameter based testing.</a:t>
            </a:r>
            <a:endParaRPr lang="en-US" dirty="0"/>
          </a:p>
        </p:txBody>
      </p:sp>
    </p:spTree>
    <p:extLst>
      <p:ext uri="{BB962C8B-B14F-4D97-AF65-F5344CB8AC3E}">
        <p14:creationId xmlns:p14="http://schemas.microsoft.com/office/powerpoint/2010/main" val="65412846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Study</a:t>
            </a:r>
            <a:br>
              <a:rPr lang="en-US" dirty="0" smtClean="0"/>
            </a:br>
            <a:r>
              <a:rPr lang="en-US" dirty="0" smtClean="0"/>
              <a:t>Project Results</a:t>
            </a:r>
            <a:endParaRPr lang="en-US" dirty="0"/>
          </a:p>
        </p:txBody>
      </p:sp>
      <p:sp>
        <p:nvSpPr>
          <p:cNvPr id="3" name="Content Placeholder 2"/>
          <p:cNvSpPr>
            <a:spLocks noGrp="1"/>
          </p:cNvSpPr>
          <p:nvPr>
            <p:ph idx="1"/>
          </p:nvPr>
        </p:nvSpPr>
        <p:spPr/>
        <p:txBody>
          <a:bodyPr/>
          <a:lstStyle/>
          <a:p>
            <a:r>
              <a:rPr lang="en-US" dirty="0" smtClean="0"/>
              <a:t>PHA Results</a:t>
            </a:r>
          </a:p>
          <a:p>
            <a:pPr lvl="1"/>
            <a:r>
              <a:rPr lang="en-US" dirty="0" smtClean="0"/>
              <a:t>Finished on schedule</a:t>
            </a:r>
          </a:p>
          <a:p>
            <a:pPr lvl="1"/>
            <a:r>
              <a:rPr lang="en-US" dirty="0"/>
              <a:t>Results for all datasets match exactly on full datasets without running full dataset more than a handful of times during </a:t>
            </a:r>
            <a:r>
              <a:rPr lang="en-US" dirty="0" smtClean="0"/>
              <a:t>development</a:t>
            </a:r>
          </a:p>
          <a:p>
            <a:pPr lvl="1"/>
            <a:r>
              <a:rPr lang="en-US" dirty="0" smtClean="0"/>
              <a:t>Refactor effort and team commended by NCEI/CWC management and leadership, nominated for employees of the year</a:t>
            </a:r>
          </a:p>
        </p:txBody>
      </p:sp>
    </p:spTree>
    <p:extLst>
      <p:ext uri="{BB962C8B-B14F-4D97-AF65-F5344CB8AC3E}">
        <p14:creationId xmlns:p14="http://schemas.microsoft.com/office/powerpoint/2010/main" val="421622748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Harness</a:t>
            </a:r>
            <a:br>
              <a:rPr lang="en-US" dirty="0" smtClean="0"/>
            </a:br>
            <a:r>
              <a:rPr lang="en-US" dirty="0" smtClean="0"/>
              <a:t>Technology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Front End</a:t>
            </a:r>
          </a:p>
          <a:p>
            <a:pPr lvl="1"/>
            <a:r>
              <a:rPr lang="en-US" dirty="0" smtClean="0"/>
              <a:t>JavaScript</a:t>
            </a:r>
          </a:p>
          <a:p>
            <a:pPr lvl="2"/>
            <a:r>
              <a:rPr lang="en-US" dirty="0" smtClean="0"/>
              <a:t>Angular</a:t>
            </a:r>
          </a:p>
          <a:p>
            <a:pPr lvl="2"/>
            <a:r>
              <a:rPr lang="en-US" dirty="0" smtClean="0"/>
              <a:t>D3.js</a:t>
            </a:r>
          </a:p>
          <a:p>
            <a:pPr lvl="2"/>
            <a:r>
              <a:rPr lang="en-US" dirty="0" smtClean="0"/>
              <a:t>Open Layers 3</a:t>
            </a:r>
          </a:p>
          <a:p>
            <a:pPr lvl="2"/>
            <a:r>
              <a:rPr lang="en-US" dirty="0" smtClean="0"/>
              <a:t>Angular Strap</a:t>
            </a:r>
          </a:p>
          <a:p>
            <a:pPr lvl="2"/>
            <a:r>
              <a:rPr lang="en-US" dirty="0" smtClean="0"/>
              <a:t>Angular Material</a:t>
            </a:r>
          </a:p>
          <a:p>
            <a:pPr lvl="1"/>
            <a:r>
              <a:rPr lang="en-US" dirty="0" smtClean="0"/>
              <a:t>HTML</a:t>
            </a:r>
          </a:p>
          <a:p>
            <a:r>
              <a:rPr lang="en-US" dirty="0" smtClean="0"/>
              <a:t>Back End</a:t>
            </a:r>
          </a:p>
          <a:p>
            <a:pPr lvl="1"/>
            <a:r>
              <a:rPr lang="en-US" dirty="0" smtClean="0"/>
              <a:t>Language</a:t>
            </a:r>
          </a:p>
          <a:p>
            <a:pPr lvl="2"/>
            <a:r>
              <a:rPr lang="en-US" dirty="0" smtClean="0"/>
              <a:t>Python 2.7</a:t>
            </a:r>
          </a:p>
          <a:p>
            <a:pPr lvl="1"/>
            <a:r>
              <a:rPr lang="en-US" dirty="0" smtClean="0"/>
              <a:t>Database</a:t>
            </a:r>
          </a:p>
          <a:p>
            <a:pPr lvl="2"/>
            <a:r>
              <a:rPr lang="en-US" dirty="0" smtClean="0"/>
              <a:t>MongoDB</a:t>
            </a:r>
          </a:p>
          <a:p>
            <a:endParaRPr lang="en-US" dirty="0"/>
          </a:p>
        </p:txBody>
      </p:sp>
    </p:spTree>
    <p:extLst>
      <p:ext uri="{BB962C8B-B14F-4D97-AF65-F5344CB8AC3E}">
        <p14:creationId xmlns:p14="http://schemas.microsoft.com/office/powerpoint/2010/main" val="11791510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Domain</a:t>
            </a:r>
            <a:br>
              <a:rPr lang="en-US" dirty="0" smtClean="0"/>
            </a:br>
            <a:r>
              <a:rPr lang="en-US" dirty="0" smtClean="0"/>
              <a:t>Diversity Implies Complexity</a:t>
            </a:r>
            <a:endParaRPr lang="en-US" dirty="0"/>
          </a:p>
        </p:txBody>
      </p:sp>
      <p:graphicFrame>
        <p:nvGraphicFramePr>
          <p:cNvPr id="4" name="Chart 3"/>
          <p:cNvGraphicFramePr/>
          <p:nvPr>
            <p:extLst>
              <p:ext uri="{D42A27DB-BD31-4B8C-83A1-F6EECF244321}">
                <p14:modId xmlns:p14="http://schemas.microsoft.com/office/powerpoint/2010/main" val="3342623712"/>
              </p:ext>
            </p:extLst>
          </p:nvPr>
        </p:nvGraphicFramePr>
        <p:xfrm>
          <a:off x="983092" y="2238894"/>
          <a:ext cx="7071742" cy="422155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724840" y="1869562"/>
            <a:ext cx="8176788" cy="369332"/>
          </a:xfrm>
          <a:prstGeom prst="rect">
            <a:avLst/>
          </a:prstGeom>
          <a:noFill/>
        </p:spPr>
        <p:txBody>
          <a:bodyPr wrap="none" rtlCol="0">
            <a:spAutoFit/>
          </a:bodyPr>
          <a:lstStyle/>
          <a:p>
            <a:r>
              <a:rPr lang="en-US" dirty="0" smtClean="0"/>
              <a:t>Complexity in the Environmental Data Domain as a Sum of Partial Diversity over Time</a:t>
            </a:r>
            <a:endParaRPr lang="en-US" dirty="0"/>
          </a:p>
        </p:txBody>
      </p:sp>
      <p:sp>
        <p:nvSpPr>
          <p:cNvPr id="7" name="TextBox 6"/>
          <p:cNvSpPr txBox="1"/>
          <p:nvPr/>
        </p:nvSpPr>
        <p:spPr>
          <a:xfrm>
            <a:off x="6126665" y="6460451"/>
            <a:ext cx="2753240" cy="369332"/>
          </a:xfrm>
          <a:prstGeom prst="rect">
            <a:avLst/>
          </a:prstGeom>
          <a:noFill/>
        </p:spPr>
        <p:txBody>
          <a:bodyPr wrap="none" rtlCol="0">
            <a:spAutoFit/>
          </a:bodyPr>
          <a:lstStyle/>
          <a:p>
            <a:r>
              <a:rPr lang="en-US" dirty="0" smtClean="0"/>
              <a:t>Disclaimer: Illustrative Only</a:t>
            </a:r>
            <a:endParaRPr lang="en-US" dirty="0"/>
          </a:p>
        </p:txBody>
      </p:sp>
    </p:spTree>
    <p:extLst>
      <p:ext uri="{BB962C8B-B14F-4D97-AF65-F5344CB8AC3E}">
        <p14:creationId xmlns:p14="http://schemas.microsoft.com/office/powerpoint/2010/main" val="398516455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Technology</a:t>
            </a:r>
            <a:br>
              <a:rPr lang="en-US" dirty="0" smtClean="0"/>
            </a:br>
            <a:r>
              <a:rPr lang="en-US" dirty="0" smtClean="0"/>
              <a:t>User Interface</a:t>
            </a:r>
            <a:endParaRPr lang="en-US" dirty="0"/>
          </a:p>
        </p:txBody>
      </p:sp>
      <p:pic>
        <p:nvPicPr>
          <p:cNvPr id="4" name="Content Placeholder 3" descr="Screen Shot 2016-07-17 at 5.30.24 PM.png"/>
          <p:cNvPicPr>
            <a:picLocks noGrp="1" noChangeAspect="1"/>
          </p:cNvPicPr>
          <p:nvPr>
            <p:ph idx="1"/>
          </p:nvPr>
        </p:nvPicPr>
        <p:blipFill>
          <a:blip r:embed="rId2">
            <a:extLst>
              <a:ext uri="{28A0092B-C50C-407E-A947-70E740481C1C}">
                <a14:useLocalDpi xmlns:a14="http://schemas.microsoft.com/office/drawing/2010/main" val="0"/>
              </a:ext>
            </a:extLst>
          </a:blip>
          <a:srcRect l="-5983" r="-5983"/>
          <a:stretch>
            <a:fillRect/>
          </a:stretch>
        </p:blipFill>
        <p:spPr>
          <a:xfrm>
            <a:off x="7938" y="1600200"/>
            <a:ext cx="9136062" cy="5024438"/>
          </a:xfrm>
        </p:spPr>
      </p:pic>
    </p:spTree>
    <p:extLst>
      <p:ext uri="{BB962C8B-B14F-4D97-AF65-F5344CB8AC3E}">
        <p14:creationId xmlns:p14="http://schemas.microsoft.com/office/powerpoint/2010/main" val="251966359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User Interface (Front End)</a:t>
            </a:r>
          </a:p>
          <a:p>
            <a:pPr lvl="1"/>
            <a:r>
              <a:rPr lang="en-US" dirty="0" smtClean="0"/>
              <a:t>Progress</a:t>
            </a:r>
          </a:p>
          <a:p>
            <a:pPr lvl="2"/>
            <a:r>
              <a:rPr lang="en-US" dirty="0" smtClean="0"/>
              <a:t>Node-tree library complete</a:t>
            </a:r>
          </a:p>
          <a:p>
            <a:pPr lvl="3"/>
            <a:r>
              <a:rPr lang="en-US" dirty="0" smtClean="0"/>
              <a:t>Used for all setup menus</a:t>
            </a:r>
          </a:p>
          <a:p>
            <a:pPr lvl="3"/>
            <a:r>
              <a:rPr lang="en-US" dirty="0" smtClean="0"/>
              <a:t>Drag and drop</a:t>
            </a:r>
          </a:p>
          <a:p>
            <a:pPr lvl="3"/>
            <a:r>
              <a:rPr lang="en-US" dirty="0" smtClean="0"/>
              <a:t>Dropdown Menus</a:t>
            </a:r>
          </a:p>
          <a:p>
            <a:pPr lvl="3"/>
            <a:r>
              <a:rPr lang="en-US" dirty="0" smtClean="0"/>
              <a:t>Asides</a:t>
            </a:r>
          </a:p>
          <a:p>
            <a:pPr lvl="2"/>
            <a:r>
              <a:rPr lang="en-US" dirty="0" smtClean="0"/>
              <a:t>REST API hooked in – 75%</a:t>
            </a:r>
          </a:p>
          <a:p>
            <a:pPr lvl="2"/>
            <a:r>
              <a:rPr lang="en-US" dirty="0" smtClean="0"/>
              <a:t>Open Layers 3 controller written</a:t>
            </a:r>
          </a:p>
          <a:p>
            <a:pPr lvl="3"/>
            <a:r>
              <a:rPr lang="en-US" dirty="0" smtClean="0"/>
              <a:t>Spatial data viewer operational</a:t>
            </a:r>
          </a:p>
          <a:p>
            <a:pPr lvl="2"/>
            <a:r>
              <a:rPr lang="en-US" dirty="0" smtClean="0"/>
              <a:t>Evaluation record display</a:t>
            </a:r>
          </a:p>
          <a:p>
            <a:pPr lvl="3"/>
            <a:r>
              <a:rPr lang="en-US" dirty="0" smtClean="0"/>
              <a:t>Planned</a:t>
            </a:r>
            <a:endParaRPr lang="en-US" dirty="0"/>
          </a:p>
        </p:txBody>
      </p:sp>
    </p:spTree>
    <p:extLst>
      <p:ext uri="{BB962C8B-B14F-4D97-AF65-F5344CB8AC3E}">
        <p14:creationId xmlns:p14="http://schemas.microsoft.com/office/powerpoint/2010/main" val="212073764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Back End</a:t>
            </a:r>
          </a:p>
          <a:p>
            <a:pPr lvl="1"/>
            <a:r>
              <a:rPr lang="en-US" dirty="0" smtClean="0"/>
              <a:t>Web Controller</a:t>
            </a:r>
          </a:p>
          <a:p>
            <a:pPr lvl="2"/>
            <a:r>
              <a:rPr lang="en-US" dirty="0" smtClean="0"/>
              <a:t>Flask</a:t>
            </a:r>
          </a:p>
          <a:p>
            <a:pPr lvl="2"/>
            <a:r>
              <a:rPr lang="en-US" dirty="0" smtClean="0"/>
              <a:t>Plans for migration to Twisted Klein</a:t>
            </a:r>
          </a:p>
          <a:p>
            <a:pPr lvl="1"/>
            <a:r>
              <a:rPr lang="en-US" dirty="0" smtClean="0"/>
              <a:t>Current Code Drivers</a:t>
            </a:r>
          </a:p>
          <a:p>
            <a:pPr lvl="2"/>
            <a:r>
              <a:rPr lang="en-US" dirty="0" smtClean="0"/>
              <a:t>Python methods</a:t>
            </a:r>
          </a:p>
          <a:p>
            <a:pPr lvl="2"/>
            <a:r>
              <a:rPr lang="en-US" dirty="0" smtClean="0"/>
              <a:t>Python modules</a:t>
            </a:r>
          </a:p>
          <a:p>
            <a:pPr lvl="2"/>
            <a:r>
              <a:rPr lang="en-US" dirty="0" smtClean="0"/>
              <a:t>Shell commands</a:t>
            </a:r>
          </a:p>
          <a:p>
            <a:pPr lvl="2"/>
            <a:r>
              <a:rPr lang="en-US" dirty="0" smtClean="0"/>
              <a:t>Fortran modules</a:t>
            </a:r>
          </a:p>
          <a:p>
            <a:pPr lvl="2"/>
            <a:r>
              <a:rPr lang="en-US" dirty="0" smtClean="0"/>
              <a:t>Fortran methods (in progress)</a:t>
            </a:r>
          </a:p>
          <a:p>
            <a:pPr lvl="1"/>
            <a:r>
              <a:rPr lang="en-US" dirty="0" smtClean="0"/>
              <a:t>Databases</a:t>
            </a:r>
          </a:p>
          <a:p>
            <a:pPr lvl="2"/>
            <a:r>
              <a:rPr lang="en-US" dirty="0" smtClean="0"/>
              <a:t>MongoDB</a:t>
            </a:r>
          </a:p>
          <a:p>
            <a:pPr lvl="1"/>
            <a:r>
              <a:rPr lang="en-US" dirty="0" smtClean="0"/>
              <a:t>MARS structure package</a:t>
            </a:r>
          </a:p>
          <a:p>
            <a:pPr lvl="2"/>
            <a:r>
              <a:rPr lang="en-US" dirty="0" smtClean="0"/>
              <a:t>Complete</a:t>
            </a:r>
          </a:p>
          <a:p>
            <a:pPr lvl="2"/>
            <a:endParaRPr lang="en-US" dirty="0" smtClean="0"/>
          </a:p>
          <a:p>
            <a:pPr lvl="2"/>
            <a:endParaRPr lang="en-US" dirty="0"/>
          </a:p>
        </p:txBody>
      </p:sp>
    </p:spTree>
    <p:extLst>
      <p:ext uri="{BB962C8B-B14F-4D97-AF65-F5344CB8AC3E}">
        <p14:creationId xmlns:p14="http://schemas.microsoft.com/office/powerpoint/2010/main" val="154762729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 Goals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Language Drivers</a:t>
            </a:r>
          </a:p>
          <a:p>
            <a:pPr lvl="1"/>
            <a:r>
              <a:rPr lang="en-US" dirty="0" smtClean="0"/>
              <a:t>Java</a:t>
            </a:r>
          </a:p>
          <a:p>
            <a:pPr lvl="1"/>
            <a:r>
              <a:rPr lang="en-US" dirty="0" smtClean="0"/>
              <a:t>R</a:t>
            </a:r>
          </a:p>
          <a:p>
            <a:r>
              <a:rPr lang="en-US" dirty="0" smtClean="0"/>
              <a:t>UI</a:t>
            </a:r>
          </a:p>
          <a:p>
            <a:pPr lvl="1"/>
            <a:r>
              <a:rPr lang="en-US" dirty="0" smtClean="0"/>
              <a:t>Evaluation view</a:t>
            </a:r>
          </a:p>
          <a:p>
            <a:pPr lvl="1"/>
            <a:r>
              <a:rPr lang="en-US" dirty="0" smtClean="0"/>
              <a:t>Compare evaluations</a:t>
            </a:r>
          </a:p>
          <a:p>
            <a:r>
              <a:rPr lang="en-US" dirty="0" smtClean="0"/>
              <a:t>Asynchronous web controller</a:t>
            </a:r>
          </a:p>
          <a:p>
            <a:pPr lvl="1"/>
            <a:r>
              <a:rPr lang="en-US" dirty="0" smtClean="0"/>
              <a:t>Allow UI to function with long running processes</a:t>
            </a:r>
          </a:p>
          <a:p>
            <a:r>
              <a:rPr lang="en-US" dirty="0" smtClean="0"/>
              <a:t>Shared deployments</a:t>
            </a:r>
          </a:p>
          <a:p>
            <a:pPr lvl="1"/>
            <a:r>
              <a:rPr lang="en-US" dirty="0" smtClean="0"/>
              <a:t>Allow sharing of components/functions/workflows directly</a:t>
            </a:r>
          </a:p>
          <a:p>
            <a:r>
              <a:rPr lang="en-US" dirty="0" smtClean="0"/>
              <a:t>Profiles</a:t>
            </a:r>
          </a:p>
          <a:p>
            <a:pPr lvl="1"/>
            <a:r>
              <a:rPr lang="en-US" dirty="0" smtClean="0"/>
              <a:t>Add profiles to evaluations (specified compiler, file paths, etc.)</a:t>
            </a:r>
          </a:p>
          <a:p>
            <a:r>
              <a:rPr lang="en-US" dirty="0" smtClean="0"/>
              <a:t>Add machine learning to Harness – meta workflows</a:t>
            </a:r>
          </a:p>
        </p:txBody>
      </p:sp>
    </p:spTree>
    <p:extLst>
      <p:ext uri="{BB962C8B-B14F-4D97-AF65-F5344CB8AC3E}">
        <p14:creationId xmlns:p14="http://schemas.microsoft.com/office/powerpoint/2010/main" val="322821395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lstStyle/>
          <a:p>
            <a:endParaRPr lang="en-US" dirty="0" smtClean="0"/>
          </a:p>
          <a:p>
            <a:r>
              <a:rPr lang="en-US" dirty="0" smtClean="0"/>
              <a:t>Always looking for interested parties and collaborators</a:t>
            </a:r>
          </a:p>
          <a:p>
            <a:pPr marL="0" indent="0">
              <a:buNone/>
            </a:pPr>
            <a:endParaRPr lang="en-US" dirty="0" smtClean="0"/>
          </a:p>
          <a:p>
            <a:r>
              <a:rPr lang="en-US" dirty="0" smtClean="0"/>
              <a:t>Ryan Berkheimer, GST</a:t>
            </a:r>
          </a:p>
          <a:p>
            <a:r>
              <a:rPr lang="en-US" dirty="0" smtClean="0"/>
              <a:t>Global Science &amp; Technology</a:t>
            </a:r>
          </a:p>
          <a:p>
            <a:r>
              <a:rPr lang="en-US" dirty="0" smtClean="0">
                <a:hlinkClick r:id="rId2"/>
              </a:rPr>
              <a:t>ryan.berkheimer@noaa.gov</a:t>
            </a:r>
            <a:endParaRPr lang="en-US" dirty="0" smtClean="0"/>
          </a:p>
          <a:p>
            <a:endParaRPr lang="en-US" dirty="0"/>
          </a:p>
        </p:txBody>
      </p:sp>
    </p:spTree>
    <p:extLst>
      <p:ext uri="{BB962C8B-B14F-4D97-AF65-F5344CB8AC3E}">
        <p14:creationId xmlns:p14="http://schemas.microsoft.com/office/powerpoint/2010/main" val="218271526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Information</a:t>
            </a:r>
            <a:endParaRPr lang="en-US" dirty="0"/>
          </a:p>
        </p:txBody>
      </p:sp>
      <p:pic>
        <p:nvPicPr>
          <p:cNvPr id="4" name="Picture 3" descr="python-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823" y="2460790"/>
            <a:ext cx="2450977" cy="2450977"/>
          </a:xfrm>
          <a:prstGeom prst="rect">
            <a:avLst/>
          </a:prstGeom>
        </p:spPr>
      </p:pic>
      <p:pic>
        <p:nvPicPr>
          <p:cNvPr id="5" name="Picture 4" descr="mongodb-logo-web-tagline-99280fe76cc002a93d023901c1a05df8b621f1c893084a580dee83de9be966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072" y="5180411"/>
            <a:ext cx="3108706" cy="1124426"/>
          </a:xfrm>
          <a:prstGeom prst="rect">
            <a:avLst/>
          </a:prstGeom>
        </p:spPr>
      </p:pic>
      <p:pic>
        <p:nvPicPr>
          <p:cNvPr id="6" name="Picture 5" descr="gi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919" y="5180411"/>
            <a:ext cx="1316885" cy="1316885"/>
          </a:xfrm>
          <a:prstGeom prst="rect">
            <a:avLst/>
          </a:prstGeom>
        </p:spPr>
      </p:pic>
      <p:pic>
        <p:nvPicPr>
          <p:cNvPr id="3" name="Picture 2" descr="gst_logo_new.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82" y="1793560"/>
            <a:ext cx="3399692" cy="1403899"/>
          </a:xfrm>
          <a:prstGeom prst="rect">
            <a:avLst/>
          </a:prstGeom>
        </p:spPr>
      </p:pic>
      <p:pic>
        <p:nvPicPr>
          <p:cNvPr id="7" name="Picture 6" descr="NOAA colo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2174" y="2580177"/>
            <a:ext cx="2331590" cy="2331590"/>
          </a:xfrm>
          <a:prstGeom prst="rect">
            <a:avLst/>
          </a:prstGeom>
        </p:spPr>
      </p:pic>
    </p:spTree>
    <p:extLst>
      <p:ext uri="{BB962C8B-B14F-4D97-AF65-F5344CB8AC3E}">
        <p14:creationId xmlns:p14="http://schemas.microsoft.com/office/powerpoint/2010/main" val="296945837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 Up</a:t>
            </a:r>
            <a:endParaRPr lang="en-US" dirty="0"/>
          </a:p>
        </p:txBody>
      </p:sp>
      <p:pic>
        <p:nvPicPr>
          <p:cNvPr id="5" name="Picture 4" descr="danger_harn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819" y="1822039"/>
            <a:ext cx="7260221" cy="3956820"/>
          </a:xfrm>
          <a:prstGeom prst="rect">
            <a:avLst/>
          </a:prstGeom>
        </p:spPr>
      </p:pic>
      <p:sp>
        <p:nvSpPr>
          <p:cNvPr id="6" name="TextBox 5"/>
          <p:cNvSpPr txBox="1"/>
          <p:nvPr/>
        </p:nvSpPr>
        <p:spPr>
          <a:xfrm>
            <a:off x="4841567" y="2787094"/>
            <a:ext cx="1432014" cy="630720"/>
          </a:xfrm>
          <a:prstGeom prst="rect">
            <a:avLst/>
          </a:prstGeom>
          <a:solidFill>
            <a:schemeClr val="bg1"/>
          </a:solidFill>
        </p:spPr>
        <p:txBody>
          <a:bodyPr wrap="square" rtlCol="0">
            <a:spAutoFit/>
          </a:bodyPr>
          <a:lstStyle/>
          <a:p>
            <a:endParaRPr lang="en-US" dirty="0"/>
          </a:p>
        </p:txBody>
      </p:sp>
      <p:sp>
        <p:nvSpPr>
          <p:cNvPr id="3" name="TextBox 2"/>
          <p:cNvSpPr txBox="1"/>
          <p:nvPr/>
        </p:nvSpPr>
        <p:spPr>
          <a:xfrm>
            <a:off x="4005385" y="5946205"/>
            <a:ext cx="1236236" cy="369332"/>
          </a:xfrm>
          <a:prstGeom prst="rect">
            <a:avLst/>
          </a:prstGeom>
          <a:noFill/>
        </p:spPr>
        <p:txBody>
          <a:bodyPr wrap="none" rtlCol="0">
            <a:spAutoFit/>
          </a:bodyPr>
          <a:lstStyle/>
          <a:p>
            <a:r>
              <a:rPr lang="en-US" dirty="0" smtClean="0"/>
              <a:t>Questions?</a:t>
            </a:r>
            <a:endParaRPr lang="en-US" dirty="0"/>
          </a:p>
        </p:txBody>
      </p:sp>
    </p:spTree>
    <p:extLst>
      <p:ext uri="{BB962C8B-B14F-4D97-AF65-F5344CB8AC3E}">
        <p14:creationId xmlns:p14="http://schemas.microsoft.com/office/powerpoint/2010/main" val="41248612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Domain</a:t>
            </a:r>
            <a:br>
              <a:rPr lang="en-US" dirty="0" smtClean="0"/>
            </a:br>
            <a:r>
              <a:rPr lang="en-US" dirty="0" smtClean="0"/>
              <a:t>Increased Complexity Implications</a:t>
            </a:r>
            <a:endParaRPr lang="en-US" dirty="0"/>
          </a:p>
        </p:txBody>
      </p:sp>
      <p:sp>
        <p:nvSpPr>
          <p:cNvPr id="3" name="Content Placeholder 2"/>
          <p:cNvSpPr>
            <a:spLocks noGrp="1"/>
          </p:cNvSpPr>
          <p:nvPr>
            <p:ph idx="1"/>
          </p:nvPr>
        </p:nvSpPr>
        <p:spPr/>
        <p:txBody>
          <a:bodyPr>
            <a:normAutofit lnSpcReduction="10000"/>
          </a:bodyPr>
          <a:lstStyle/>
          <a:p>
            <a:r>
              <a:rPr lang="en-US" dirty="0" smtClean="0"/>
              <a:t>Larger effort to produce confident results</a:t>
            </a:r>
          </a:p>
          <a:p>
            <a:r>
              <a:rPr lang="en-US" dirty="0" smtClean="0"/>
              <a:t>A larger effort implies more time required</a:t>
            </a:r>
          </a:p>
          <a:p>
            <a:r>
              <a:rPr lang="en-US" dirty="0" smtClean="0"/>
              <a:t>More time implies either</a:t>
            </a:r>
          </a:p>
          <a:p>
            <a:pPr lvl="1"/>
            <a:r>
              <a:rPr lang="en-US" dirty="0" smtClean="0"/>
              <a:t>More $$ needed</a:t>
            </a:r>
          </a:p>
          <a:p>
            <a:pPr lvl="2"/>
            <a:r>
              <a:rPr lang="en-US" dirty="0" smtClean="0"/>
              <a:t>Limited budgets</a:t>
            </a:r>
          </a:p>
          <a:p>
            <a:pPr lvl="1"/>
            <a:r>
              <a:rPr lang="en-US" dirty="0" smtClean="0"/>
              <a:t>Higher work/time output</a:t>
            </a:r>
          </a:p>
          <a:p>
            <a:pPr lvl="2"/>
            <a:r>
              <a:rPr lang="en-US" dirty="0" smtClean="0"/>
              <a:t>Increased pressure on personnel</a:t>
            </a:r>
          </a:p>
          <a:p>
            <a:pPr lvl="3"/>
            <a:r>
              <a:rPr lang="en-US" dirty="0" smtClean="0"/>
              <a:t>Mistakes</a:t>
            </a:r>
          </a:p>
          <a:p>
            <a:pPr lvl="3"/>
            <a:r>
              <a:rPr lang="en-US" dirty="0" smtClean="0"/>
              <a:t>Increased Dissatisfaction</a:t>
            </a:r>
          </a:p>
          <a:p>
            <a:pPr lvl="3"/>
            <a:r>
              <a:rPr lang="en-US" dirty="0" smtClean="0"/>
              <a:t>Decreased confidence in product</a:t>
            </a:r>
          </a:p>
        </p:txBody>
      </p:sp>
    </p:spTree>
    <p:extLst>
      <p:ext uri="{BB962C8B-B14F-4D97-AF65-F5344CB8AC3E}">
        <p14:creationId xmlns:p14="http://schemas.microsoft.com/office/powerpoint/2010/main" val="5964990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Domain</a:t>
            </a:r>
            <a:br>
              <a:rPr lang="en-US" dirty="0" smtClean="0"/>
            </a:br>
            <a:r>
              <a:rPr lang="en-US" dirty="0" smtClean="0"/>
              <a:t>Unmanaged Complexity</a:t>
            </a:r>
            <a:endParaRPr lang="en-US" dirty="0"/>
          </a:p>
        </p:txBody>
      </p:sp>
      <p:pic>
        <p:nvPicPr>
          <p:cNvPr id="6" name="Picture 5" descr="Screen Shot 2016-07-17 at 12.59.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51979"/>
            <a:ext cx="3648036" cy="3752827"/>
          </a:xfrm>
          <a:prstGeom prst="rect">
            <a:avLst/>
          </a:prstGeom>
        </p:spPr>
      </p:pic>
      <p:sp>
        <p:nvSpPr>
          <p:cNvPr id="7" name="TextBox 6"/>
          <p:cNvSpPr txBox="1"/>
          <p:nvPr/>
        </p:nvSpPr>
        <p:spPr>
          <a:xfrm>
            <a:off x="457200" y="5504806"/>
            <a:ext cx="2351926" cy="646331"/>
          </a:xfrm>
          <a:prstGeom prst="rect">
            <a:avLst/>
          </a:prstGeom>
          <a:noFill/>
        </p:spPr>
        <p:txBody>
          <a:bodyPr wrap="none" rtlCol="0">
            <a:spAutoFit/>
          </a:bodyPr>
          <a:lstStyle/>
          <a:p>
            <a:r>
              <a:rPr lang="en-US" dirty="0" smtClean="0"/>
              <a:t>Positive Feedback</a:t>
            </a:r>
          </a:p>
          <a:p>
            <a:r>
              <a:rPr lang="en-US" dirty="0" smtClean="0"/>
              <a:t>No complexity controls</a:t>
            </a:r>
          </a:p>
        </p:txBody>
      </p:sp>
      <p:sp>
        <p:nvSpPr>
          <p:cNvPr id="8" name="TextBox 7"/>
          <p:cNvSpPr txBox="1"/>
          <p:nvPr/>
        </p:nvSpPr>
        <p:spPr>
          <a:xfrm>
            <a:off x="5147265" y="5504806"/>
            <a:ext cx="3688066" cy="646331"/>
          </a:xfrm>
          <a:prstGeom prst="rect">
            <a:avLst/>
          </a:prstGeom>
          <a:noFill/>
        </p:spPr>
        <p:txBody>
          <a:bodyPr wrap="none" rtlCol="0">
            <a:spAutoFit/>
          </a:bodyPr>
          <a:lstStyle/>
          <a:p>
            <a:r>
              <a:rPr lang="en-US" dirty="0" smtClean="0"/>
              <a:t>Saturation</a:t>
            </a:r>
          </a:p>
          <a:p>
            <a:r>
              <a:rPr lang="en-US" dirty="0" smtClean="0"/>
              <a:t>Domain is too complex to be efficient</a:t>
            </a:r>
            <a:endParaRPr lang="en-US" dirty="0"/>
          </a:p>
        </p:txBody>
      </p:sp>
      <p:pic>
        <p:nvPicPr>
          <p:cNvPr id="9" name="Picture 8" descr="saturatio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7265" y="2484099"/>
            <a:ext cx="3065840" cy="2580599"/>
          </a:xfrm>
          <a:prstGeom prst="rect">
            <a:avLst/>
          </a:prstGeom>
        </p:spPr>
      </p:pic>
    </p:spTree>
    <p:extLst>
      <p:ext uri="{BB962C8B-B14F-4D97-AF65-F5344CB8AC3E}">
        <p14:creationId xmlns:p14="http://schemas.microsoft.com/office/powerpoint/2010/main" val="6143918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11737</TotalTime>
  <Words>5809</Words>
  <Application>Microsoft Macintosh PowerPoint</Application>
  <PresentationFormat>On-screen Show (4:3)</PresentationFormat>
  <Paragraphs>929</Paragraphs>
  <Slides>76</Slides>
  <Notes>18</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Harness</vt:lpstr>
      <vt:lpstr>Outline</vt:lpstr>
      <vt:lpstr>Big Data in the Earth Science Domain</vt:lpstr>
      <vt:lpstr>Domain Characteristics</vt:lpstr>
      <vt:lpstr>Domain Trends</vt:lpstr>
      <vt:lpstr>Domain Our Focus</vt:lpstr>
      <vt:lpstr>Domain Diversity Implies Complexity</vt:lpstr>
      <vt:lpstr>Domain Increased Complexity Implications</vt:lpstr>
      <vt:lpstr>Domain Unmanaged Complexity</vt:lpstr>
      <vt:lpstr>Domain Product Management</vt:lpstr>
      <vt:lpstr>Domain Product Development Ideal</vt:lpstr>
      <vt:lpstr>Domain Assume the Development Ideal</vt:lpstr>
      <vt:lpstr>Domain Assume the Development Ideal</vt:lpstr>
      <vt:lpstr>Domain Development Ideal Over Time</vt:lpstr>
      <vt:lpstr>Domain Why Ideal Isn’t</vt:lpstr>
      <vt:lpstr>Domain Potential for Improvement</vt:lpstr>
      <vt:lpstr>Domain Improvement Without Complexity</vt:lpstr>
      <vt:lpstr>Harness Concept</vt:lpstr>
      <vt:lpstr>Harness Purpose</vt:lpstr>
      <vt:lpstr>Harness Clarifying Meaning</vt:lpstr>
      <vt:lpstr>Defining Scope</vt:lpstr>
      <vt:lpstr>Framework Expansion</vt:lpstr>
      <vt:lpstr>Harness as Software</vt:lpstr>
      <vt:lpstr>Component Functions - Internal</vt:lpstr>
      <vt:lpstr>Component Functions - External</vt:lpstr>
      <vt:lpstr>Functional Workflows</vt:lpstr>
      <vt:lpstr>Language Translation</vt:lpstr>
      <vt:lpstr>Accessible States</vt:lpstr>
      <vt:lpstr>PowerPoint Presentation</vt:lpstr>
      <vt:lpstr>Design Tenets</vt:lpstr>
      <vt:lpstr>Design Tenets</vt:lpstr>
      <vt:lpstr>Design Tenets</vt:lpstr>
      <vt:lpstr>Deployment Architecture</vt:lpstr>
      <vt:lpstr>Project Architecture</vt:lpstr>
      <vt:lpstr>Harness Architecture</vt:lpstr>
      <vt:lpstr>Harness Architecture Adding a Component</vt:lpstr>
      <vt:lpstr>Component Architecture Local copy</vt:lpstr>
      <vt:lpstr>Component Architecture Updating a Component</vt:lpstr>
      <vt:lpstr>Component Architecture Function Structure</vt:lpstr>
      <vt:lpstr>Function Architecture Adding a Function</vt:lpstr>
      <vt:lpstr>Function Architecture Functions in Harness</vt:lpstr>
      <vt:lpstr>Workflow Architecture Adding A Workflow</vt:lpstr>
      <vt:lpstr>Workflow Architecture A Workflow In Harness</vt:lpstr>
      <vt:lpstr>Evaluation Architecture Adding an Evaluation</vt:lpstr>
      <vt:lpstr>Evaluation Architecture Input Source Options</vt:lpstr>
      <vt:lpstr>Evaluation Architecture Unspecified Input Sources</vt:lpstr>
      <vt:lpstr>Evaluation Architecture Specified Input Sources</vt:lpstr>
      <vt:lpstr>Evaluation Architecture Performing an Evaluation</vt:lpstr>
      <vt:lpstr>Evaluation Architecture Storing an Evaluation</vt:lpstr>
      <vt:lpstr>Structure Architecture Overview</vt:lpstr>
      <vt:lpstr>Structure Architecture Structure Storage</vt:lpstr>
      <vt:lpstr>Structure Architecture Adding a Structure</vt:lpstr>
      <vt:lpstr>Structure Architecture Adding a Template</vt:lpstr>
      <vt:lpstr>Structure Architecture Adding a Field</vt:lpstr>
      <vt:lpstr>Structure Architecture Translators</vt:lpstr>
      <vt:lpstr>Evaluations and Structures The Key to It All</vt:lpstr>
      <vt:lpstr>Architecture Summary Takeaways</vt:lpstr>
      <vt:lpstr>Case Study PHA Practical Application</vt:lpstr>
      <vt:lpstr>Case Study Technical Details</vt:lpstr>
      <vt:lpstr>Case Study Refactoring Beginnings</vt:lpstr>
      <vt:lpstr>Case Study Refactoring Issues</vt:lpstr>
      <vt:lpstr>Case Study Sub-setting Issues</vt:lpstr>
      <vt:lpstr>Case Study PHA Harness Components</vt:lpstr>
      <vt:lpstr>Case Study PHA Harness Functions </vt:lpstr>
      <vt:lpstr>Case Study PHA Harness Structures</vt:lpstr>
      <vt:lpstr>Case Study PHA Harness Workflows</vt:lpstr>
      <vt:lpstr>Case Study Aside A Note on Advanced Workflows</vt:lpstr>
      <vt:lpstr>Case Study Project Results</vt:lpstr>
      <vt:lpstr>Harness Technology</vt:lpstr>
      <vt:lpstr>Technology User Interface</vt:lpstr>
      <vt:lpstr>Technology</vt:lpstr>
      <vt:lpstr>Technology</vt:lpstr>
      <vt:lpstr>Technology - Goals</vt:lpstr>
      <vt:lpstr>Contact Information</vt:lpstr>
      <vt:lpstr>Project Information</vt:lpstr>
      <vt:lpstr>Wrap Up</vt:lpstr>
    </vt:vector>
  </TitlesOfParts>
  <Company>GST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Harness</dc:title>
  <dc:creator>Ryan Berkheimer</dc:creator>
  <cp:lastModifiedBy>Ryan Berkheimer</cp:lastModifiedBy>
  <cp:revision>347</cp:revision>
  <dcterms:created xsi:type="dcterms:W3CDTF">2016-03-29T20:38:51Z</dcterms:created>
  <dcterms:modified xsi:type="dcterms:W3CDTF">2016-07-19T12:29:11Z</dcterms:modified>
</cp:coreProperties>
</file>