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3"/>
  </p:notesMasterIdLst>
  <p:sldIdLst>
    <p:sldId id="258" r:id="rId2"/>
  </p:sldIdLst>
  <p:sldSz cx="32918400" cy="43891200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BauerBodni Titl BT"/>
        <a:ea typeface="+mn-ea"/>
        <a:cs typeface="+mn-cs"/>
      </a:defRPr>
    </a:lvl1pPr>
    <a:lvl2pPr marL="630522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BauerBodni Titl BT"/>
        <a:ea typeface="+mn-ea"/>
        <a:cs typeface="+mn-cs"/>
      </a:defRPr>
    </a:lvl2pPr>
    <a:lvl3pPr marL="1261044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BauerBodni Titl BT"/>
        <a:ea typeface="+mn-ea"/>
        <a:cs typeface="+mn-cs"/>
      </a:defRPr>
    </a:lvl3pPr>
    <a:lvl4pPr marL="1891566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BauerBodni Titl BT"/>
        <a:ea typeface="+mn-ea"/>
        <a:cs typeface="+mn-cs"/>
      </a:defRPr>
    </a:lvl4pPr>
    <a:lvl5pPr marL="2522087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BauerBodni Titl BT"/>
        <a:ea typeface="+mn-ea"/>
        <a:cs typeface="+mn-cs"/>
      </a:defRPr>
    </a:lvl5pPr>
    <a:lvl6pPr marL="3152609" algn="l" defTabSz="1261044" rtl="0" eaLnBrk="1" latinLnBrk="0" hangingPunct="1">
      <a:defRPr sz="2800" kern="1200">
        <a:solidFill>
          <a:schemeClr val="tx1"/>
        </a:solidFill>
        <a:latin typeface="BauerBodni Titl BT"/>
        <a:ea typeface="+mn-ea"/>
        <a:cs typeface="+mn-cs"/>
      </a:defRPr>
    </a:lvl6pPr>
    <a:lvl7pPr marL="3783131" algn="l" defTabSz="1261044" rtl="0" eaLnBrk="1" latinLnBrk="0" hangingPunct="1">
      <a:defRPr sz="2800" kern="1200">
        <a:solidFill>
          <a:schemeClr val="tx1"/>
        </a:solidFill>
        <a:latin typeface="BauerBodni Titl BT"/>
        <a:ea typeface="+mn-ea"/>
        <a:cs typeface="+mn-cs"/>
      </a:defRPr>
    </a:lvl7pPr>
    <a:lvl8pPr marL="4413652" algn="l" defTabSz="1261044" rtl="0" eaLnBrk="1" latinLnBrk="0" hangingPunct="1">
      <a:defRPr sz="2800" kern="1200">
        <a:solidFill>
          <a:schemeClr val="tx1"/>
        </a:solidFill>
        <a:latin typeface="BauerBodni Titl BT"/>
        <a:ea typeface="+mn-ea"/>
        <a:cs typeface="+mn-cs"/>
      </a:defRPr>
    </a:lvl8pPr>
    <a:lvl9pPr marL="5044173" algn="l" defTabSz="1261044" rtl="0" eaLnBrk="1" latinLnBrk="0" hangingPunct="1">
      <a:defRPr sz="2800" kern="1200">
        <a:solidFill>
          <a:schemeClr val="tx1"/>
        </a:solidFill>
        <a:latin typeface="BauerBodni Titl B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33" d="100"/>
          <a:sy n="33" d="100"/>
        </p:scale>
        <p:origin x="-2238" y="1710"/>
      </p:cViewPr>
      <p:guideLst>
        <p:guide orient="horz" pos="13824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838" cy="3651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>
                <a:latin typeface="BauerBodni Titl BT" pitchFamily="8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775" y="1"/>
            <a:ext cx="4160838" cy="3651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>
                <a:latin typeface="BauerBodni Titl BT" pitchFamily="82" charset="0"/>
              </a:defRPr>
            </a:lvl1pPr>
          </a:lstStyle>
          <a:p>
            <a:pPr>
              <a:defRPr/>
            </a:pPr>
            <a:fld id="{CF5172A3-187D-42AC-88D9-EB957DE5267A}" type="datetimeFigureOut">
              <a:rPr lang="en-US"/>
              <a:pPr>
                <a:defRPr/>
              </a:pPr>
              <a:t>6/25/2013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1900" y="549275"/>
            <a:ext cx="20574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439" y="3475039"/>
            <a:ext cx="7680325" cy="3290887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489"/>
            <a:ext cx="4160838" cy="3651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>
                <a:latin typeface="BauerBodni Titl BT" pitchFamily="8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775" y="6948489"/>
            <a:ext cx="4160838" cy="3651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>
                <a:latin typeface="BauerBodni Titl BT" pitchFamily="82" charset="0"/>
              </a:defRPr>
            </a:lvl1pPr>
          </a:lstStyle>
          <a:p>
            <a:pPr>
              <a:defRPr/>
            </a:pPr>
            <a:fld id="{0DC6E12C-7BB8-40EC-8A21-804FFF3DB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939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30522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61044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91566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5220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152609" algn="l" defTabSz="12610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783131" algn="l" defTabSz="12610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413652" algn="l" defTabSz="12610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5044173" algn="l" defTabSz="12610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771900" y="549275"/>
            <a:ext cx="2057400" cy="27432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FDF932-9BC0-4864-9222-8507F189157C}" type="slidenum">
              <a:rPr lang="en-US" smtClean="0">
                <a:latin typeface="BauerBodni Titl BT"/>
              </a:rPr>
              <a:pPr/>
              <a:t>1</a:t>
            </a:fld>
            <a:endParaRPr lang="en-US" smtClean="0">
              <a:latin typeface="BauerBodni Titl B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524" y="9739096"/>
            <a:ext cx="19986593" cy="67201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7046" y="17765487"/>
            <a:ext cx="16459547" cy="801188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33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700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67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34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6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35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2EC0F-2196-4924-B01C-86B4738243BB}" type="datetimeFigureOut">
              <a:rPr lang="en-US"/>
              <a:pPr>
                <a:defRPr/>
              </a:pPr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089EE-1BE3-4D20-9948-B024C5DAF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7912C-9191-43AD-BA2E-93ECB7FE326C}" type="datetimeFigureOut">
              <a:rPr lang="en-US"/>
              <a:pPr>
                <a:defRPr/>
              </a:pPr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1846A-87BE-47CC-A1C5-519E71B36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062998" y="3345555"/>
            <a:ext cx="12430388" cy="713377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3675" y="3345555"/>
            <a:ext cx="36907431" cy="713377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9B184-22AB-4B64-A120-CDCDB62FA3C2}" type="datetimeFigureOut">
              <a:rPr lang="en-US"/>
              <a:pPr>
                <a:defRPr/>
              </a:pPr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3CCB1-3538-4EFE-BBBB-ADEF2773D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85F5A-9ADA-47E2-A9EA-E95A1870EDB4}" type="datetimeFigureOut">
              <a:rPr lang="en-US"/>
              <a:pPr>
                <a:defRPr/>
              </a:pPr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89CB4-F7AC-4C87-8A6B-2DD2600E2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416" y="20145837"/>
            <a:ext cx="19986593" cy="6226627"/>
          </a:xfrm>
        </p:spPr>
        <p:txBody>
          <a:bodyPr anchor="t"/>
          <a:lstStyle>
            <a:lvl1pPr algn="l">
              <a:defRPr sz="1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7416" y="13287842"/>
            <a:ext cx="19986593" cy="6857999"/>
          </a:xfrm>
        </p:spPr>
        <p:txBody>
          <a:bodyPr anchor="b"/>
          <a:lstStyle>
            <a:lvl1pPr marL="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1pPr>
            <a:lvl2pPr marL="1566893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2pPr>
            <a:lvl3pPr marL="3133787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700682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6267576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7834469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940136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10968256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2535149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A9F0F-1A4B-440C-836D-B059509B5110}" type="datetimeFigureOut">
              <a:rPr lang="en-US"/>
              <a:pPr>
                <a:defRPr/>
              </a:pPr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18534-3341-4961-9795-5A314DE19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3671" y="19507209"/>
            <a:ext cx="24668909" cy="55176061"/>
          </a:xfrm>
        </p:spPr>
        <p:txBody>
          <a:bodyPr/>
          <a:lstStyle>
            <a:lvl1pPr>
              <a:defRPr sz="9600"/>
            </a:lvl1pPr>
            <a:lvl2pPr>
              <a:defRPr sz="8300"/>
            </a:lvl2pPr>
            <a:lvl3pPr>
              <a:defRPr sz="68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24475" y="19507209"/>
            <a:ext cx="24668912" cy="55176061"/>
          </a:xfrm>
        </p:spPr>
        <p:txBody>
          <a:bodyPr/>
          <a:lstStyle>
            <a:lvl1pPr>
              <a:defRPr sz="9600"/>
            </a:lvl1pPr>
            <a:lvl2pPr>
              <a:defRPr sz="8300"/>
            </a:lvl2pPr>
            <a:lvl3pPr>
              <a:defRPr sz="68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76AE5-5156-4871-BE6E-F563332B79F3}" type="datetimeFigureOut">
              <a:rPr lang="en-US"/>
              <a:pPr>
                <a:defRPr/>
              </a:pPr>
              <a:t>6/25/2013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D2BA9-F5E5-4499-9855-5880C32C1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683" y="1255489"/>
            <a:ext cx="21162275" cy="522514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5682" y="7017661"/>
            <a:ext cx="10389274" cy="2924627"/>
          </a:xfrm>
        </p:spPr>
        <p:txBody>
          <a:bodyPr anchor="b"/>
          <a:lstStyle>
            <a:lvl1pPr marL="0" indent="0">
              <a:buNone/>
              <a:defRPr sz="8300" b="1"/>
            </a:lvl1pPr>
            <a:lvl2pPr marL="1566893" indent="0">
              <a:buNone/>
              <a:defRPr sz="6800" b="1"/>
            </a:lvl2pPr>
            <a:lvl3pPr marL="3133787" indent="0">
              <a:buNone/>
              <a:defRPr sz="6200" b="1"/>
            </a:lvl3pPr>
            <a:lvl4pPr marL="4700682" indent="0">
              <a:buNone/>
              <a:defRPr sz="5400" b="1"/>
            </a:lvl4pPr>
            <a:lvl5pPr marL="6267576" indent="0">
              <a:buNone/>
              <a:defRPr sz="5400" b="1"/>
            </a:lvl5pPr>
            <a:lvl6pPr marL="7834469" indent="0">
              <a:buNone/>
              <a:defRPr sz="5400" b="1"/>
            </a:lvl6pPr>
            <a:lvl7pPr marL="9401361" indent="0">
              <a:buNone/>
              <a:defRPr sz="5400" b="1"/>
            </a:lvl7pPr>
            <a:lvl8pPr marL="10968256" indent="0">
              <a:buNone/>
              <a:defRPr sz="5400" b="1"/>
            </a:lvl8pPr>
            <a:lvl9pPr marL="12535149" indent="0">
              <a:buNone/>
              <a:defRPr sz="5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5682" y="9942287"/>
            <a:ext cx="10389274" cy="18063031"/>
          </a:xfrm>
        </p:spPr>
        <p:txBody>
          <a:bodyPr/>
          <a:lstStyle>
            <a:lvl1pPr>
              <a:defRPr sz="8300"/>
            </a:lvl1pPr>
            <a:lvl2pPr>
              <a:defRPr sz="6800"/>
            </a:lvl2pPr>
            <a:lvl3pPr>
              <a:defRPr sz="62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944606" y="7017661"/>
            <a:ext cx="10393355" cy="2924627"/>
          </a:xfrm>
        </p:spPr>
        <p:txBody>
          <a:bodyPr anchor="b"/>
          <a:lstStyle>
            <a:lvl1pPr marL="0" indent="0">
              <a:buNone/>
              <a:defRPr sz="8300" b="1"/>
            </a:lvl1pPr>
            <a:lvl2pPr marL="1566893" indent="0">
              <a:buNone/>
              <a:defRPr sz="6800" b="1"/>
            </a:lvl2pPr>
            <a:lvl3pPr marL="3133787" indent="0">
              <a:buNone/>
              <a:defRPr sz="6200" b="1"/>
            </a:lvl3pPr>
            <a:lvl4pPr marL="4700682" indent="0">
              <a:buNone/>
              <a:defRPr sz="5400" b="1"/>
            </a:lvl4pPr>
            <a:lvl5pPr marL="6267576" indent="0">
              <a:buNone/>
              <a:defRPr sz="5400" b="1"/>
            </a:lvl5pPr>
            <a:lvl6pPr marL="7834469" indent="0">
              <a:buNone/>
              <a:defRPr sz="5400" b="1"/>
            </a:lvl6pPr>
            <a:lvl7pPr marL="9401361" indent="0">
              <a:buNone/>
              <a:defRPr sz="5400" b="1"/>
            </a:lvl7pPr>
            <a:lvl8pPr marL="10968256" indent="0">
              <a:buNone/>
              <a:defRPr sz="5400" b="1"/>
            </a:lvl8pPr>
            <a:lvl9pPr marL="12535149" indent="0">
              <a:buNone/>
              <a:defRPr sz="5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944606" y="9942287"/>
            <a:ext cx="10393355" cy="18063031"/>
          </a:xfrm>
        </p:spPr>
        <p:txBody>
          <a:bodyPr/>
          <a:lstStyle>
            <a:lvl1pPr>
              <a:defRPr sz="8300"/>
            </a:lvl1pPr>
            <a:lvl2pPr>
              <a:defRPr sz="6800"/>
            </a:lvl2pPr>
            <a:lvl3pPr>
              <a:defRPr sz="62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EF22A-2AFB-4062-9907-17CF57221440}" type="datetimeFigureOut">
              <a:rPr lang="en-US"/>
              <a:pPr>
                <a:defRPr/>
              </a:pPr>
              <a:t>6/25/2013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20299-613E-4199-A75E-615FB5662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8F8E3-3DB4-40F2-93EF-25D2AA7695FE}" type="datetimeFigureOut">
              <a:rPr lang="en-US"/>
              <a:pPr>
                <a:defRPr/>
              </a:pPr>
              <a:t>6/25/2013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0F6C3-5BD4-4BA4-B17C-7C13A2EB4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0F72A-D48F-43AE-A8AB-F7D813CCECCE}" type="datetimeFigureOut">
              <a:rPr lang="en-US"/>
              <a:pPr>
                <a:defRPr/>
              </a:pPr>
              <a:t>6/25/2013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F7211-21E1-4AED-B138-ABFD60EA4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685" y="1248229"/>
            <a:ext cx="7735826" cy="5312227"/>
          </a:xfr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3181" y="1248238"/>
            <a:ext cx="13144778" cy="26757088"/>
          </a:xfrm>
        </p:spPr>
        <p:txBody>
          <a:bodyPr/>
          <a:lstStyle>
            <a:lvl1pPr>
              <a:defRPr sz="11000"/>
            </a:lvl1pPr>
            <a:lvl2pPr>
              <a:defRPr sz="9600"/>
            </a:lvl2pPr>
            <a:lvl3pPr>
              <a:defRPr sz="83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685" y="6560467"/>
            <a:ext cx="7735826" cy="21444858"/>
          </a:xfrm>
        </p:spPr>
        <p:txBody>
          <a:bodyPr/>
          <a:lstStyle>
            <a:lvl1pPr marL="0" indent="0">
              <a:buNone/>
              <a:defRPr sz="4800"/>
            </a:lvl1pPr>
            <a:lvl2pPr marL="1566893" indent="0">
              <a:buNone/>
              <a:defRPr sz="4200"/>
            </a:lvl2pPr>
            <a:lvl3pPr marL="3133787" indent="0">
              <a:buNone/>
              <a:defRPr sz="3400"/>
            </a:lvl3pPr>
            <a:lvl4pPr marL="4700682" indent="0">
              <a:buNone/>
              <a:defRPr sz="3000"/>
            </a:lvl4pPr>
            <a:lvl5pPr marL="6267576" indent="0">
              <a:buNone/>
              <a:defRPr sz="3000"/>
            </a:lvl5pPr>
            <a:lvl6pPr marL="7834469" indent="0">
              <a:buNone/>
              <a:defRPr sz="3000"/>
            </a:lvl6pPr>
            <a:lvl7pPr marL="9401361" indent="0">
              <a:buNone/>
              <a:defRPr sz="3000"/>
            </a:lvl7pPr>
            <a:lvl8pPr marL="10968256" indent="0">
              <a:buNone/>
              <a:defRPr sz="3000"/>
            </a:lvl8pPr>
            <a:lvl9pPr marL="12535149" indent="0">
              <a:buNone/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39699-E250-4EC3-9EA2-631BE970B728}" type="datetimeFigureOut">
              <a:rPr lang="en-US"/>
              <a:pPr>
                <a:defRPr/>
              </a:pPr>
              <a:t>6/25/2013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3CEB7-4DAE-46C5-99D7-9D8B7FA14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8838" y="21945603"/>
            <a:ext cx="14108184" cy="2590801"/>
          </a:xfr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08838" y="2801259"/>
            <a:ext cx="14108184" cy="18810515"/>
          </a:xfrm>
        </p:spPr>
        <p:txBody>
          <a:bodyPr lIns="313378" tIns="156687" rIns="313378" bIns="156687" rtlCol="0">
            <a:normAutofit/>
          </a:bodyPr>
          <a:lstStyle>
            <a:lvl1pPr marL="0" indent="0">
              <a:buNone/>
              <a:defRPr sz="11000"/>
            </a:lvl1pPr>
            <a:lvl2pPr marL="1566893" indent="0">
              <a:buNone/>
              <a:defRPr sz="9600"/>
            </a:lvl2pPr>
            <a:lvl3pPr marL="3133787" indent="0">
              <a:buNone/>
              <a:defRPr sz="8300"/>
            </a:lvl3pPr>
            <a:lvl4pPr marL="4700682" indent="0">
              <a:buNone/>
              <a:defRPr sz="6800"/>
            </a:lvl4pPr>
            <a:lvl5pPr marL="6267576" indent="0">
              <a:buNone/>
              <a:defRPr sz="6800"/>
            </a:lvl5pPr>
            <a:lvl6pPr marL="7834469" indent="0">
              <a:buNone/>
              <a:defRPr sz="6800"/>
            </a:lvl6pPr>
            <a:lvl7pPr marL="9401361" indent="0">
              <a:buNone/>
              <a:defRPr sz="6800"/>
            </a:lvl7pPr>
            <a:lvl8pPr marL="10968256" indent="0">
              <a:buNone/>
              <a:defRPr sz="6800"/>
            </a:lvl8pPr>
            <a:lvl9pPr marL="12535149" indent="0">
              <a:buNone/>
              <a:defRPr sz="6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08838" y="24536403"/>
            <a:ext cx="14108184" cy="3679369"/>
          </a:xfrm>
        </p:spPr>
        <p:txBody>
          <a:bodyPr/>
          <a:lstStyle>
            <a:lvl1pPr marL="0" indent="0">
              <a:buNone/>
              <a:defRPr sz="4800"/>
            </a:lvl1pPr>
            <a:lvl2pPr marL="1566893" indent="0">
              <a:buNone/>
              <a:defRPr sz="4200"/>
            </a:lvl2pPr>
            <a:lvl3pPr marL="3133787" indent="0">
              <a:buNone/>
              <a:defRPr sz="3400"/>
            </a:lvl3pPr>
            <a:lvl4pPr marL="4700682" indent="0">
              <a:buNone/>
              <a:defRPr sz="3000"/>
            </a:lvl4pPr>
            <a:lvl5pPr marL="6267576" indent="0">
              <a:buNone/>
              <a:defRPr sz="3000"/>
            </a:lvl5pPr>
            <a:lvl6pPr marL="7834469" indent="0">
              <a:buNone/>
              <a:defRPr sz="3000"/>
            </a:lvl6pPr>
            <a:lvl7pPr marL="9401361" indent="0">
              <a:buNone/>
              <a:defRPr sz="3000"/>
            </a:lvl7pPr>
            <a:lvl8pPr marL="10968256" indent="0">
              <a:buNone/>
              <a:defRPr sz="3000"/>
            </a:lvl8pPr>
            <a:lvl9pPr marL="12535149" indent="0">
              <a:buNone/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01D01-D012-4762-846D-EC69F06657E7}" type="datetimeFigureOut">
              <a:rPr lang="en-US"/>
              <a:pPr>
                <a:defRPr/>
              </a:pPr>
              <a:t>6/25/2013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287BF-4F17-49B8-AD89-DC5118B86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46789" y="1755323"/>
            <a:ext cx="29624824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698" tIns="219346" rIns="438698" bIns="2193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46789" y="10240738"/>
            <a:ext cx="29624824" cy="2896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698" tIns="219346" rIns="438698" bIns="2193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646789" y="40679917"/>
            <a:ext cx="7679803" cy="233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698" tIns="219346" rIns="438698" bIns="219346" numCol="1" anchor="ctr" anchorCtr="0" compatLnSpc="1">
            <a:prstTxWarp prst="textNoShape">
              <a:avLst/>
            </a:prstTxWarp>
          </a:bodyPr>
          <a:lstStyle>
            <a:lvl1pPr>
              <a:defRPr sz="5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410C368-4595-434B-B492-3A56001707F0}" type="datetimeFigureOut">
              <a:rPr lang="en-US"/>
              <a:pPr>
                <a:defRPr/>
              </a:pPr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11247845" y="40679917"/>
            <a:ext cx="10422713" cy="233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698" tIns="219346" rIns="438698" bIns="219346" numCol="1" anchor="ctr" anchorCtr="0" compatLnSpc="1">
            <a:prstTxWarp prst="textNoShape">
              <a:avLst/>
            </a:prstTxWarp>
          </a:bodyPr>
          <a:lstStyle>
            <a:lvl1pPr algn="ctr">
              <a:defRPr sz="5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3591812" y="40679917"/>
            <a:ext cx="7679801" cy="233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698" tIns="219346" rIns="438698" bIns="219346" numCol="1" anchor="ctr" anchorCtr="0" compatLnSpc="1">
            <a:prstTxWarp prst="textNoShape">
              <a:avLst/>
            </a:prstTxWarp>
          </a:bodyPr>
          <a:lstStyle>
            <a:lvl1pPr algn="r">
              <a:defRPr sz="5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93B4274-6523-48D3-B519-DBDAECC15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4385192" rtl="0" eaLnBrk="0" fontAlgn="base" hangingPunct="0">
        <a:spcBef>
          <a:spcPct val="0"/>
        </a:spcBef>
        <a:spcAft>
          <a:spcPct val="0"/>
        </a:spcAft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85192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2pPr>
      <a:lvl3pPr algn="ctr" defTabSz="4385192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3pPr>
      <a:lvl4pPr algn="ctr" defTabSz="4385192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4pPr>
      <a:lvl5pPr algn="ctr" defTabSz="4385192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5pPr>
      <a:lvl6pPr marL="630522" algn="ctr" defTabSz="3132906" rtl="0" fontAlgn="base">
        <a:spcBef>
          <a:spcPct val="0"/>
        </a:spcBef>
        <a:spcAft>
          <a:spcPct val="0"/>
        </a:spcAft>
        <a:defRPr sz="15000">
          <a:solidFill>
            <a:schemeClr val="tx1"/>
          </a:solidFill>
          <a:latin typeface="Calibri" pitchFamily="34" charset="0"/>
        </a:defRPr>
      </a:lvl6pPr>
      <a:lvl7pPr marL="1261044" algn="ctr" defTabSz="3132906" rtl="0" fontAlgn="base">
        <a:spcBef>
          <a:spcPct val="0"/>
        </a:spcBef>
        <a:spcAft>
          <a:spcPct val="0"/>
        </a:spcAft>
        <a:defRPr sz="15000">
          <a:solidFill>
            <a:schemeClr val="tx1"/>
          </a:solidFill>
          <a:latin typeface="Calibri" pitchFamily="34" charset="0"/>
        </a:defRPr>
      </a:lvl7pPr>
      <a:lvl8pPr marL="1891566" algn="ctr" defTabSz="3132906" rtl="0" fontAlgn="base">
        <a:spcBef>
          <a:spcPct val="0"/>
        </a:spcBef>
        <a:spcAft>
          <a:spcPct val="0"/>
        </a:spcAft>
        <a:defRPr sz="15000">
          <a:solidFill>
            <a:schemeClr val="tx1"/>
          </a:solidFill>
          <a:latin typeface="Calibri" pitchFamily="34" charset="0"/>
        </a:defRPr>
      </a:lvl8pPr>
      <a:lvl9pPr marL="2522087" algn="ctr" defTabSz="3132906" rtl="0" fontAlgn="base">
        <a:spcBef>
          <a:spcPct val="0"/>
        </a:spcBef>
        <a:spcAft>
          <a:spcPct val="0"/>
        </a:spcAft>
        <a:defRPr sz="15000">
          <a:solidFill>
            <a:schemeClr val="tx1"/>
          </a:solidFill>
          <a:latin typeface="Calibri" pitchFamily="34" charset="0"/>
        </a:defRPr>
      </a:lvl9pPr>
    </p:titleStyle>
    <p:bodyStyle>
      <a:lvl1pPr marL="1641985" indent="-1641985" algn="l" defTabSz="438519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4199" indent="-1370510" algn="l" defTabSz="438519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3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2036" indent="-1092467" algn="l" defTabSz="438519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1600" kern="1200">
          <a:solidFill>
            <a:schemeClr val="tx1"/>
          </a:solidFill>
          <a:latin typeface="+mn-lt"/>
          <a:ea typeface="+mn-ea"/>
          <a:cs typeface="+mn-cs"/>
        </a:defRPr>
      </a:lvl3pPr>
      <a:lvl4pPr marL="7673538" indent="-1092467" algn="l" defTabSz="438519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69418" indent="-1094655" algn="l" defTabSz="438519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8617916" indent="-783448" algn="l" defTabSz="3133787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4810" indent="-783448" algn="l" defTabSz="3133787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1705" indent="-783448" algn="l" defTabSz="3133787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8pPr>
      <a:lvl9pPr marL="13318598" indent="-783448" algn="l" defTabSz="3133787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33787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66893" algn="l" defTabSz="3133787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33787" algn="l" defTabSz="3133787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700682" algn="l" defTabSz="3133787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67576" algn="l" defTabSz="3133787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34469" algn="l" defTabSz="3133787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401361" algn="l" defTabSz="3133787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68256" algn="l" defTabSz="3133787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535149" algn="l" defTabSz="3133787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hyperlink" Target="http://creativecommons.org/licenses/by/3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438560" y="10513955"/>
            <a:ext cx="10909961" cy="3659245"/>
            <a:chOff x="10972800" y="13375459"/>
            <a:chExt cx="9730888" cy="2518409"/>
          </a:xfrm>
        </p:grpSpPr>
        <p:pic>
          <p:nvPicPr>
            <p:cNvPr id="15" name="Picture 14" descr="::::private:var:folders:x7:g0dmhv892k34l0sn7h4yz74h0000gn:T:com.skitch.skitch:Pasted_Image_4_10_13_11_44_PM-3.pn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2800" y="13375459"/>
              <a:ext cx="6950597" cy="25184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18027865" y="13554935"/>
              <a:ext cx="2675823" cy="1249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/>
                <a:t>Data Management </a:t>
              </a:r>
              <a:r>
                <a:rPr lang="en-US" b="1" dirty="0" smtClean="0"/>
                <a:t>Training Life </a:t>
              </a:r>
              <a:r>
                <a:rPr lang="en-US" b="1" dirty="0"/>
                <a:t>Cycle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2268200" y="27340560"/>
            <a:ext cx="9517330" cy="165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94" tIns="51897" rIns="103794" bIns="51897" spcCol="0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6617" y="1159626"/>
            <a:ext cx="10786823" cy="17099280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 bwMode="auto">
          <a:xfrm>
            <a:off x="800460" y="411480"/>
            <a:ext cx="12586447" cy="98755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 cap="flat" algn="ctr">
            <a:solidFill>
              <a:schemeClr val="accent1"/>
            </a:solidFill>
            <a:miter lim="800000"/>
            <a:headEnd/>
            <a:tailEnd/>
          </a:ln>
          <a:effectLst>
            <a:outerShdw dist="152400" dir="2700000" algn="tl" rotWithShape="0">
              <a:srgbClr val="000000">
                <a:alpha val="39999"/>
              </a:srgbClr>
            </a:outerShdw>
          </a:effectLst>
        </p:spPr>
        <p:txBody>
          <a:bodyPr vert="horz" wrap="square" lIns="438698" tIns="219346" rIns="438698" bIns="219346" numCol="1" anchor="ctr" anchorCtr="0" compatLnSpc="1">
            <a:prstTxWarp prst="textNoShape">
              <a:avLst/>
            </a:prstTxWarp>
          </a:bodyPr>
          <a:lstStyle>
            <a:lvl1pPr algn="ctr" defTabSz="3863265" rtl="0" eaLnBrk="0" fontAlgn="base" hangingPunct="0">
              <a:spcBef>
                <a:spcPct val="0"/>
              </a:spcBef>
              <a:spcAft>
                <a:spcPct val="0"/>
              </a:spcAft>
              <a:defRPr sz="18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3863265" rtl="0" eaLnBrk="0" fontAlgn="base" hangingPunct="0">
              <a:spcBef>
                <a:spcPct val="0"/>
              </a:spcBef>
              <a:spcAft>
                <a:spcPct val="0"/>
              </a:spcAft>
              <a:defRPr sz="18600">
                <a:solidFill>
                  <a:schemeClr val="tx1"/>
                </a:solidFill>
                <a:latin typeface="Calibri" pitchFamily="34" charset="0"/>
              </a:defRPr>
            </a:lvl2pPr>
            <a:lvl3pPr algn="ctr" defTabSz="3863265" rtl="0" eaLnBrk="0" fontAlgn="base" hangingPunct="0">
              <a:spcBef>
                <a:spcPct val="0"/>
              </a:spcBef>
              <a:spcAft>
                <a:spcPct val="0"/>
              </a:spcAft>
              <a:defRPr sz="18600">
                <a:solidFill>
                  <a:schemeClr val="tx1"/>
                </a:solidFill>
                <a:latin typeface="Calibri" pitchFamily="34" charset="0"/>
              </a:defRPr>
            </a:lvl3pPr>
            <a:lvl4pPr algn="ctr" defTabSz="3863265" rtl="0" eaLnBrk="0" fontAlgn="base" hangingPunct="0">
              <a:spcBef>
                <a:spcPct val="0"/>
              </a:spcBef>
              <a:spcAft>
                <a:spcPct val="0"/>
              </a:spcAft>
              <a:defRPr sz="18600">
                <a:solidFill>
                  <a:schemeClr val="tx1"/>
                </a:solidFill>
                <a:latin typeface="Calibri" pitchFamily="34" charset="0"/>
              </a:defRPr>
            </a:lvl4pPr>
            <a:lvl5pPr algn="ctr" defTabSz="3863265" rtl="0" eaLnBrk="0" fontAlgn="base" hangingPunct="0">
              <a:spcBef>
                <a:spcPct val="0"/>
              </a:spcBef>
              <a:spcAft>
                <a:spcPct val="0"/>
              </a:spcAft>
              <a:defRPr sz="18600">
                <a:solidFill>
                  <a:schemeClr val="tx1"/>
                </a:solidFill>
                <a:latin typeface="Calibri" pitchFamily="34" charset="0"/>
              </a:defRPr>
            </a:lvl5pPr>
            <a:lvl6pPr marL="555477" algn="ctr" defTabSz="2760026" rtl="0" fontAlgn="base">
              <a:spcBef>
                <a:spcPct val="0"/>
              </a:spcBef>
              <a:spcAft>
                <a:spcPct val="0"/>
              </a:spcAft>
              <a:defRPr sz="13200">
                <a:solidFill>
                  <a:schemeClr val="tx1"/>
                </a:solidFill>
                <a:latin typeface="Calibri" pitchFamily="34" charset="0"/>
              </a:defRPr>
            </a:lvl6pPr>
            <a:lvl7pPr marL="1110954" algn="ctr" defTabSz="2760026" rtl="0" fontAlgn="base">
              <a:spcBef>
                <a:spcPct val="0"/>
              </a:spcBef>
              <a:spcAft>
                <a:spcPct val="0"/>
              </a:spcAft>
              <a:defRPr sz="13200">
                <a:solidFill>
                  <a:schemeClr val="tx1"/>
                </a:solidFill>
                <a:latin typeface="Calibri" pitchFamily="34" charset="0"/>
              </a:defRPr>
            </a:lvl7pPr>
            <a:lvl8pPr marL="1666431" algn="ctr" defTabSz="2760026" rtl="0" fontAlgn="base">
              <a:spcBef>
                <a:spcPct val="0"/>
              </a:spcBef>
              <a:spcAft>
                <a:spcPct val="0"/>
              </a:spcAft>
              <a:defRPr sz="13200">
                <a:solidFill>
                  <a:schemeClr val="tx1"/>
                </a:solidFill>
                <a:latin typeface="Calibri" pitchFamily="34" charset="0"/>
              </a:defRPr>
            </a:lvl8pPr>
            <a:lvl9pPr marL="2221907" algn="ctr" defTabSz="2760026" rtl="0" fontAlgn="base">
              <a:spcBef>
                <a:spcPct val="0"/>
              </a:spcBef>
              <a:spcAft>
                <a:spcPct val="0"/>
              </a:spcAft>
              <a:defRPr sz="1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6800" i="1" dirty="0">
                <a:solidFill>
                  <a:srgbClr val="000000"/>
                </a:solidFill>
                <a:latin typeface="Cooper Black" pitchFamily="18" charset="0"/>
              </a:rPr>
              <a:t>Data Management Training – Next Steps</a:t>
            </a:r>
            <a:r>
              <a:rPr lang="en-US" sz="4500" dirty="0">
                <a:solidFill>
                  <a:srgbClr val="000000"/>
                </a:solidFill>
                <a:latin typeface="Cooper Black" pitchFamily="18" charset="0"/>
              </a:rPr>
              <a:t/>
            </a:r>
            <a:br>
              <a:rPr lang="en-US" sz="4500" dirty="0">
                <a:solidFill>
                  <a:srgbClr val="000000"/>
                </a:solidFill>
                <a:latin typeface="Cooper Black" pitchFamily="18" charset="0"/>
              </a:rPr>
            </a:br>
            <a:r>
              <a:rPr lang="en-US" sz="4500" baseline="40000" dirty="0">
                <a:solidFill>
                  <a:srgbClr val="000000"/>
                </a:solidFill>
                <a:latin typeface="Cooper Black" pitchFamily="18" charset="0"/>
              </a:rPr>
              <a:t/>
            </a:r>
            <a:br>
              <a:rPr lang="en-US" sz="4500" baseline="40000" dirty="0">
                <a:solidFill>
                  <a:srgbClr val="000000"/>
                </a:solidFill>
                <a:latin typeface="Cooper Black" pitchFamily="18" charset="0"/>
              </a:rPr>
            </a:br>
            <a:r>
              <a:rPr lang="en-US" sz="5400" dirty="0">
                <a:solidFill>
                  <a:srgbClr val="000000"/>
                </a:solidFill>
                <a:latin typeface="Cooper Black" pitchFamily="18" charset="0"/>
              </a:rPr>
              <a:t>ESIP Federation / NOAA</a:t>
            </a:r>
          </a:p>
          <a:p>
            <a:pPr eaLnBrk="1" hangingPunct="1">
              <a:defRPr/>
            </a:pPr>
            <a:r>
              <a:rPr lang="en-US" sz="5400" dirty="0">
                <a:solidFill>
                  <a:srgbClr val="000000"/>
                </a:solidFill>
                <a:latin typeface="Cooper Black" pitchFamily="18" charset="0"/>
              </a:rPr>
              <a:t>DataONE / NSF</a:t>
            </a:r>
          </a:p>
          <a:p>
            <a:pPr eaLnBrk="1" hangingPunct="1">
              <a:defRPr/>
            </a:pPr>
            <a:r>
              <a:rPr lang="en-US" sz="5400" dirty="0">
                <a:solidFill>
                  <a:srgbClr val="000000"/>
                </a:solidFill>
                <a:latin typeface="Cooper Black" pitchFamily="18" charset="0"/>
              </a:rPr>
              <a:t>IEDA</a:t>
            </a:r>
          </a:p>
          <a:p>
            <a:pPr eaLnBrk="1" hangingPunct="1">
              <a:defRPr/>
            </a:pPr>
            <a:r>
              <a:rPr lang="en-US" sz="5400" dirty="0">
                <a:solidFill>
                  <a:srgbClr val="000000"/>
                </a:solidFill>
                <a:latin typeface="Cooper Black" pitchFamily="18" charset="0"/>
              </a:rPr>
              <a:t>?</a:t>
            </a:r>
            <a:endParaRPr lang="en-US" sz="4500" dirty="0">
              <a:solidFill>
                <a:srgbClr val="000000"/>
              </a:solidFill>
              <a:latin typeface="Cooper Black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55106" y="7498080"/>
            <a:ext cx="2599693" cy="1043526"/>
          </a:xfrm>
          <a:prstGeom prst="rect">
            <a:avLst/>
          </a:prstGeom>
          <a:noFill/>
        </p:spPr>
        <p:txBody>
          <a:bodyPr wrap="none" lIns="103794" tIns="51897" rIns="103794" bIns="51897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1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Who?</a:t>
            </a:r>
          </a:p>
        </p:txBody>
      </p:sp>
      <p:sp>
        <p:nvSpPr>
          <p:cNvPr id="9" name="Rectangle 8"/>
          <p:cNvSpPr/>
          <p:nvPr/>
        </p:nvSpPr>
        <p:spPr>
          <a:xfrm>
            <a:off x="5070834" y="19583400"/>
            <a:ext cx="15397881" cy="5521675"/>
          </a:xfrm>
          <a:prstGeom prst="rect">
            <a:avLst/>
          </a:prstGeom>
        </p:spPr>
        <p:txBody>
          <a:bodyPr wrap="square" lIns="103794" tIns="51897" rIns="103794" bIns="51897">
            <a:spAutoFit/>
          </a:bodyPr>
          <a:lstStyle/>
          <a:p>
            <a:pPr>
              <a:defRPr/>
            </a:pPr>
            <a:r>
              <a:rPr lang="en-US" sz="3200" i="1" dirty="0">
                <a:solidFill>
                  <a:srgbClr val="000000"/>
                </a:solidFill>
                <a:latin typeface="Cooper Black" pitchFamily="18" charset="0"/>
              </a:rPr>
              <a:t>Research Plan:</a:t>
            </a:r>
          </a:p>
          <a:p>
            <a:pPr marL="843323" indent="-843323">
              <a:buAutoNum type="arabicPeriod"/>
              <a:defRPr/>
            </a:pPr>
            <a:r>
              <a:rPr lang="en-US" sz="3200" i="1" dirty="0">
                <a:solidFill>
                  <a:srgbClr val="000000"/>
                </a:solidFill>
                <a:latin typeface="Cooper Black" pitchFamily="18" charset="0"/>
              </a:rPr>
              <a:t>Survey &amp; Categorize / Catalog Existing  DMT Resources</a:t>
            </a:r>
          </a:p>
          <a:p>
            <a:pPr marL="843323" indent="-843323">
              <a:buAutoNum type="arabicPeriod"/>
              <a:defRPr/>
            </a:pPr>
            <a:r>
              <a:rPr lang="en-US" sz="3200" i="1" dirty="0">
                <a:solidFill>
                  <a:srgbClr val="000000"/>
                </a:solidFill>
                <a:latin typeface="Cooper Black" pitchFamily="18" charset="0"/>
              </a:rPr>
              <a:t>Identify targeted groups of users to assess DMT resources</a:t>
            </a:r>
          </a:p>
          <a:p>
            <a:pPr marL="843323" indent="-843323">
              <a:buFontTx/>
              <a:buAutoNum type="arabicPeriod"/>
              <a:defRPr/>
            </a:pPr>
            <a:r>
              <a:rPr lang="en-US" sz="3200" i="1" dirty="0">
                <a:solidFill>
                  <a:srgbClr val="000000"/>
                </a:solidFill>
                <a:latin typeface="Cooper Black" pitchFamily="18" charset="0"/>
              </a:rPr>
              <a:t>Develop &amp; conduct survey to assess usability &amp; review educational effectiveness of inventoried DMT resources</a:t>
            </a:r>
          </a:p>
          <a:p>
            <a:pPr marL="843323" indent="-843323">
              <a:buAutoNum type="arabicPeriod"/>
              <a:defRPr/>
            </a:pPr>
            <a:r>
              <a:rPr lang="en-US" sz="3200" i="1" dirty="0">
                <a:solidFill>
                  <a:srgbClr val="000000"/>
                </a:solidFill>
                <a:latin typeface="Cooper Black" pitchFamily="18" charset="0"/>
              </a:rPr>
              <a:t>Conduct usage assessment and compile results</a:t>
            </a:r>
          </a:p>
          <a:p>
            <a:pPr marL="843323" indent="-843323">
              <a:buAutoNum type="arabicPeriod"/>
              <a:defRPr/>
            </a:pPr>
            <a:r>
              <a:rPr lang="en-US" sz="3200" i="1" dirty="0">
                <a:solidFill>
                  <a:srgbClr val="000000"/>
                </a:solidFill>
                <a:latin typeface="Cooper Black" pitchFamily="18" charset="0"/>
              </a:rPr>
              <a:t>ID existing marketing tactics </a:t>
            </a:r>
          </a:p>
          <a:p>
            <a:pPr marL="843323" indent="-843323">
              <a:buAutoNum type="arabicPeriod"/>
              <a:defRPr/>
            </a:pPr>
            <a:r>
              <a:rPr lang="en-US" sz="3200" i="1" dirty="0">
                <a:solidFill>
                  <a:srgbClr val="000000"/>
                </a:solidFill>
                <a:latin typeface="Cooper Black" pitchFamily="18" charset="0"/>
              </a:rPr>
              <a:t>Evaluate effectiveness of marketing</a:t>
            </a:r>
          </a:p>
          <a:p>
            <a:pPr marL="843323" indent="-843323">
              <a:buAutoNum type="arabicPeriod"/>
              <a:defRPr/>
            </a:pPr>
            <a:r>
              <a:rPr lang="en-US" sz="3200" i="1" dirty="0">
                <a:solidFill>
                  <a:srgbClr val="000000"/>
                </a:solidFill>
                <a:latin typeface="Cooper Black" pitchFamily="18" charset="0"/>
              </a:rPr>
              <a:t>Perform gap analysis &amp; ID alternative marketing / promotion techniques </a:t>
            </a:r>
          </a:p>
          <a:p>
            <a:pPr marL="843323" indent="-843323">
              <a:buAutoNum type="arabicPeriod"/>
              <a:defRPr/>
            </a:pPr>
            <a:r>
              <a:rPr lang="en-US" sz="3200" i="1" dirty="0">
                <a:solidFill>
                  <a:srgbClr val="000000"/>
                </a:solidFill>
                <a:latin typeface="Cooper Black" pitchFamily="18" charset="0"/>
              </a:rPr>
              <a:t>Promote existing DMT resources using new channels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361260" y="8052078"/>
            <a:ext cx="2974476" cy="1043526"/>
          </a:xfrm>
          <a:prstGeom prst="rect">
            <a:avLst/>
          </a:prstGeom>
          <a:noFill/>
        </p:spPr>
        <p:txBody>
          <a:bodyPr wrap="none" lIns="103794" tIns="51897" rIns="103794" bIns="51897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1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</a:t>
            </a:r>
            <a:r>
              <a:rPr lang="en-US" sz="61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?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2230" y="9044331"/>
            <a:ext cx="11791210" cy="1069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0121" y="13067569"/>
            <a:ext cx="12142186" cy="1100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932093" y="11338560"/>
            <a:ext cx="2511527" cy="1043526"/>
          </a:xfrm>
          <a:prstGeom prst="rect">
            <a:avLst/>
          </a:prstGeom>
          <a:noFill/>
        </p:spPr>
        <p:txBody>
          <a:bodyPr wrap="none" lIns="103794" tIns="51897" rIns="103794" bIns="51897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1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Why?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678357" y="21816474"/>
            <a:ext cx="2599693" cy="1043526"/>
          </a:xfrm>
          <a:prstGeom prst="rect">
            <a:avLst/>
          </a:prstGeom>
          <a:noFill/>
        </p:spPr>
        <p:txBody>
          <a:bodyPr wrap="none" lIns="103794" tIns="51897" rIns="103794" bIns="51897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1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How?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3114" y="13709785"/>
            <a:ext cx="14244794" cy="5521675"/>
          </a:xfrm>
          <a:prstGeom prst="rect">
            <a:avLst/>
          </a:prstGeom>
        </p:spPr>
        <p:txBody>
          <a:bodyPr wrap="square" lIns="103794" tIns="51897" rIns="103794" bIns="51897">
            <a:spAutoFit/>
          </a:bodyPr>
          <a:lstStyle/>
          <a:p>
            <a:pPr>
              <a:defRPr/>
            </a:pPr>
            <a:r>
              <a:rPr lang="en-US" sz="3200" i="1" dirty="0">
                <a:solidFill>
                  <a:srgbClr val="000000"/>
                </a:solidFill>
                <a:latin typeface="Cooper Black" pitchFamily="18" charset="0"/>
              </a:rPr>
              <a:t>Research Questions:</a:t>
            </a:r>
          </a:p>
          <a:p>
            <a:pPr marL="843323" indent="-843323">
              <a:buAutoNum type="arabicPeriod"/>
              <a:defRPr/>
            </a:pPr>
            <a:r>
              <a:rPr lang="en-US" sz="3200" i="1" dirty="0">
                <a:solidFill>
                  <a:srgbClr val="000000"/>
                </a:solidFill>
                <a:latin typeface="Cooper Black" pitchFamily="18" charset="0"/>
              </a:rPr>
              <a:t>What DMT resources are available for Earth Science currently?</a:t>
            </a:r>
          </a:p>
          <a:p>
            <a:pPr marL="843323" indent="-843323">
              <a:buAutoNum type="arabicPeriod"/>
              <a:defRPr/>
            </a:pPr>
            <a:r>
              <a:rPr lang="en-US" sz="3200" i="1" dirty="0">
                <a:solidFill>
                  <a:srgbClr val="000000"/>
                </a:solidFill>
                <a:latin typeface="Cooper Black" pitchFamily="18" charset="0"/>
              </a:rPr>
              <a:t>Who is using?  For what purposes?  How often?</a:t>
            </a:r>
          </a:p>
          <a:p>
            <a:pPr marL="843323" indent="-843323">
              <a:buAutoNum type="arabicPeriod"/>
              <a:defRPr/>
            </a:pPr>
            <a:r>
              <a:rPr lang="en-US" sz="3200" i="1" dirty="0">
                <a:solidFill>
                  <a:srgbClr val="000000"/>
                </a:solidFill>
                <a:latin typeface="Cooper Black" pitchFamily="18" charset="0"/>
              </a:rPr>
              <a:t>What community-generated criteria should be used to review DMT resources?</a:t>
            </a:r>
          </a:p>
          <a:p>
            <a:pPr marL="843323" indent="-843323">
              <a:buAutoNum type="arabicPeriod"/>
              <a:defRPr/>
            </a:pPr>
            <a:r>
              <a:rPr lang="en-US" sz="3200" i="1" dirty="0">
                <a:solidFill>
                  <a:srgbClr val="000000"/>
                </a:solidFill>
                <a:latin typeface="Cooper Black" pitchFamily="18" charset="0"/>
              </a:rPr>
              <a:t>Are the DMT resources effectively meeting research scientists’ training needs?</a:t>
            </a:r>
          </a:p>
          <a:p>
            <a:pPr marL="843323" indent="-843323">
              <a:buAutoNum type="arabicPeriod"/>
              <a:defRPr/>
            </a:pPr>
            <a:r>
              <a:rPr lang="en-US" sz="3200" i="1" dirty="0">
                <a:solidFill>
                  <a:srgbClr val="000000"/>
                </a:solidFill>
                <a:latin typeface="Cooper Black" pitchFamily="18" charset="0"/>
              </a:rPr>
              <a:t>How best to receive user feedback?  What can resource creators learn from user feedback?</a:t>
            </a:r>
          </a:p>
          <a:p>
            <a:pPr marL="843323" indent="-843323">
              <a:buAutoNum type="arabicPeriod"/>
              <a:defRPr/>
            </a:pPr>
            <a:r>
              <a:rPr lang="en-US" sz="3200" i="1" dirty="0">
                <a:solidFill>
                  <a:srgbClr val="000000"/>
                </a:solidFill>
                <a:latin typeface="Cooper Black" pitchFamily="18" charset="0"/>
              </a:rPr>
              <a:t>How are DMT resources being marketed?  Are there other mechanisms that would increase usage?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92216" y="25786080"/>
            <a:ext cx="10234260" cy="8806490"/>
            <a:chOff x="21371699" y="27784879"/>
            <a:chExt cx="9144000" cy="779243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71699" y="28719313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23179238" y="27784879"/>
              <a:ext cx="6781801" cy="5719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/>
                <a:t>-- Adapt CLEAN Review Process?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12586447" y="27523440"/>
            <a:ext cx="9750403" cy="1212803"/>
          </a:xfrm>
          <a:prstGeom prst="rect">
            <a:avLst/>
          </a:prstGeom>
        </p:spPr>
        <p:txBody>
          <a:bodyPr wrap="square" lIns="103794" tIns="51897" rIns="103794" bIns="51897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Improve Search Engine retrieval using Schema.org-incorporated LRMI metadata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1618260" y="29605069"/>
            <a:ext cx="12102351" cy="8025228"/>
            <a:chOff x="11092844" y="27356384"/>
            <a:chExt cx="11669970" cy="7500339"/>
          </a:xfrm>
        </p:grpSpPr>
        <p:pic>
          <p:nvPicPr>
            <p:cNvPr id="39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966"/>
            <a:stretch/>
          </p:blipFill>
          <p:spPr bwMode="auto">
            <a:xfrm>
              <a:off x="11092844" y="28379723"/>
              <a:ext cx="11669970" cy="647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41"/>
            <p:cNvSpPr/>
            <p:nvPr/>
          </p:nvSpPr>
          <p:spPr>
            <a:xfrm>
              <a:off x="11990615" y="27356384"/>
              <a:ext cx="9795380" cy="6040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/>
                <a:t> -- Schema.org-incorporated LRMI metadata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3012508" y="24688800"/>
            <a:ext cx="9540687" cy="11119466"/>
            <a:chOff x="22361262" y="20574000"/>
            <a:chExt cx="8271138" cy="8046254"/>
          </a:xfrm>
        </p:grpSpPr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23774399" y="20574000"/>
              <a:ext cx="6380713" cy="514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55522" tIns="77761" rIns="155522" bIns="77761">
              <a:spAutoFit/>
            </a:bodyPr>
            <a:lstStyle/>
            <a:p>
              <a:pPr defTabSz="1764586"/>
              <a:r>
                <a:rPr lang="en-US" sz="3600" b="1" dirty="0"/>
                <a:t> -- CIESIN added descriptors</a:t>
              </a:r>
              <a:endParaRPr lang="en-US" sz="3600" dirty="0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32"/>
            <a:stretch/>
          </p:blipFill>
          <p:spPr>
            <a:xfrm>
              <a:off x="22361262" y="21394114"/>
              <a:ext cx="8271138" cy="7226140"/>
            </a:xfrm>
            <a:prstGeom prst="rect">
              <a:avLst/>
            </a:prstGeom>
          </p:spPr>
        </p:pic>
      </p:grpSp>
      <p:cxnSp>
        <p:nvCxnSpPr>
          <p:cNvPr id="44" name="Elbow Connector 43"/>
          <p:cNvCxnSpPr/>
          <p:nvPr/>
        </p:nvCxnSpPr>
        <p:spPr>
          <a:xfrm>
            <a:off x="21542188" y="28879800"/>
            <a:ext cx="968188" cy="1679584"/>
          </a:xfrm>
          <a:prstGeom prst="bentConnector2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 flipV="1">
            <a:off x="17267617" y="25146001"/>
            <a:ext cx="7141983" cy="225103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999" y="37849469"/>
            <a:ext cx="5225295" cy="429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ounded Rectangle 47"/>
          <p:cNvSpPr/>
          <p:nvPr/>
        </p:nvSpPr>
        <p:spPr>
          <a:xfrm>
            <a:off x="13151224" y="38432590"/>
            <a:ext cx="1974583" cy="342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94" tIns="51897" rIns="103794" bIns="51897" spcCol="0" rtlCol="0" anchor="ctr"/>
          <a:lstStyle/>
          <a:p>
            <a:pPr algn="ctr"/>
            <a:r>
              <a:rPr lang="en-US" sz="3200" dirty="0"/>
              <a:t>Gap Analysis of Marketing Methods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920" y="35021520"/>
            <a:ext cx="3485605" cy="386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49"/>
          <p:cNvSpPr/>
          <p:nvPr/>
        </p:nvSpPr>
        <p:spPr>
          <a:xfrm>
            <a:off x="1157102" y="37410390"/>
            <a:ext cx="4415999" cy="2834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94" tIns="51897" rIns="103794" bIns="51897" spcCol="0" rtlCol="0" anchor="ctr"/>
          <a:lstStyle/>
          <a:p>
            <a:pPr algn="ctr"/>
            <a:r>
              <a:rPr lang="en-US" sz="3200" dirty="0"/>
              <a:t>Usage Surveys by targeted users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9041036" y="38512599"/>
            <a:ext cx="6646884" cy="2197688"/>
          </a:xfrm>
          <a:prstGeom prst="rect">
            <a:avLst/>
          </a:prstGeom>
          <a:noFill/>
        </p:spPr>
        <p:txBody>
          <a:bodyPr wrap="square" lIns="103794" tIns="51897" rIns="103794" bIns="51897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Can You Help?</a:t>
            </a:r>
          </a:p>
        </p:txBody>
      </p:sp>
      <p:sp>
        <p:nvSpPr>
          <p:cNvPr id="52" name="Oval 51"/>
          <p:cNvSpPr/>
          <p:nvPr/>
        </p:nvSpPr>
        <p:spPr>
          <a:xfrm>
            <a:off x="24307800" y="37490400"/>
            <a:ext cx="8172811" cy="58123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94" tIns="51897" rIns="103794" bIns="51897" spcCol="0" rtlCol="0" anchor="ctr"/>
          <a:lstStyle/>
          <a:p>
            <a:pPr algn="ctr"/>
            <a:r>
              <a:rPr lang="en-US" sz="6100" dirty="0"/>
              <a:t>Ideas</a:t>
            </a:r>
          </a:p>
          <a:p>
            <a:pPr algn="ctr"/>
            <a:r>
              <a:rPr lang="en-US" sz="6100" dirty="0"/>
              <a:t>Time</a:t>
            </a:r>
          </a:p>
          <a:p>
            <a:pPr algn="ctr"/>
            <a:r>
              <a:rPr lang="en-US" sz="6100" dirty="0"/>
              <a:t>$$</a:t>
            </a:r>
          </a:p>
          <a:p>
            <a:pPr algn="ctr"/>
            <a:r>
              <a:rPr lang="en-US" sz="6100" dirty="0"/>
              <a:t>Other?</a:t>
            </a: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13903384" y="785437"/>
            <a:ext cx="4898264" cy="6529763"/>
          </a:xfrm>
          <a:solidFill>
            <a:schemeClr val="bg2"/>
          </a:solidFill>
          <a:ln w="57150" cap="flat" algn="ctr">
            <a:solidFill>
              <a:schemeClr val="accent1"/>
            </a:solidFill>
          </a:ln>
          <a:effectLst>
            <a:outerShdw dist="1524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rgbClr val="000000"/>
                </a:solidFill>
              </a:rPr>
              <a:t>Nancy  J. Hoebelheinrich</a:t>
            </a:r>
            <a:r>
              <a:rPr lang="en-US" sz="3200" baseline="40000" dirty="0">
                <a:solidFill>
                  <a:srgbClr val="000000"/>
                </a:solidFill>
              </a:rPr>
              <a:t/>
            </a:r>
            <a:br>
              <a:rPr lang="en-US" sz="3200" baseline="40000" dirty="0">
                <a:solidFill>
                  <a:srgbClr val="000000"/>
                </a:solidFill>
              </a:rPr>
            </a:br>
            <a:r>
              <a:rPr lang="en-US" sz="3200" dirty="0">
                <a:solidFill>
                  <a:srgbClr val="000000"/>
                </a:solidFill>
              </a:rPr>
              <a:t/>
            </a:r>
            <a:br>
              <a:rPr lang="en-US" sz="3200" dirty="0">
                <a:solidFill>
                  <a:srgbClr val="000000"/>
                </a:solidFill>
              </a:rPr>
            </a:br>
            <a:r>
              <a:rPr lang="en-US" sz="3200" dirty="0">
                <a:solidFill>
                  <a:srgbClr val="000000"/>
                </a:solidFill>
              </a:rPr>
              <a:t> Knowledge Motifs LLC</a:t>
            </a:r>
            <a:r>
              <a:rPr lang="en-US" sz="3200" dirty="0">
                <a:solidFill>
                  <a:srgbClr val="000000"/>
                </a:solidFill>
              </a:rPr>
              <a:t/>
            </a:r>
            <a:br>
              <a:rPr lang="en-US" sz="3200" dirty="0">
                <a:solidFill>
                  <a:srgbClr val="000000"/>
                </a:solidFill>
              </a:rPr>
            </a:br>
            <a:r>
              <a:rPr lang="en-US" sz="3200" dirty="0">
                <a:solidFill>
                  <a:srgbClr val="000000"/>
                </a:solidFill>
              </a:rPr>
              <a:t>nhoebel@kmotifs.com</a:t>
            </a:r>
            <a:br>
              <a:rPr lang="en-US" sz="3200" dirty="0">
                <a:solidFill>
                  <a:srgbClr val="000000"/>
                </a:solidFill>
              </a:rPr>
            </a:br>
            <a:r>
              <a:rPr lang="en-US" sz="3200" dirty="0">
                <a:solidFill>
                  <a:srgbClr val="000000"/>
                </a:solidFill>
              </a:rPr>
              <a:t/>
            </a:r>
            <a:br>
              <a:rPr lang="en-US" sz="3200" dirty="0">
                <a:solidFill>
                  <a:srgbClr val="000000"/>
                </a:solidFill>
              </a:rPr>
            </a:br>
            <a:r>
              <a:rPr lang="en-US" sz="3200" dirty="0">
                <a:solidFill>
                  <a:srgbClr val="000000"/>
                </a:solidFill>
              </a:rPr>
              <a:t>ESIP Federation Meeting </a:t>
            </a:r>
            <a:r>
              <a:rPr lang="en-US" sz="3200" dirty="0">
                <a:solidFill>
                  <a:srgbClr val="000000"/>
                </a:solidFill>
              </a:rPr>
              <a:t/>
            </a:r>
            <a:br>
              <a:rPr lang="en-US" sz="3200" dirty="0">
                <a:solidFill>
                  <a:srgbClr val="000000"/>
                </a:solidFill>
              </a:rPr>
            </a:br>
            <a:r>
              <a:rPr lang="en-US" sz="3200" dirty="0">
                <a:solidFill>
                  <a:srgbClr val="000000"/>
                </a:solidFill>
              </a:rPr>
              <a:t>July 9-12, 2013, </a:t>
            </a:r>
            <a:br>
              <a:rPr lang="en-US" sz="3200" dirty="0">
                <a:solidFill>
                  <a:srgbClr val="000000"/>
                </a:solidFill>
              </a:rPr>
            </a:br>
            <a:r>
              <a:rPr lang="en-US" sz="3200" dirty="0">
                <a:solidFill>
                  <a:srgbClr val="000000"/>
                </a:solidFill>
              </a:rPr>
              <a:t>Chapel Hill, NC</a:t>
            </a:r>
            <a:endParaRPr lang="en-US" sz="4500" dirty="0">
              <a:solidFill>
                <a:srgbClr val="000000"/>
              </a:solidFill>
            </a:endParaRPr>
          </a:p>
        </p:txBody>
      </p:sp>
      <p:sp>
        <p:nvSpPr>
          <p:cNvPr id="65" name="TextBox 16"/>
          <p:cNvSpPr txBox="1">
            <a:spLocks noChangeArrowheads="1"/>
          </p:cNvSpPr>
          <p:nvPr/>
        </p:nvSpPr>
        <p:spPr bwMode="auto">
          <a:xfrm>
            <a:off x="2814638" y="42667204"/>
            <a:ext cx="11716683" cy="5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76533" tIns="88267" rIns="176533" bIns="88267">
            <a:spAutoFit/>
          </a:bodyPr>
          <a:lstStyle/>
          <a:p>
            <a:pPr defTabSz="1764586"/>
            <a:r>
              <a:rPr lang="en-US" sz="2400" dirty="0"/>
              <a:t>Copyright 2013. Nancy J. Hoebelheinrich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672979" y="42671908"/>
            <a:ext cx="12493670" cy="504917"/>
          </a:xfrm>
          <a:prstGeom prst="rect">
            <a:avLst/>
          </a:prstGeom>
          <a:noFill/>
        </p:spPr>
        <p:txBody>
          <a:bodyPr wrap="square" lIns="103794" tIns="51897" rIns="103794" bIns="51897" rtlCol="0">
            <a:spAutoFit/>
          </a:bodyPr>
          <a:lstStyle/>
          <a:p>
            <a:pPr defTabSz="1764586"/>
            <a:r>
              <a:rPr lang="en-US" sz="2400" dirty="0"/>
              <a:t>This work is licensed under a </a:t>
            </a:r>
            <a:r>
              <a:rPr lang="en-US" sz="2400" dirty="0">
                <a:hlinkClick r:id="rId12"/>
              </a:rPr>
              <a:t>Creative Commons Attribution 3.0 </a:t>
            </a:r>
            <a:r>
              <a:rPr lang="en-US" sz="2400" dirty="0" err="1">
                <a:hlinkClick r:id="rId12"/>
              </a:rPr>
              <a:t>Unported</a:t>
            </a:r>
            <a:r>
              <a:rPr lang="en-US" sz="2400" dirty="0">
                <a:hlinkClick r:id="rId12"/>
              </a:rPr>
              <a:t> Licens</a:t>
            </a:r>
            <a:r>
              <a:rPr lang="en-US" sz="2600" dirty="0">
                <a:hlinkClick r:id="rId12"/>
              </a:rPr>
              <a:t>e</a:t>
            </a:r>
            <a:r>
              <a:rPr lang="en-US" sz="2600" dirty="0"/>
              <a:t>.</a:t>
            </a: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97" y="42214800"/>
            <a:ext cx="2199982" cy="978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10200</TotalTime>
  <Words>232</Words>
  <Application>Microsoft Office PowerPoint</Application>
  <PresentationFormat>Custom</PresentationFormat>
  <Paragraphs>40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Nancy  J. Hoebelheinrich   Knowledge Motifs LLC nhoebel@kmotifs.com  ESIP Federation Meeting  July 9-12, 2013,  Chapel Hill, NC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CIESIN Poster</dc:title>
  <dc:creator>CIESIN</dc:creator>
  <cp:lastModifiedBy>nhoebel</cp:lastModifiedBy>
  <cp:revision>337</cp:revision>
  <cp:lastPrinted>2013-06-30T20:16:51Z</cp:lastPrinted>
  <dcterms:created xsi:type="dcterms:W3CDTF">2006-09-27T21:07:37Z</dcterms:created>
  <dcterms:modified xsi:type="dcterms:W3CDTF">2013-06-30T21:57:22Z</dcterms:modified>
</cp:coreProperties>
</file>