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0" r:id="rId1"/>
  </p:sldMasterIdLst>
  <p:notesMasterIdLst>
    <p:notesMasterId r:id="rId16"/>
  </p:notesMasterIdLst>
  <p:handoutMasterIdLst>
    <p:handoutMasterId r:id="rId17"/>
  </p:handoutMasterIdLst>
  <p:sldIdLst>
    <p:sldId id="323" r:id="rId2"/>
    <p:sldId id="470" r:id="rId3"/>
    <p:sldId id="472" r:id="rId4"/>
    <p:sldId id="473" r:id="rId5"/>
    <p:sldId id="474" r:id="rId6"/>
    <p:sldId id="453" r:id="rId7"/>
    <p:sldId id="471" r:id="rId8"/>
    <p:sldId id="454" r:id="rId9"/>
    <p:sldId id="444" r:id="rId10"/>
    <p:sldId id="445" r:id="rId11"/>
    <p:sldId id="446" r:id="rId12"/>
    <p:sldId id="475" r:id="rId13"/>
    <p:sldId id="462" r:id="rId14"/>
    <p:sldId id="46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789936FC-AC22-E847-A530-FF15AE2DB6E5}">
          <p14:sldIdLst>
            <p14:sldId id="323"/>
            <p14:sldId id="470"/>
            <p14:sldId id="472"/>
            <p14:sldId id="473"/>
            <p14:sldId id="474"/>
            <p14:sldId id="453"/>
            <p14:sldId id="471"/>
            <p14:sldId id="454"/>
            <p14:sldId id="444"/>
            <p14:sldId id="445"/>
            <p14:sldId id="446"/>
            <p14:sldId id="475"/>
            <p14:sldId id="462"/>
            <p14:sldId id="4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8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7072"/>
    <a:srgbClr val="92BFC3"/>
    <a:srgbClr val="DAA9DD"/>
    <a:srgbClr val="EABE7A"/>
    <a:srgbClr val="008389"/>
    <a:srgbClr val="00767A"/>
    <a:srgbClr val="EAFCF6"/>
    <a:srgbClr val="99C9C7"/>
    <a:srgbClr val="F2C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3D05D7-5EB4-4812-B433-7FA5D780B8D5}">
  <a:tblStyle styleId="{DD3D05D7-5EB4-4812-B433-7FA5D780B8D5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71701" autoAdjust="0"/>
  </p:normalViewPr>
  <p:slideViewPr>
    <p:cSldViewPr snapToGrid="0" snapToObjects="1">
      <p:cViewPr varScale="1">
        <p:scale>
          <a:sx n="126" d="100"/>
          <a:sy n="126" d="100"/>
        </p:scale>
        <p:origin x="-128" y="-312"/>
      </p:cViewPr>
      <p:guideLst>
        <p:guide orient="horz" pos="38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4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A20FA-585D-A04D-A9F9-2E4163C8958A}" type="doc">
      <dgm:prSet loTypeId="urn:microsoft.com/office/officeart/2005/8/layout/chevron1" loCatId="" qsTypeId="urn:microsoft.com/office/officeart/2005/8/quickstyle/simple1" qsCatId="simple" csTypeId="urn:microsoft.com/office/officeart/2005/8/colors/accent2_2" csCatId="accent2" phldr="1"/>
      <dgm:spPr/>
    </dgm:pt>
    <dgm:pt modelId="{0C73CE39-6566-4B4D-B484-7B25CA369944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7513EA5D-3235-5545-B443-BF48EBFEAECD}" type="parTrans" cxnId="{4BC4539B-970F-0347-95EA-D7D2D858DC2D}">
      <dgm:prSet/>
      <dgm:spPr/>
      <dgm:t>
        <a:bodyPr/>
        <a:lstStyle/>
        <a:p>
          <a:endParaRPr lang="en-US"/>
        </a:p>
      </dgm:t>
    </dgm:pt>
    <dgm:pt modelId="{D6220AA5-DE94-144B-AAEF-438752DA4BF7}" type="sibTrans" cxnId="{4BC4539B-970F-0347-95EA-D7D2D858DC2D}">
      <dgm:prSet/>
      <dgm:spPr/>
      <dgm:t>
        <a:bodyPr/>
        <a:lstStyle/>
        <a:p>
          <a:endParaRPr lang="en-US"/>
        </a:p>
      </dgm:t>
    </dgm:pt>
    <dgm:pt modelId="{DC62277E-B270-024C-8BAC-E0D3321611A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6ABD1D7-79EF-294F-8350-4679225FC75E}" type="parTrans" cxnId="{848329A5-FE07-7640-91AC-5F2A07853D39}">
      <dgm:prSet/>
      <dgm:spPr/>
      <dgm:t>
        <a:bodyPr/>
        <a:lstStyle/>
        <a:p>
          <a:endParaRPr lang="en-US"/>
        </a:p>
      </dgm:t>
    </dgm:pt>
    <dgm:pt modelId="{C7832731-CE42-5244-886D-09620B805082}" type="sibTrans" cxnId="{848329A5-FE07-7640-91AC-5F2A07853D39}">
      <dgm:prSet/>
      <dgm:spPr/>
      <dgm:t>
        <a:bodyPr/>
        <a:lstStyle/>
        <a:p>
          <a:endParaRPr lang="en-US"/>
        </a:p>
      </dgm:t>
    </dgm:pt>
    <dgm:pt modelId="{EF8E61B1-B674-F848-9B1C-12B645FCE22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1943314-01C5-6E46-8C8B-B03269E910A7}" type="parTrans" cxnId="{71DE023E-218A-2141-8F77-6885DB0795FB}">
      <dgm:prSet/>
      <dgm:spPr/>
      <dgm:t>
        <a:bodyPr/>
        <a:lstStyle/>
        <a:p>
          <a:endParaRPr lang="en-US"/>
        </a:p>
      </dgm:t>
    </dgm:pt>
    <dgm:pt modelId="{47A1DD6C-3311-7D4D-ADDD-89595016BCC3}" type="sibTrans" cxnId="{71DE023E-218A-2141-8F77-6885DB0795FB}">
      <dgm:prSet/>
      <dgm:spPr/>
      <dgm:t>
        <a:bodyPr/>
        <a:lstStyle/>
        <a:p>
          <a:endParaRPr lang="en-US"/>
        </a:p>
      </dgm:t>
    </dgm:pt>
    <dgm:pt modelId="{D422418C-EE1E-5A41-BB35-7B227C343D17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0B5FFFB-F163-B64D-93F2-034067287BA9}" type="parTrans" cxnId="{3B64A89F-2503-2542-8F2D-7CDEC12F824D}">
      <dgm:prSet/>
      <dgm:spPr/>
      <dgm:t>
        <a:bodyPr/>
        <a:lstStyle/>
        <a:p>
          <a:endParaRPr lang="en-US"/>
        </a:p>
      </dgm:t>
    </dgm:pt>
    <dgm:pt modelId="{A90C7626-40DA-9C4D-9624-F106098A91CA}" type="sibTrans" cxnId="{3B64A89F-2503-2542-8F2D-7CDEC12F824D}">
      <dgm:prSet/>
      <dgm:spPr/>
      <dgm:t>
        <a:bodyPr/>
        <a:lstStyle/>
        <a:p>
          <a:endParaRPr lang="en-US"/>
        </a:p>
      </dgm:t>
    </dgm:pt>
    <dgm:pt modelId="{D4C168B8-5DB7-A246-B4E0-4146CCD8400E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759AC058-4F7C-A442-8B6C-1BACB802D983}" type="parTrans" cxnId="{494508DC-8B64-9D42-B7D2-75154A7CCF95}">
      <dgm:prSet/>
      <dgm:spPr/>
      <dgm:t>
        <a:bodyPr/>
        <a:lstStyle/>
        <a:p>
          <a:endParaRPr lang="en-US"/>
        </a:p>
      </dgm:t>
    </dgm:pt>
    <dgm:pt modelId="{831AB9BB-D815-9E4D-B431-2026103D2D20}" type="sibTrans" cxnId="{494508DC-8B64-9D42-B7D2-75154A7CCF95}">
      <dgm:prSet/>
      <dgm:spPr/>
      <dgm:t>
        <a:bodyPr/>
        <a:lstStyle/>
        <a:p>
          <a:endParaRPr lang="en-US"/>
        </a:p>
      </dgm:t>
    </dgm:pt>
    <dgm:pt modelId="{67214405-627B-D64C-8BBD-33847E14622F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4FC73E62-92B7-F748-994D-48137380C43F}" type="parTrans" cxnId="{228D9918-2D06-0646-A69A-913DDD8882C7}">
      <dgm:prSet/>
      <dgm:spPr/>
      <dgm:t>
        <a:bodyPr/>
        <a:lstStyle/>
        <a:p>
          <a:endParaRPr lang="en-US"/>
        </a:p>
      </dgm:t>
    </dgm:pt>
    <dgm:pt modelId="{6090B893-A1B0-FC4B-B72E-9C607208972A}" type="sibTrans" cxnId="{228D9918-2D06-0646-A69A-913DDD8882C7}">
      <dgm:prSet/>
      <dgm:spPr/>
      <dgm:t>
        <a:bodyPr/>
        <a:lstStyle/>
        <a:p>
          <a:endParaRPr lang="en-US"/>
        </a:p>
      </dgm:t>
    </dgm:pt>
    <dgm:pt modelId="{D2B543C1-E73B-2F4F-AF0B-A7C87DD76771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52497451-4069-8C4D-94FF-478B40258F06}" type="parTrans" cxnId="{AB41DE5E-D6EC-FE4D-879C-428E15E0691A}">
      <dgm:prSet/>
      <dgm:spPr/>
      <dgm:t>
        <a:bodyPr/>
        <a:lstStyle/>
        <a:p>
          <a:endParaRPr lang="en-US"/>
        </a:p>
      </dgm:t>
    </dgm:pt>
    <dgm:pt modelId="{5D247673-C204-E840-8E18-D1900ADA6623}" type="sibTrans" cxnId="{AB41DE5E-D6EC-FE4D-879C-428E15E0691A}">
      <dgm:prSet/>
      <dgm:spPr/>
      <dgm:t>
        <a:bodyPr/>
        <a:lstStyle/>
        <a:p>
          <a:endParaRPr lang="en-US"/>
        </a:p>
      </dgm:t>
    </dgm:pt>
    <dgm:pt modelId="{4D0AE8C6-5D4A-EA49-A5E1-85E15E87529F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D82CEAB-E7BA-5745-9182-308DAED18807}" type="parTrans" cxnId="{1167E78F-1D8C-6345-A274-B3552AB5F9BC}">
      <dgm:prSet/>
      <dgm:spPr/>
      <dgm:t>
        <a:bodyPr/>
        <a:lstStyle/>
        <a:p>
          <a:endParaRPr lang="en-US"/>
        </a:p>
      </dgm:t>
    </dgm:pt>
    <dgm:pt modelId="{4EE9553D-E9B6-DD40-AB93-1A441DC3BE27}" type="sibTrans" cxnId="{1167E78F-1D8C-6345-A274-B3552AB5F9BC}">
      <dgm:prSet/>
      <dgm:spPr/>
      <dgm:t>
        <a:bodyPr/>
        <a:lstStyle/>
        <a:p>
          <a:endParaRPr lang="en-US"/>
        </a:p>
      </dgm:t>
    </dgm:pt>
    <dgm:pt modelId="{D2BF6767-A187-424A-A007-45152AEE7C23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E5026096-BAEA-7D48-86B8-1AC957D0E26B}" type="parTrans" cxnId="{131C8425-12DF-B741-BC58-312D13C66C74}">
      <dgm:prSet/>
      <dgm:spPr/>
      <dgm:t>
        <a:bodyPr/>
        <a:lstStyle/>
        <a:p>
          <a:endParaRPr lang="en-US"/>
        </a:p>
      </dgm:t>
    </dgm:pt>
    <dgm:pt modelId="{9DD1DFC5-2205-8F4E-B059-E5765790B9DD}" type="sibTrans" cxnId="{131C8425-12DF-B741-BC58-312D13C66C74}">
      <dgm:prSet/>
      <dgm:spPr/>
      <dgm:t>
        <a:bodyPr/>
        <a:lstStyle/>
        <a:p>
          <a:endParaRPr lang="en-US"/>
        </a:p>
      </dgm:t>
    </dgm:pt>
    <dgm:pt modelId="{F20E6CCE-D019-F14F-8412-798D8CE84279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0331CD5-0162-2743-A53A-C8B7D6880FC9}" type="parTrans" cxnId="{922C92EC-497B-A74A-BEEF-0ADFCC7C8E1F}">
      <dgm:prSet/>
      <dgm:spPr/>
      <dgm:t>
        <a:bodyPr/>
        <a:lstStyle/>
        <a:p>
          <a:endParaRPr lang="en-US"/>
        </a:p>
      </dgm:t>
    </dgm:pt>
    <dgm:pt modelId="{CBC30DCC-701B-F04C-AB8F-83281FB78B08}" type="sibTrans" cxnId="{922C92EC-497B-A74A-BEEF-0ADFCC7C8E1F}">
      <dgm:prSet/>
      <dgm:spPr/>
      <dgm:t>
        <a:bodyPr/>
        <a:lstStyle/>
        <a:p>
          <a:endParaRPr lang="en-US"/>
        </a:p>
      </dgm:t>
    </dgm:pt>
    <dgm:pt modelId="{D3EAF967-DFB5-034F-AFAC-A992A561B77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CF83A38-2DB9-BE43-97F0-C164D899DB30}" type="parTrans" cxnId="{A8CAFEEF-1B0E-2A4A-AED9-DBE1F53C536D}">
      <dgm:prSet/>
      <dgm:spPr/>
      <dgm:t>
        <a:bodyPr/>
        <a:lstStyle/>
        <a:p>
          <a:endParaRPr lang="en-US"/>
        </a:p>
      </dgm:t>
    </dgm:pt>
    <dgm:pt modelId="{FDA783BD-C52B-1947-AF9A-081E80988AE2}" type="sibTrans" cxnId="{A8CAFEEF-1B0E-2A4A-AED9-DBE1F53C536D}">
      <dgm:prSet/>
      <dgm:spPr/>
      <dgm:t>
        <a:bodyPr/>
        <a:lstStyle/>
        <a:p>
          <a:endParaRPr lang="en-US"/>
        </a:p>
      </dgm:t>
    </dgm:pt>
    <dgm:pt modelId="{3182496E-143C-8245-BEB3-5285727BA435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1FE1B0A-3759-6644-ADB7-7B79E3500A03}" type="parTrans" cxnId="{7110FC60-4300-8941-BABF-F9FDF793548C}">
      <dgm:prSet/>
      <dgm:spPr/>
      <dgm:t>
        <a:bodyPr/>
        <a:lstStyle/>
        <a:p>
          <a:endParaRPr lang="en-US"/>
        </a:p>
      </dgm:t>
    </dgm:pt>
    <dgm:pt modelId="{FCA276EA-9EF8-8342-858A-84DAA0F789F2}" type="sibTrans" cxnId="{7110FC60-4300-8941-BABF-F9FDF793548C}">
      <dgm:prSet/>
      <dgm:spPr/>
      <dgm:t>
        <a:bodyPr/>
        <a:lstStyle/>
        <a:p>
          <a:endParaRPr lang="en-US"/>
        </a:p>
      </dgm:t>
    </dgm:pt>
    <dgm:pt modelId="{AC485B6D-CA5C-DB4A-92F5-E1E972540068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D70E876B-0546-404B-87E0-EBF18C010130}" type="parTrans" cxnId="{65224641-5BD7-1040-B344-5FFBB183ACB9}">
      <dgm:prSet/>
      <dgm:spPr/>
      <dgm:t>
        <a:bodyPr/>
        <a:lstStyle/>
        <a:p>
          <a:endParaRPr lang="en-US"/>
        </a:p>
      </dgm:t>
    </dgm:pt>
    <dgm:pt modelId="{BE5AA134-7A91-D94B-9910-E90B1CBD4C69}" type="sibTrans" cxnId="{65224641-5BD7-1040-B344-5FFBB183ACB9}">
      <dgm:prSet/>
      <dgm:spPr/>
      <dgm:t>
        <a:bodyPr/>
        <a:lstStyle/>
        <a:p>
          <a:endParaRPr lang="en-US"/>
        </a:p>
      </dgm:t>
    </dgm:pt>
    <dgm:pt modelId="{E62B2690-0478-2340-922E-8A5C21DAC52A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16A997F-4C9D-DE49-8462-13DD1233E57A}" type="parTrans" cxnId="{12915974-CB60-DC4B-8EA6-822FE54158D6}">
      <dgm:prSet/>
      <dgm:spPr/>
      <dgm:t>
        <a:bodyPr/>
        <a:lstStyle/>
        <a:p>
          <a:endParaRPr lang="en-US"/>
        </a:p>
      </dgm:t>
    </dgm:pt>
    <dgm:pt modelId="{0BDF24EC-DB30-6243-8599-9B6D15B3D8ED}" type="sibTrans" cxnId="{12915974-CB60-DC4B-8EA6-822FE54158D6}">
      <dgm:prSet/>
      <dgm:spPr/>
      <dgm:t>
        <a:bodyPr/>
        <a:lstStyle/>
        <a:p>
          <a:endParaRPr lang="en-US"/>
        </a:p>
      </dgm:t>
    </dgm:pt>
    <dgm:pt modelId="{D4977254-BC98-244A-8F56-B07FAA6DA921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5C4116E4-CE9D-8B4B-889C-0858E682BB9B}" type="parTrans" cxnId="{98D8489E-5E65-B941-9A7F-63BAB3BB96EF}">
      <dgm:prSet/>
      <dgm:spPr/>
      <dgm:t>
        <a:bodyPr/>
        <a:lstStyle/>
        <a:p>
          <a:endParaRPr lang="en-US"/>
        </a:p>
      </dgm:t>
    </dgm:pt>
    <dgm:pt modelId="{B3A24E95-B615-4444-9D95-181D3BE09E1E}" type="sibTrans" cxnId="{98D8489E-5E65-B941-9A7F-63BAB3BB96EF}">
      <dgm:prSet/>
      <dgm:spPr/>
      <dgm:t>
        <a:bodyPr/>
        <a:lstStyle/>
        <a:p>
          <a:endParaRPr lang="en-US"/>
        </a:p>
      </dgm:t>
    </dgm:pt>
    <dgm:pt modelId="{D20D72E0-A673-FB4B-AA45-6202AC2D11DD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C593D1C6-AE36-AA4E-B2FD-21DD86562BE6}" type="parTrans" cxnId="{EA035FBC-3FD4-3748-963C-0314D8AA5B6F}">
      <dgm:prSet/>
      <dgm:spPr/>
      <dgm:t>
        <a:bodyPr/>
        <a:lstStyle/>
        <a:p>
          <a:endParaRPr lang="en-US"/>
        </a:p>
      </dgm:t>
    </dgm:pt>
    <dgm:pt modelId="{A1C4F7F5-5275-3043-B422-9639ED7A2804}" type="sibTrans" cxnId="{EA035FBC-3FD4-3748-963C-0314D8AA5B6F}">
      <dgm:prSet/>
      <dgm:spPr/>
      <dgm:t>
        <a:bodyPr/>
        <a:lstStyle/>
        <a:p>
          <a:endParaRPr lang="en-US"/>
        </a:p>
      </dgm:t>
    </dgm:pt>
    <dgm:pt modelId="{D8EAA1C4-A75D-944F-AD55-3C3850D0E168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2BF5A80A-86AF-3E4D-A607-B4452B010CC4}" type="parTrans" cxnId="{29A2198B-A08E-6A4F-83FE-95CC8A3C6AB5}">
      <dgm:prSet/>
      <dgm:spPr/>
      <dgm:t>
        <a:bodyPr/>
        <a:lstStyle/>
        <a:p>
          <a:endParaRPr lang="en-US"/>
        </a:p>
      </dgm:t>
    </dgm:pt>
    <dgm:pt modelId="{0452FABD-2DC3-6744-A08E-224CBBE2DE3F}" type="sibTrans" cxnId="{29A2198B-A08E-6A4F-83FE-95CC8A3C6AB5}">
      <dgm:prSet/>
      <dgm:spPr/>
      <dgm:t>
        <a:bodyPr/>
        <a:lstStyle/>
        <a:p>
          <a:endParaRPr lang="en-US"/>
        </a:p>
      </dgm:t>
    </dgm:pt>
    <dgm:pt modelId="{D8D80D19-DBA4-B64E-B7B1-2CB08D59FD0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92674F2-AE50-8648-84AF-D2F48582FE3D}" type="parTrans" cxnId="{36B8FD3D-1C83-2448-A220-81DA8414BAA3}">
      <dgm:prSet/>
      <dgm:spPr/>
      <dgm:t>
        <a:bodyPr/>
        <a:lstStyle/>
        <a:p>
          <a:endParaRPr lang="en-US"/>
        </a:p>
      </dgm:t>
    </dgm:pt>
    <dgm:pt modelId="{04F2AF6B-F168-C742-B97C-AD4C087BA7D0}" type="sibTrans" cxnId="{36B8FD3D-1C83-2448-A220-81DA8414BAA3}">
      <dgm:prSet/>
      <dgm:spPr/>
      <dgm:t>
        <a:bodyPr/>
        <a:lstStyle/>
        <a:p>
          <a:endParaRPr lang="en-US"/>
        </a:p>
      </dgm:t>
    </dgm:pt>
    <dgm:pt modelId="{A8A73F73-196B-6D47-B337-ADDE83B4A31C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2EFA1BA-031C-E842-ADE6-73FCC9C1CA0F}" type="parTrans" cxnId="{AA938C5C-43CA-6040-B8ED-DF0F70F2C1E8}">
      <dgm:prSet/>
      <dgm:spPr/>
      <dgm:t>
        <a:bodyPr/>
        <a:lstStyle/>
        <a:p>
          <a:endParaRPr lang="en-US"/>
        </a:p>
      </dgm:t>
    </dgm:pt>
    <dgm:pt modelId="{F5279033-31B8-2E4A-8081-0516D682C069}" type="sibTrans" cxnId="{AA938C5C-43CA-6040-B8ED-DF0F70F2C1E8}">
      <dgm:prSet/>
      <dgm:spPr/>
      <dgm:t>
        <a:bodyPr/>
        <a:lstStyle/>
        <a:p>
          <a:endParaRPr lang="en-US"/>
        </a:p>
      </dgm:t>
    </dgm:pt>
    <dgm:pt modelId="{E89BF614-F9F8-A046-BBCC-061F4985359A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90BB0DC-3B36-DE4B-8752-84448F6C65A2}" type="parTrans" cxnId="{06303960-1EE2-B041-A1F6-6CCD83F8C2AA}">
      <dgm:prSet/>
      <dgm:spPr/>
      <dgm:t>
        <a:bodyPr/>
        <a:lstStyle/>
        <a:p>
          <a:endParaRPr lang="en-US"/>
        </a:p>
      </dgm:t>
    </dgm:pt>
    <dgm:pt modelId="{7927EB70-78F2-8344-B137-FBECD2CA75F6}" type="sibTrans" cxnId="{06303960-1EE2-B041-A1F6-6CCD83F8C2AA}">
      <dgm:prSet/>
      <dgm:spPr/>
      <dgm:t>
        <a:bodyPr/>
        <a:lstStyle/>
        <a:p>
          <a:endParaRPr lang="en-US"/>
        </a:p>
      </dgm:t>
    </dgm:pt>
    <dgm:pt modelId="{C119C7C1-9B37-5D47-A85C-40371F9552DE}" type="pres">
      <dgm:prSet presAssocID="{E62A20FA-585D-A04D-A9F9-2E4163C8958A}" presName="Name0" presStyleCnt="0">
        <dgm:presLayoutVars>
          <dgm:dir/>
          <dgm:animLvl val="lvl"/>
          <dgm:resizeHandles val="exact"/>
        </dgm:presLayoutVars>
      </dgm:prSet>
      <dgm:spPr/>
    </dgm:pt>
    <dgm:pt modelId="{C652558C-AB52-1648-BB29-F6B979A76ACD}" type="pres">
      <dgm:prSet presAssocID="{0C73CE39-6566-4B4D-B484-7B25CA369944}" presName="parTxOnly" presStyleLbl="node1" presStyleIdx="0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C6550-90A5-9A4F-B2B3-0F1E1B279165}" type="pres">
      <dgm:prSet presAssocID="{D6220AA5-DE94-144B-AAEF-438752DA4BF7}" presName="parTxOnlySpace" presStyleCnt="0"/>
      <dgm:spPr/>
    </dgm:pt>
    <dgm:pt modelId="{BD37AD15-6A94-4D41-857B-504F2DAACB18}" type="pres">
      <dgm:prSet presAssocID="{DC62277E-B270-024C-8BAC-E0D3321611A3}" presName="parTxOnly" presStyleLbl="node1" presStyleIdx="1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55922-D0DF-734F-A6B2-14396C3C27A8}" type="pres">
      <dgm:prSet presAssocID="{C7832731-CE42-5244-886D-09620B805082}" presName="parTxOnlySpace" presStyleCnt="0"/>
      <dgm:spPr/>
    </dgm:pt>
    <dgm:pt modelId="{F3A56299-8F0B-7B4D-8454-FD622A9EA770}" type="pres">
      <dgm:prSet presAssocID="{EF8E61B1-B674-F848-9B1C-12B645FCE224}" presName="parTxOnly" presStyleLbl="node1" presStyleIdx="2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A2D2B-C457-F245-A7DB-1E0C2E253202}" type="pres">
      <dgm:prSet presAssocID="{47A1DD6C-3311-7D4D-ADDD-89595016BCC3}" presName="parTxOnlySpace" presStyleCnt="0"/>
      <dgm:spPr/>
    </dgm:pt>
    <dgm:pt modelId="{959EE324-16E2-6643-AC8A-43E9C4A8838B}" type="pres">
      <dgm:prSet presAssocID="{D422418C-EE1E-5A41-BB35-7B227C343D17}" presName="parTxOnly" presStyleLbl="node1" presStyleIdx="3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4BAAE-6896-334E-86E0-41A9BCF97405}" type="pres">
      <dgm:prSet presAssocID="{A90C7626-40DA-9C4D-9624-F106098A91CA}" presName="parTxOnlySpace" presStyleCnt="0"/>
      <dgm:spPr/>
    </dgm:pt>
    <dgm:pt modelId="{F02B3623-11AD-1E44-9F44-806021647AC2}" type="pres">
      <dgm:prSet presAssocID="{D4C168B8-5DB7-A246-B4E0-4146CCD8400E}" presName="parTxOnly" presStyleLbl="node1" presStyleIdx="4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BF71E-9BF5-1042-8FA3-47C8206B51E8}" type="pres">
      <dgm:prSet presAssocID="{831AB9BB-D815-9E4D-B431-2026103D2D20}" presName="parTxOnlySpace" presStyleCnt="0"/>
      <dgm:spPr/>
    </dgm:pt>
    <dgm:pt modelId="{761DBF1F-3403-5045-9C7A-CC74FC69105C}" type="pres">
      <dgm:prSet presAssocID="{67214405-627B-D64C-8BBD-33847E14622F}" presName="parTxOnly" presStyleLbl="node1" presStyleIdx="5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B640-1247-434B-B39A-244CB29447EA}" type="pres">
      <dgm:prSet presAssocID="{6090B893-A1B0-FC4B-B72E-9C607208972A}" presName="parTxOnlySpace" presStyleCnt="0"/>
      <dgm:spPr/>
    </dgm:pt>
    <dgm:pt modelId="{1151E060-3997-DA48-9B6C-D4EBA74BAE2D}" type="pres">
      <dgm:prSet presAssocID="{D2B543C1-E73B-2F4F-AF0B-A7C87DD76771}" presName="parTxOnly" presStyleLbl="node1" presStyleIdx="6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1E22-2B55-054E-B300-5F9B5CD9EA05}" type="pres">
      <dgm:prSet presAssocID="{5D247673-C204-E840-8E18-D1900ADA6623}" presName="parTxOnlySpace" presStyleCnt="0"/>
      <dgm:spPr/>
    </dgm:pt>
    <dgm:pt modelId="{F62CC10E-345D-9E4E-A830-E30A3A809C2D}" type="pres">
      <dgm:prSet presAssocID="{4D0AE8C6-5D4A-EA49-A5E1-85E15E87529F}" presName="parTxOnly" presStyleLbl="node1" presStyleIdx="7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DDA75-8B8C-E045-B2A8-7284B80C21C3}" type="pres">
      <dgm:prSet presAssocID="{4EE9553D-E9B6-DD40-AB93-1A441DC3BE27}" presName="parTxOnlySpace" presStyleCnt="0"/>
      <dgm:spPr/>
    </dgm:pt>
    <dgm:pt modelId="{21DD5F82-A2F0-2645-B940-25208DE166A8}" type="pres">
      <dgm:prSet presAssocID="{D2BF6767-A187-424A-A007-45152AEE7C23}" presName="parTxOnly" presStyleLbl="node1" presStyleIdx="8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C1D95-ED4A-3C4B-B0AA-6AD12CC6739B}" type="pres">
      <dgm:prSet presAssocID="{9DD1DFC5-2205-8F4E-B059-E5765790B9DD}" presName="parTxOnlySpace" presStyleCnt="0"/>
      <dgm:spPr/>
    </dgm:pt>
    <dgm:pt modelId="{2B67DB22-78F5-F241-B516-7E76F4FAAE0E}" type="pres">
      <dgm:prSet presAssocID="{F20E6CCE-D019-F14F-8412-798D8CE84279}" presName="parTxOnly" presStyleLbl="node1" presStyleIdx="9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5E2D8-41C8-D845-9DB7-F2B9FC7B5012}" type="pres">
      <dgm:prSet presAssocID="{CBC30DCC-701B-F04C-AB8F-83281FB78B08}" presName="parTxOnlySpace" presStyleCnt="0"/>
      <dgm:spPr/>
    </dgm:pt>
    <dgm:pt modelId="{1B2DA79F-19EE-CA42-9C1A-EFBEA08936BC}" type="pres">
      <dgm:prSet presAssocID="{D3EAF967-DFB5-034F-AFAC-A992A561B772}" presName="parTxOnly" presStyleLbl="node1" presStyleIdx="10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7A168-408B-804F-8620-C24E891873C7}" type="pres">
      <dgm:prSet presAssocID="{FDA783BD-C52B-1947-AF9A-081E80988AE2}" presName="parTxOnlySpace" presStyleCnt="0"/>
      <dgm:spPr/>
    </dgm:pt>
    <dgm:pt modelId="{DEB5FBD4-20C7-4142-ABFA-30A51B6585D7}" type="pres">
      <dgm:prSet presAssocID="{3182496E-143C-8245-BEB3-5285727BA435}" presName="parTxOnly" presStyleLbl="node1" presStyleIdx="11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7A85B-C6CF-034F-BFC7-0749FB1C8594}" type="pres">
      <dgm:prSet presAssocID="{FCA276EA-9EF8-8342-858A-84DAA0F789F2}" presName="parTxOnlySpace" presStyleCnt="0"/>
      <dgm:spPr/>
    </dgm:pt>
    <dgm:pt modelId="{581FD41A-637A-9D4C-A55D-796309CF9459}" type="pres">
      <dgm:prSet presAssocID="{AC485B6D-CA5C-DB4A-92F5-E1E972540068}" presName="parTxOnly" presStyleLbl="node1" presStyleIdx="12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59BB-7CB2-6047-B6E4-320F97047072}" type="pres">
      <dgm:prSet presAssocID="{BE5AA134-7A91-D94B-9910-E90B1CBD4C69}" presName="parTxOnlySpace" presStyleCnt="0"/>
      <dgm:spPr/>
    </dgm:pt>
    <dgm:pt modelId="{42268C09-51EE-6E4F-8EF1-30CD147452C9}" type="pres">
      <dgm:prSet presAssocID="{E62B2690-0478-2340-922E-8A5C21DAC52A}" presName="parTxOnly" presStyleLbl="node1" presStyleIdx="13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DDF3A-8F06-5140-9131-542318562D4F}" type="pres">
      <dgm:prSet presAssocID="{0BDF24EC-DB30-6243-8599-9B6D15B3D8ED}" presName="parTxOnlySpace" presStyleCnt="0"/>
      <dgm:spPr/>
    </dgm:pt>
    <dgm:pt modelId="{051444C8-52FA-344C-9B51-29DEEA0BC962}" type="pres">
      <dgm:prSet presAssocID="{D4977254-BC98-244A-8F56-B07FAA6DA921}" presName="parTxOnly" presStyleLbl="node1" presStyleIdx="14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844CD-78E0-8947-BF57-1128E279AF4C}" type="pres">
      <dgm:prSet presAssocID="{B3A24E95-B615-4444-9D95-181D3BE09E1E}" presName="parTxOnlySpace" presStyleCnt="0"/>
      <dgm:spPr/>
    </dgm:pt>
    <dgm:pt modelId="{8A6E85A6-D651-8E4B-99E2-8060BC2D9C4C}" type="pres">
      <dgm:prSet presAssocID="{D20D72E0-A673-FB4B-AA45-6202AC2D11DD}" presName="parTxOnly" presStyleLbl="node1" presStyleIdx="15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6317E-052A-834A-B6DA-E80825B0A8B9}" type="pres">
      <dgm:prSet presAssocID="{A1C4F7F5-5275-3043-B422-9639ED7A2804}" presName="parTxOnlySpace" presStyleCnt="0"/>
      <dgm:spPr/>
    </dgm:pt>
    <dgm:pt modelId="{76048842-9C76-EA43-9497-F6E1E0D1ECC7}" type="pres">
      <dgm:prSet presAssocID="{D8EAA1C4-A75D-944F-AD55-3C3850D0E168}" presName="parTxOnly" presStyleLbl="node1" presStyleIdx="16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C3422-5BE3-EF44-A609-A580DBC9101D}" type="pres">
      <dgm:prSet presAssocID="{0452FABD-2DC3-6744-A08E-224CBBE2DE3F}" presName="parTxOnlySpace" presStyleCnt="0"/>
      <dgm:spPr/>
    </dgm:pt>
    <dgm:pt modelId="{15FECA2B-A4BB-0A41-81CA-B9E2B4289DDC}" type="pres">
      <dgm:prSet presAssocID="{D8D80D19-DBA4-B64E-B7B1-2CB08D59FD0D}" presName="parTxOnly" presStyleLbl="node1" presStyleIdx="17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C6B1C-9941-1A4C-879A-DEA17D75CE5B}" type="pres">
      <dgm:prSet presAssocID="{04F2AF6B-F168-C742-B97C-AD4C087BA7D0}" presName="parTxOnlySpace" presStyleCnt="0"/>
      <dgm:spPr/>
    </dgm:pt>
    <dgm:pt modelId="{8159CA92-1C22-A543-95D7-F7A1C48A16EF}" type="pres">
      <dgm:prSet presAssocID="{A8A73F73-196B-6D47-B337-ADDE83B4A31C}" presName="parTxOnly" presStyleLbl="node1" presStyleIdx="18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B7869-DC30-4947-BC3C-41B67CF14E2E}" type="pres">
      <dgm:prSet presAssocID="{F5279033-31B8-2E4A-8081-0516D682C069}" presName="parTxOnlySpace" presStyleCnt="0"/>
      <dgm:spPr/>
    </dgm:pt>
    <dgm:pt modelId="{8AB50475-1789-8047-8DA1-E5BF7954EBB4}" type="pres">
      <dgm:prSet presAssocID="{E89BF614-F9F8-A046-BBCC-061F4985359A}" presName="parTxOnly" presStyleLbl="node1" presStyleIdx="19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5BFB0-3EB4-544A-A14E-BB57DC485576}" type="presOf" srcId="{D8D80D19-DBA4-B64E-B7B1-2CB08D59FD0D}" destId="{15FECA2B-A4BB-0A41-81CA-B9E2B4289DDC}" srcOrd="0" destOrd="0" presId="urn:microsoft.com/office/officeart/2005/8/layout/chevron1"/>
    <dgm:cxn modelId="{DF8F3F0C-8CA7-6D45-AA03-39D5B7127137}" type="presOf" srcId="{D2BF6767-A187-424A-A007-45152AEE7C23}" destId="{21DD5F82-A2F0-2645-B940-25208DE166A8}" srcOrd="0" destOrd="0" presId="urn:microsoft.com/office/officeart/2005/8/layout/chevron1"/>
    <dgm:cxn modelId="{C6B1E54E-5E8F-B64F-A9A3-04D2BFBB8C91}" type="presOf" srcId="{3182496E-143C-8245-BEB3-5285727BA435}" destId="{DEB5FBD4-20C7-4142-ABFA-30A51B6585D7}" srcOrd="0" destOrd="0" presId="urn:microsoft.com/office/officeart/2005/8/layout/chevron1"/>
    <dgm:cxn modelId="{7110FC60-4300-8941-BABF-F9FDF793548C}" srcId="{E62A20FA-585D-A04D-A9F9-2E4163C8958A}" destId="{3182496E-143C-8245-BEB3-5285727BA435}" srcOrd="11" destOrd="0" parTransId="{E1FE1B0A-3759-6644-ADB7-7B79E3500A03}" sibTransId="{FCA276EA-9EF8-8342-858A-84DAA0F789F2}"/>
    <dgm:cxn modelId="{1167E78F-1D8C-6345-A274-B3552AB5F9BC}" srcId="{E62A20FA-585D-A04D-A9F9-2E4163C8958A}" destId="{4D0AE8C6-5D4A-EA49-A5E1-85E15E87529F}" srcOrd="7" destOrd="0" parTransId="{7D82CEAB-E7BA-5745-9182-308DAED18807}" sibTransId="{4EE9553D-E9B6-DD40-AB93-1A441DC3BE27}"/>
    <dgm:cxn modelId="{06303960-1EE2-B041-A1F6-6CCD83F8C2AA}" srcId="{E62A20FA-585D-A04D-A9F9-2E4163C8958A}" destId="{E89BF614-F9F8-A046-BBCC-061F4985359A}" srcOrd="19" destOrd="0" parTransId="{E90BB0DC-3B36-DE4B-8752-84448F6C65A2}" sibTransId="{7927EB70-78F2-8344-B137-FBECD2CA75F6}"/>
    <dgm:cxn modelId="{111BC32E-108A-AF4B-A84A-4F5AF279B5DD}" type="presOf" srcId="{D3EAF967-DFB5-034F-AFAC-A992A561B772}" destId="{1B2DA79F-19EE-CA42-9C1A-EFBEA08936BC}" srcOrd="0" destOrd="0" presId="urn:microsoft.com/office/officeart/2005/8/layout/chevron1"/>
    <dgm:cxn modelId="{05E52A88-E780-3E4E-8E85-4D670FDD1E3A}" type="presOf" srcId="{D20D72E0-A673-FB4B-AA45-6202AC2D11DD}" destId="{8A6E85A6-D651-8E4B-99E2-8060BC2D9C4C}" srcOrd="0" destOrd="0" presId="urn:microsoft.com/office/officeart/2005/8/layout/chevron1"/>
    <dgm:cxn modelId="{4BC4539B-970F-0347-95EA-D7D2D858DC2D}" srcId="{E62A20FA-585D-A04D-A9F9-2E4163C8958A}" destId="{0C73CE39-6566-4B4D-B484-7B25CA369944}" srcOrd="0" destOrd="0" parTransId="{7513EA5D-3235-5545-B443-BF48EBFEAECD}" sibTransId="{D6220AA5-DE94-144B-AAEF-438752DA4BF7}"/>
    <dgm:cxn modelId="{65224641-5BD7-1040-B344-5FFBB183ACB9}" srcId="{E62A20FA-585D-A04D-A9F9-2E4163C8958A}" destId="{AC485B6D-CA5C-DB4A-92F5-E1E972540068}" srcOrd="12" destOrd="0" parTransId="{D70E876B-0546-404B-87E0-EBF18C010130}" sibTransId="{BE5AA134-7A91-D94B-9910-E90B1CBD4C69}"/>
    <dgm:cxn modelId="{AA938C5C-43CA-6040-B8ED-DF0F70F2C1E8}" srcId="{E62A20FA-585D-A04D-A9F9-2E4163C8958A}" destId="{A8A73F73-196B-6D47-B337-ADDE83B4A31C}" srcOrd="18" destOrd="0" parTransId="{D2EFA1BA-031C-E842-ADE6-73FCC9C1CA0F}" sibTransId="{F5279033-31B8-2E4A-8081-0516D682C069}"/>
    <dgm:cxn modelId="{154702F2-0636-8C41-8350-01EBC5CF3606}" type="presOf" srcId="{D2B543C1-E73B-2F4F-AF0B-A7C87DD76771}" destId="{1151E060-3997-DA48-9B6C-D4EBA74BAE2D}" srcOrd="0" destOrd="0" presId="urn:microsoft.com/office/officeart/2005/8/layout/chevron1"/>
    <dgm:cxn modelId="{A8CAFEEF-1B0E-2A4A-AED9-DBE1F53C536D}" srcId="{E62A20FA-585D-A04D-A9F9-2E4163C8958A}" destId="{D3EAF967-DFB5-034F-AFAC-A992A561B772}" srcOrd="10" destOrd="0" parTransId="{BCF83A38-2DB9-BE43-97F0-C164D899DB30}" sibTransId="{FDA783BD-C52B-1947-AF9A-081E80988AE2}"/>
    <dgm:cxn modelId="{98D8489E-5E65-B941-9A7F-63BAB3BB96EF}" srcId="{E62A20FA-585D-A04D-A9F9-2E4163C8958A}" destId="{D4977254-BC98-244A-8F56-B07FAA6DA921}" srcOrd="14" destOrd="0" parTransId="{5C4116E4-CE9D-8B4B-889C-0858E682BB9B}" sibTransId="{B3A24E95-B615-4444-9D95-181D3BE09E1E}"/>
    <dgm:cxn modelId="{96C602A5-9463-184D-9FB9-3B51B8A21C8C}" type="presOf" srcId="{D4C168B8-5DB7-A246-B4E0-4146CCD8400E}" destId="{F02B3623-11AD-1E44-9F44-806021647AC2}" srcOrd="0" destOrd="0" presId="urn:microsoft.com/office/officeart/2005/8/layout/chevron1"/>
    <dgm:cxn modelId="{E5700EE7-7AFC-8941-946B-ACD045293691}" type="presOf" srcId="{4D0AE8C6-5D4A-EA49-A5E1-85E15E87529F}" destId="{F62CC10E-345D-9E4E-A830-E30A3A809C2D}" srcOrd="0" destOrd="0" presId="urn:microsoft.com/office/officeart/2005/8/layout/chevron1"/>
    <dgm:cxn modelId="{3B64A89F-2503-2542-8F2D-7CDEC12F824D}" srcId="{E62A20FA-585D-A04D-A9F9-2E4163C8958A}" destId="{D422418C-EE1E-5A41-BB35-7B227C343D17}" srcOrd="3" destOrd="0" parTransId="{E0B5FFFB-F163-B64D-93F2-034067287BA9}" sibTransId="{A90C7626-40DA-9C4D-9624-F106098A91CA}"/>
    <dgm:cxn modelId="{9E31067B-1ED8-8B4D-8011-326AA54A1962}" type="presOf" srcId="{67214405-627B-D64C-8BBD-33847E14622F}" destId="{761DBF1F-3403-5045-9C7A-CC74FC69105C}" srcOrd="0" destOrd="0" presId="urn:microsoft.com/office/officeart/2005/8/layout/chevron1"/>
    <dgm:cxn modelId="{9D3E627E-698D-CB47-9E9F-6DFAE14E87BB}" type="presOf" srcId="{0C73CE39-6566-4B4D-B484-7B25CA369944}" destId="{C652558C-AB52-1648-BB29-F6B979A76ACD}" srcOrd="0" destOrd="0" presId="urn:microsoft.com/office/officeart/2005/8/layout/chevron1"/>
    <dgm:cxn modelId="{CEDB69D6-A42A-0445-8B68-2F01F102E2D4}" type="presOf" srcId="{D422418C-EE1E-5A41-BB35-7B227C343D17}" destId="{959EE324-16E2-6643-AC8A-43E9C4A8838B}" srcOrd="0" destOrd="0" presId="urn:microsoft.com/office/officeart/2005/8/layout/chevron1"/>
    <dgm:cxn modelId="{311D76C7-4805-674D-88E2-216CD3ACB80F}" type="presOf" srcId="{EF8E61B1-B674-F848-9B1C-12B645FCE224}" destId="{F3A56299-8F0B-7B4D-8454-FD622A9EA770}" srcOrd="0" destOrd="0" presId="urn:microsoft.com/office/officeart/2005/8/layout/chevron1"/>
    <dgm:cxn modelId="{6C31B6BF-A773-F147-9CCC-150394D054B1}" type="presOf" srcId="{A8A73F73-196B-6D47-B337-ADDE83B4A31C}" destId="{8159CA92-1C22-A543-95D7-F7A1C48A16EF}" srcOrd="0" destOrd="0" presId="urn:microsoft.com/office/officeart/2005/8/layout/chevron1"/>
    <dgm:cxn modelId="{59D25F37-DB1C-CA44-9601-A99AE195DDED}" type="presOf" srcId="{E89BF614-F9F8-A046-BBCC-061F4985359A}" destId="{8AB50475-1789-8047-8DA1-E5BF7954EBB4}" srcOrd="0" destOrd="0" presId="urn:microsoft.com/office/officeart/2005/8/layout/chevron1"/>
    <dgm:cxn modelId="{CBE92302-0E46-D243-9206-00AF34E3CFA4}" type="presOf" srcId="{E62A20FA-585D-A04D-A9F9-2E4163C8958A}" destId="{C119C7C1-9B37-5D47-A85C-40371F9552DE}" srcOrd="0" destOrd="0" presId="urn:microsoft.com/office/officeart/2005/8/layout/chevron1"/>
    <dgm:cxn modelId="{04621F71-D3EE-F74A-9316-31CD4753263F}" type="presOf" srcId="{E62B2690-0478-2340-922E-8A5C21DAC52A}" destId="{42268C09-51EE-6E4F-8EF1-30CD147452C9}" srcOrd="0" destOrd="0" presId="urn:microsoft.com/office/officeart/2005/8/layout/chevron1"/>
    <dgm:cxn modelId="{36B8FD3D-1C83-2448-A220-81DA8414BAA3}" srcId="{E62A20FA-585D-A04D-A9F9-2E4163C8958A}" destId="{D8D80D19-DBA4-B64E-B7B1-2CB08D59FD0D}" srcOrd="17" destOrd="0" parTransId="{892674F2-AE50-8648-84AF-D2F48582FE3D}" sibTransId="{04F2AF6B-F168-C742-B97C-AD4C087BA7D0}"/>
    <dgm:cxn modelId="{99AD5BC1-1C62-954D-8C88-3097BC801C86}" type="presOf" srcId="{D8EAA1C4-A75D-944F-AD55-3C3850D0E168}" destId="{76048842-9C76-EA43-9497-F6E1E0D1ECC7}" srcOrd="0" destOrd="0" presId="urn:microsoft.com/office/officeart/2005/8/layout/chevron1"/>
    <dgm:cxn modelId="{131C8425-12DF-B741-BC58-312D13C66C74}" srcId="{E62A20FA-585D-A04D-A9F9-2E4163C8958A}" destId="{D2BF6767-A187-424A-A007-45152AEE7C23}" srcOrd="8" destOrd="0" parTransId="{E5026096-BAEA-7D48-86B8-1AC957D0E26B}" sibTransId="{9DD1DFC5-2205-8F4E-B059-E5765790B9DD}"/>
    <dgm:cxn modelId="{848329A5-FE07-7640-91AC-5F2A07853D39}" srcId="{E62A20FA-585D-A04D-A9F9-2E4163C8958A}" destId="{DC62277E-B270-024C-8BAC-E0D3321611A3}" srcOrd="1" destOrd="0" parTransId="{C6ABD1D7-79EF-294F-8350-4679225FC75E}" sibTransId="{C7832731-CE42-5244-886D-09620B805082}"/>
    <dgm:cxn modelId="{29A2198B-A08E-6A4F-83FE-95CC8A3C6AB5}" srcId="{E62A20FA-585D-A04D-A9F9-2E4163C8958A}" destId="{D8EAA1C4-A75D-944F-AD55-3C3850D0E168}" srcOrd="16" destOrd="0" parTransId="{2BF5A80A-86AF-3E4D-A607-B4452B010CC4}" sibTransId="{0452FABD-2DC3-6744-A08E-224CBBE2DE3F}"/>
    <dgm:cxn modelId="{0008C964-00DB-484E-9FD8-9848DFAE2635}" type="presOf" srcId="{DC62277E-B270-024C-8BAC-E0D3321611A3}" destId="{BD37AD15-6A94-4D41-857B-504F2DAACB18}" srcOrd="0" destOrd="0" presId="urn:microsoft.com/office/officeart/2005/8/layout/chevron1"/>
    <dgm:cxn modelId="{71DE023E-218A-2141-8F77-6885DB0795FB}" srcId="{E62A20FA-585D-A04D-A9F9-2E4163C8958A}" destId="{EF8E61B1-B674-F848-9B1C-12B645FCE224}" srcOrd="2" destOrd="0" parTransId="{41943314-01C5-6E46-8C8B-B03269E910A7}" sibTransId="{47A1DD6C-3311-7D4D-ADDD-89595016BCC3}"/>
    <dgm:cxn modelId="{EA035FBC-3FD4-3748-963C-0314D8AA5B6F}" srcId="{E62A20FA-585D-A04D-A9F9-2E4163C8958A}" destId="{D20D72E0-A673-FB4B-AA45-6202AC2D11DD}" srcOrd="15" destOrd="0" parTransId="{C593D1C6-AE36-AA4E-B2FD-21DD86562BE6}" sibTransId="{A1C4F7F5-5275-3043-B422-9639ED7A2804}"/>
    <dgm:cxn modelId="{494508DC-8B64-9D42-B7D2-75154A7CCF95}" srcId="{E62A20FA-585D-A04D-A9F9-2E4163C8958A}" destId="{D4C168B8-5DB7-A246-B4E0-4146CCD8400E}" srcOrd="4" destOrd="0" parTransId="{759AC058-4F7C-A442-8B6C-1BACB802D983}" sibTransId="{831AB9BB-D815-9E4D-B431-2026103D2D20}"/>
    <dgm:cxn modelId="{A72B76CB-9FF7-F34F-B447-3F270E3A01C4}" type="presOf" srcId="{D4977254-BC98-244A-8F56-B07FAA6DA921}" destId="{051444C8-52FA-344C-9B51-29DEEA0BC962}" srcOrd="0" destOrd="0" presId="urn:microsoft.com/office/officeart/2005/8/layout/chevron1"/>
    <dgm:cxn modelId="{228D9918-2D06-0646-A69A-913DDD8882C7}" srcId="{E62A20FA-585D-A04D-A9F9-2E4163C8958A}" destId="{67214405-627B-D64C-8BBD-33847E14622F}" srcOrd="5" destOrd="0" parTransId="{4FC73E62-92B7-F748-994D-48137380C43F}" sibTransId="{6090B893-A1B0-FC4B-B72E-9C607208972A}"/>
    <dgm:cxn modelId="{12915974-CB60-DC4B-8EA6-822FE54158D6}" srcId="{E62A20FA-585D-A04D-A9F9-2E4163C8958A}" destId="{E62B2690-0478-2340-922E-8A5C21DAC52A}" srcOrd="13" destOrd="0" parTransId="{E16A997F-4C9D-DE49-8462-13DD1233E57A}" sibTransId="{0BDF24EC-DB30-6243-8599-9B6D15B3D8ED}"/>
    <dgm:cxn modelId="{20BEF79D-E9B9-984E-A863-0DE38D3355D7}" type="presOf" srcId="{F20E6CCE-D019-F14F-8412-798D8CE84279}" destId="{2B67DB22-78F5-F241-B516-7E76F4FAAE0E}" srcOrd="0" destOrd="0" presId="urn:microsoft.com/office/officeart/2005/8/layout/chevron1"/>
    <dgm:cxn modelId="{AB41DE5E-D6EC-FE4D-879C-428E15E0691A}" srcId="{E62A20FA-585D-A04D-A9F9-2E4163C8958A}" destId="{D2B543C1-E73B-2F4F-AF0B-A7C87DD76771}" srcOrd="6" destOrd="0" parTransId="{52497451-4069-8C4D-94FF-478B40258F06}" sibTransId="{5D247673-C204-E840-8E18-D1900ADA6623}"/>
    <dgm:cxn modelId="{922C92EC-497B-A74A-BEEF-0ADFCC7C8E1F}" srcId="{E62A20FA-585D-A04D-A9F9-2E4163C8958A}" destId="{F20E6CCE-D019-F14F-8412-798D8CE84279}" srcOrd="9" destOrd="0" parTransId="{00331CD5-0162-2743-A53A-C8B7D6880FC9}" sibTransId="{CBC30DCC-701B-F04C-AB8F-83281FB78B08}"/>
    <dgm:cxn modelId="{E50CFF60-E31D-FA40-B84B-7CB7E39257D9}" type="presOf" srcId="{AC485B6D-CA5C-DB4A-92F5-E1E972540068}" destId="{581FD41A-637A-9D4C-A55D-796309CF9459}" srcOrd="0" destOrd="0" presId="urn:microsoft.com/office/officeart/2005/8/layout/chevron1"/>
    <dgm:cxn modelId="{08DD2244-2BF3-8048-9E8A-AC426C831130}" type="presParOf" srcId="{C119C7C1-9B37-5D47-A85C-40371F9552DE}" destId="{C652558C-AB52-1648-BB29-F6B979A76ACD}" srcOrd="0" destOrd="0" presId="urn:microsoft.com/office/officeart/2005/8/layout/chevron1"/>
    <dgm:cxn modelId="{9ED6994D-AB35-6A46-A880-ABE2CC511EFD}" type="presParOf" srcId="{C119C7C1-9B37-5D47-A85C-40371F9552DE}" destId="{BE2C6550-90A5-9A4F-B2B3-0F1E1B279165}" srcOrd="1" destOrd="0" presId="urn:microsoft.com/office/officeart/2005/8/layout/chevron1"/>
    <dgm:cxn modelId="{09337F0E-0603-704B-8AB8-FE80CC793EB6}" type="presParOf" srcId="{C119C7C1-9B37-5D47-A85C-40371F9552DE}" destId="{BD37AD15-6A94-4D41-857B-504F2DAACB18}" srcOrd="2" destOrd="0" presId="urn:microsoft.com/office/officeart/2005/8/layout/chevron1"/>
    <dgm:cxn modelId="{87C21321-3719-5E46-8D4B-264618831F87}" type="presParOf" srcId="{C119C7C1-9B37-5D47-A85C-40371F9552DE}" destId="{7B955922-D0DF-734F-A6B2-14396C3C27A8}" srcOrd="3" destOrd="0" presId="urn:microsoft.com/office/officeart/2005/8/layout/chevron1"/>
    <dgm:cxn modelId="{24E21279-32B8-3343-9833-B170E8220805}" type="presParOf" srcId="{C119C7C1-9B37-5D47-A85C-40371F9552DE}" destId="{F3A56299-8F0B-7B4D-8454-FD622A9EA770}" srcOrd="4" destOrd="0" presId="urn:microsoft.com/office/officeart/2005/8/layout/chevron1"/>
    <dgm:cxn modelId="{F40C0EDB-A810-6848-9302-4E55B6D793DC}" type="presParOf" srcId="{C119C7C1-9B37-5D47-A85C-40371F9552DE}" destId="{A19A2D2B-C457-F245-A7DB-1E0C2E253202}" srcOrd="5" destOrd="0" presId="urn:microsoft.com/office/officeart/2005/8/layout/chevron1"/>
    <dgm:cxn modelId="{C084289D-2C2B-2B45-8545-DF2516A01153}" type="presParOf" srcId="{C119C7C1-9B37-5D47-A85C-40371F9552DE}" destId="{959EE324-16E2-6643-AC8A-43E9C4A8838B}" srcOrd="6" destOrd="0" presId="urn:microsoft.com/office/officeart/2005/8/layout/chevron1"/>
    <dgm:cxn modelId="{A6E01AF5-EC42-9A4F-AF50-4441E79D5A84}" type="presParOf" srcId="{C119C7C1-9B37-5D47-A85C-40371F9552DE}" destId="{BB94BAAE-6896-334E-86E0-41A9BCF97405}" srcOrd="7" destOrd="0" presId="urn:microsoft.com/office/officeart/2005/8/layout/chevron1"/>
    <dgm:cxn modelId="{300A8272-472C-0840-95B8-908DA37BD99F}" type="presParOf" srcId="{C119C7C1-9B37-5D47-A85C-40371F9552DE}" destId="{F02B3623-11AD-1E44-9F44-806021647AC2}" srcOrd="8" destOrd="0" presId="urn:microsoft.com/office/officeart/2005/8/layout/chevron1"/>
    <dgm:cxn modelId="{396F56B5-E83B-9A40-A64A-C779ACD2BD26}" type="presParOf" srcId="{C119C7C1-9B37-5D47-A85C-40371F9552DE}" destId="{A8FBF71E-9BF5-1042-8FA3-47C8206B51E8}" srcOrd="9" destOrd="0" presId="urn:microsoft.com/office/officeart/2005/8/layout/chevron1"/>
    <dgm:cxn modelId="{B91EE92C-BFAD-B14F-A4BB-17DF587D196A}" type="presParOf" srcId="{C119C7C1-9B37-5D47-A85C-40371F9552DE}" destId="{761DBF1F-3403-5045-9C7A-CC74FC69105C}" srcOrd="10" destOrd="0" presId="urn:microsoft.com/office/officeart/2005/8/layout/chevron1"/>
    <dgm:cxn modelId="{EAAD3FB9-C676-A54B-96AF-CA56C651CE3A}" type="presParOf" srcId="{C119C7C1-9B37-5D47-A85C-40371F9552DE}" destId="{7B04B640-1247-434B-B39A-244CB29447EA}" srcOrd="11" destOrd="0" presId="urn:microsoft.com/office/officeart/2005/8/layout/chevron1"/>
    <dgm:cxn modelId="{3388A8F9-FB21-2649-809D-547F043A34F4}" type="presParOf" srcId="{C119C7C1-9B37-5D47-A85C-40371F9552DE}" destId="{1151E060-3997-DA48-9B6C-D4EBA74BAE2D}" srcOrd="12" destOrd="0" presId="urn:microsoft.com/office/officeart/2005/8/layout/chevron1"/>
    <dgm:cxn modelId="{001744E0-003C-5947-B87C-311EC3A117FD}" type="presParOf" srcId="{C119C7C1-9B37-5D47-A85C-40371F9552DE}" destId="{9CC01E22-2B55-054E-B300-5F9B5CD9EA05}" srcOrd="13" destOrd="0" presId="urn:microsoft.com/office/officeart/2005/8/layout/chevron1"/>
    <dgm:cxn modelId="{530620A9-C4B6-5842-85E6-3D7A0B96B768}" type="presParOf" srcId="{C119C7C1-9B37-5D47-A85C-40371F9552DE}" destId="{F62CC10E-345D-9E4E-A830-E30A3A809C2D}" srcOrd="14" destOrd="0" presId="urn:microsoft.com/office/officeart/2005/8/layout/chevron1"/>
    <dgm:cxn modelId="{C571E949-C0EA-A041-847D-F847844BF8D8}" type="presParOf" srcId="{C119C7C1-9B37-5D47-A85C-40371F9552DE}" destId="{A54DDA75-8B8C-E045-B2A8-7284B80C21C3}" srcOrd="15" destOrd="0" presId="urn:microsoft.com/office/officeart/2005/8/layout/chevron1"/>
    <dgm:cxn modelId="{D8936DAA-201C-A24A-90A6-2BC5DA7E04D9}" type="presParOf" srcId="{C119C7C1-9B37-5D47-A85C-40371F9552DE}" destId="{21DD5F82-A2F0-2645-B940-25208DE166A8}" srcOrd="16" destOrd="0" presId="urn:microsoft.com/office/officeart/2005/8/layout/chevron1"/>
    <dgm:cxn modelId="{DD7D51A7-9DD6-0E4B-926D-12E42ECC29E4}" type="presParOf" srcId="{C119C7C1-9B37-5D47-A85C-40371F9552DE}" destId="{0FEC1D95-ED4A-3C4B-B0AA-6AD12CC6739B}" srcOrd="17" destOrd="0" presId="urn:microsoft.com/office/officeart/2005/8/layout/chevron1"/>
    <dgm:cxn modelId="{6F2B9745-8669-1040-A901-79113BC58F1F}" type="presParOf" srcId="{C119C7C1-9B37-5D47-A85C-40371F9552DE}" destId="{2B67DB22-78F5-F241-B516-7E76F4FAAE0E}" srcOrd="18" destOrd="0" presId="urn:microsoft.com/office/officeart/2005/8/layout/chevron1"/>
    <dgm:cxn modelId="{C6AE636C-88EE-654F-80C1-C9C85AE98DC8}" type="presParOf" srcId="{C119C7C1-9B37-5D47-A85C-40371F9552DE}" destId="{F995E2D8-41C8-D845-9DB7-F2B9FC7B5012}" srcOrd="19" destOrd="0" presId="urn:microsoft.com/office/officeart/2005/8/layout/chevron1"/>
    <dgm:cxn modelId="{6BFC387E-8B29-104E-8779-098174319474}" type="presParOf" srcId="{C119C7C1-9B37-5D47-A85C-40371F9552DE}" destId="{1B2DA79F-19EE-CA42-9C1A-EFBEA08936BC}" srcOrd="20" destOrd="0" presId="urn:microsoft.com/office/officeart/2005/8/layout/chevron1"/>
    <dgm:cxn modelId="{ACB158AA-C39A-9248-875C-2098653D26B0}" type="presParOf" srcId="{C119C7C1-9B37-5D47-A85C-40371F9552DE}" destId="{1657A168-408B-804F-8620-C24E891873C7}" srcOrd="21" destOrd="0" presId="urn:microsoft.com/office/officeart/2005/8/layout/chevron1"/>
    <dgm:cxn modelId="{7BB28B9E-5A40-F641-890C-DBB0907CD898}" type="presParOf" srcId="{C119C7C1-9B37-5D47-A85C-40371F9552DE}" destId="{DEB5FBD4-20C7-4142-ABFA-30A51B6585D7}" srcOrd="22" destOrd="0" presId="urn:microsoft.com/office/officeart/2005/8/layout/chevron1"/>
    <dgm:cxn modelId="{400A51AA-2AD7-AE46-995A-175F4F6F99FA}" type="presParOf" srcId="{C119C7C1-9B37-5D47-A85C-40371F9552DE}" destId="{2457A85B-C6CF-034F-BFC7-0749FB1C8594}" srcOrd="23" destOrd="0" presId="urn:microsoft.com/office/officeart/2005/8/layout/chevron1"/>
    <dgm:cxn modelId="{371CE008-1704-144E-9835-75D6F41F75BD}" type="presParOf" srcId="{C119C7C1-9B37-5D47-A85C-40371F9552DE}" destId="{581FD41A-637A-9D4C-A55D-796309CF9459}" srcOrd="24" destOrd="0" presId="urn:microsoft.com/office/officeart/2005/8/layout/chevron1"/>
    <dgm:cxn modelId="{6EA794BC-B907-C844-9C61-20F503536344}" type="presParOf" srcId="{C119C7C1-9B37-5D47-A85C-40371F9552DE}" destId="{6BC759BB-7CB2-6047-B6E4-320F97047072}" srcOrd="25" destOrd="0" presId="urn:microsoft.com/office/officeart/2005/8/layout/chevron1"/>
    <dgm:cxn modelId="{8344752A-FA1B-2743-B818-9B562635D800}" type="presParOf" srcId="{C119C7C1-9B37-5D47-A85C-40371F9552DE}" destId="{42268C09-51EE-6E4F-8EF1-30CD147452C9}" srcOrd="26" destOrd="0" presId="urn:microsoft.com/office/officeart/2005/8/layout/chevron1"/>
    <dgm:cxn modelId="{751D81F7-A73A-E44A-99E2-02552DE95A35}" type="presParOf" srcId="{C119C7C1-9B37-5D47-A85C-40371F9552DE}" destId="{27FDDF3A-8F06-5140-9131-542318562D4F}" srcOrd="27" destOrd="0" presId="urn:microsoft.com/office/officeart/2005/8/layout/chevron1"/>
    <dgm:cxn modelId="{0934ACC0-6166-B64B-A7DA-73FBAF9E19E2}" type="presParOf" srcId="{C119C7C1-9B37-5D47-A85C-40371F9552DE}" destId="{051444C8-52FA-344C-9B51-29DEEA0BC962}" srcOrd="28" destOrd="0" presId="urn:microsoft.com/office/officeart/2005/8/layout/chevron1"/>
    <dgm:cxn modelId="{525C9245-8331-6346-8A67-38158294101E}" type="presParOf" srcId="{C119C7C1-9B37-5D47-A85C-40371F9552DE}" destId="{41F844CD-78E0-8947-BF57-1128E279AF4C}" srcOrd="29" destOrd="0" presId="urn:microsoft.com/office/officeart/2005/8/layout/chevron1"/>
    <dgm:cxn modelId="{06F1C3A8-4FC8-3C4D-B2D4-750FD3792100}" type="presParOf" srcId="{C119C7C1-9B37-5D47-A85C-40371F9552DE}" destId="{8A6E85A6-D651-8E4B-99E2-8060BC2D9C4C}" srcOrd="30" destOrd="0" presId="urn:microsoft.com/office/officeart/2005/8/layout/chevron1"/>
    <dgm:cxn modelId="{2CD848C6-DD38-5040-AEE1-CCA83E430956}" type="presParOf" srcId="{C119C7C1-9B37-5D47-A85C-40371F9552DE}" destId="{2B06317E-052A-834A-B6DA-E80825B0A8B9}" srcOrd="31" destOrd="0" presId="urn:microsoft.com/office/officeart/2005/8/layout/chevron1"/>
    <dgm:cxn modelId="{939D05DD-0457-D34A-9BB0-55538C30E6AC}" type="presParOf" srcId="{C119C7C1-9B37-5D47-A85C-40371F9552DE}" destId="{76048842-9C76-EA43-9497-F6E1E0D1ECC7}" srcOrd="32" destOrd="0" presId="urn:microsoft.com/office/officeart/2005/8/layout/chevron1"/>
    <dgm:cxn modelId="{C86A61B2-48D7-3C47-9640-1DFF2AD1B6B9}" type="presParOf" srcId="{C119C7C1-9B37-5D47-A85C-40371F9552DE}" destId="{C90C3422-5BE3-EF44-A609-A580DBC9101D}" srcOrd="33" destOrd="0" presId="urn:microsoft.com/office/officeart/2005/8/layout/chevron1"/>
    <dgm:cxn modelId="{8B17EF6B-956C-2D43-A8F2-758E7767528A}" type="presParOf" srcId="{C119C7C1-9B37-5D47-A85C-40371F9552DE}" destId="{15FECA2B-A4BB-0A41-81CA-B9E2B4289DDC}" srcOrd="34" destOrd="0" presId="urn:microsoft.com/office/officeart/2005/8/layout/chevron1"/>
    <dgm:cxn modelId="{D965A688-32BF-1F48-89BE-AFB9181C76B2}" type="presParOf" srcId="{C119C7C1-9B37-5D47-A85C-40371F9552DE}" destId="{F5EC6B1C-9941-1A4C-879A-DEA17D75CE5B}" srcOrd="35" destOrd="0" presId="urn:microsoft.com/office/officeart/2005/8/layout/chevron1"/>
    <dgm:cxn modelId="{FD2A7C3E-110C-F24C-A457-E1BC4F0B7E06}" type="presParOf" srcId="{C119C7C1-9B37-5D47-A85C-40371F9552DE}" destId="{8159CA92-1C22-A543-95D7-F7A1C48A16EF}" srcOrd="36" destOrd="0" presId="urn:microsoft.com/office/officeart/2005/8/layout/chevron1"/>
    <dgm:cxn modelId="{D5C86045-3F5B-BC44-BFAD-174D85B54D20}" type="presParOf" srcId="{C119C7C1-9B37-5D47-A85C-40371F9552DE}" destId="{6DAB7869-DC30-4947-BC3C-41B67CF14E2E}" srcOrd="37" destOrd="0" presId="urn:microsoft.com/office/officeart/2005/8/layout/chevron1"/>
    <dgm:cxn modelId="{5034A7B5-FA89-3746-AD8A-33FEC62D3634}" type="presParOf" srcId="{C119C7C1-9B37-5D47-A85C-40371F9552DE}" destId="{8AB50475-1789-8047-8DA1-E5BF7954EBB4}" srcOrd="3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2558C-AB52-1648-BB29-F6B979A76ACD}">
      <dsp:nvSpPr>
        <dsp:cNvPr id="0" name=""/>
        <dsp:cNvSpPr/>
      </dsp:nvSpPr>
      <dsp:spPr>
        <a:xfrm>
          <a:off x="909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2012</a:t>
          </a:r>
          <a:endParaRPr lang="en-US" sz="800" kern="1200" dirty="0"/>
        </a:p>
      </dsp:txBody>
      <dsp:txXfrm>
        <a:off x="94986" y="76050"/>
        <a:ext cx="282233" cy="188154"/>
      </dsp:txXfrm>
    </dsp:sp>
    <dsp:sp modelId="{BD37AD15-6A94-4D41-857B-504F2DAACB18}">
      <dsp:nvSpPr>
        <dsp:cNvPr id="0" name=""/>
        <dsp:cNvSpPr/>
      </dsp:nvSpPr>
      <dsp:spPr>
        <a:xfrm>
          <a:off x="424258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</a:t>
          </a:r>
          <a:endParaRPr lang="en-US" sz="800" kern="1200" dirty="0"/>
        </a:p>
      </dsp:txBody>
      <dsp:txXfrm>
        <a:off x="518335" y="76050"/>
        <a:ext cx="282233" cy="188154"/>
      </dsp:txXfrm>
    </dsp:sp>
    <dsp:sp modelId="{F3A56299-8F0B-7B4D-8454-FD622A9EA770}">
      <dsp:nvSpPr>
        <dsp:cNvPr id="0" name=""/>
        <dsp:cNvSpPr/>
      </dsp:nvSpPr>
      <dsp:spPr>
        <a:xfrm>
          <a:off x="847606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3</a:t>
          </a:r>
          <a:endParaRPr lang="en-US" sz="800" kern="1200" dirty="0"/>
        </a:p>
      </dsp:txBody>
      <dsp:txXfrm>
        <a:off x="941683" y="76050"/>
        <a:ext cx="282233" cy="188154"/>
      </dsp:txXfrm>
    </dsp:sp>
    <dsp:sp modelId="{959EE324-16E2-6643-AC8A-43E9C4A8838B}">
      <dsp:nvSpPr>
        <dsp:cNvPr id="0" name=""/>
        <dsp:cNvSpPr/>
      </dsp:nvSpPr>
      <dsp:spPr>
        <a:xfrm>
          <a:off x="1270955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</a:t>
          </a:r>
          <a:endParaRPr lang="en-US" sz="800" kern="1200" dirty="0"/>
        </a:p>
      </dsp:txBody>
      <dsp:txXfrm>
        <a:off x="1365032" y="76050"/>
        <a:ext cx="282233" cy="188154"/>
      </dsp:txXfrm>
    </dsp:sp>
    <dsp:sp modelId="{F02B3623-11AD-1E44-9F44-806021647AC2}">
      <dsp:nvSpPr>
        <dsp:cNvPr id="0" name=""/>
        <dsp:cNvSpPr/>
      </dsp:nvSpPr>
      <dsp:spPr>
        <a:xfrm>
          <a:off x="1694304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2013</a:t>
          </a:r>
          <a:endParaRPr lang="en-US" sz="800" kern="1200" dirty="0"/>
        </a:p>
      </dsp:txBody>
      <dsp:txXfrm>
        <a:off x="1788381" y="76050"/>
        <a:ext cx="282233" cy="188154"/>
      </dsp:txXfrm>
    </dsp:sp>
    <dsp:sp modelId="{761DBF1F-3403-5045-9C7A-CC74FC69105C}">
      <dsp:nvSpPr>
        <dsp:cNvPr id="0" name=""/>
        <dsp:cNvSpPr/>
      </dsp:nvSpPr>
      <dsp:spPr>
        <a:xfrm>
          <a:off x="2117652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</a:t>
          </a:r>
          <a:endParaRPr lang="en-US" sz="800" kern="1200" dirty="0"/>
        </a:p>
      </dsp:txBody>
      <dsp:txXfrm>
        <a:off x="2211729" y="76050"/>
        <a:ext cx="282233" cy="188154"/>
      </dsp:txXfrm>
    </dsp:sp>
    <dsp:sp modelId="{1151E060-3997-DA48-9B6C-D4EBA74BAE2D}">
      <dsp:nvSpPr>
        <dsp:cNvPr id="0" name=""/>
        <dsp:cNvSpPr/>
      </dsp:nvSpPr>
      <dsp:spPr>
        <a:xfrm>
          <a:off x="2541001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3</a:t>
          </a:r>
          <a:endParaRPr lang="en-US" sz="800" kern="1200" dirty="0"/>
        </a:p>
      </dsp:txBody>
      <dsp:txXfrm>
        <a:off x="2635078" y="76050"/>
        <a:ext cx="282233" cy="188154"/>
      </dsp:txXfrm>
    </dsp:sp>
    <dsp:sp modelId="{F62CC10E-345D-9E4E-A830-E30A3A809C2D}">
      <dsp:nvSpPr>
        <dsp:cNvPr id="0" name=""/>
        <dsp:cNvSpPr/>
      </dsp:nvSpPr>
      <dsp:spPr>
        <a:xfrm>
          <a:off x="2964349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</a:t>
          </a:r>
          <a:endParaRPr lang="en-US" sz="800" kern="1200" dirty="0"/>
        </a:p>
      </dsp:txBody>
      <dsp:txXfrm>
        <a:off x="3058426" y="76050"/>
        <a:ext cx="282233" cy="188154"/>
      </dsp:txXfrm>
    </dsp:sp>
    <dsp:sp modelId="{21DD5F82-A2F0-2645-B940-25208DE166A8}">
      <dsp:nvSpPr>
        <dsp:cNvPr id="0" name=""/>
        <dsp:cNvSpPr/>
      </dsp:nvSpPr>
      <dsp:spPr>
        <a:xfrm>
          <a:off x="3387698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2014</a:t>
          </a:r>
          <a:endParaRPr lang="en-US" sz="800" kern="1200" dirty="0"/>
        </a:p>
      </dsp:txBody>
      <dsp:txXfrm>
        <a:off x="3481775" y="76050"/>
        <a:ext cx="282233" cy="188154"/>
      </dsp:txXfrm>
    </dsp:sp>
    <dsp:sp modelId="{2B67DB22-78F5-F241-B516-7E76F4FAAE0E}">
      <dsp:nvSpPr>
        <dsp:cNvPr id="0" name=""/>
        <dsp:cNvSpPr/>
      </dsp:nvSpPr>
      <dsp:spPr>
        <a:xfrm>
          <a:off x="3811047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</a:t>
          </a:r>
          <a:endParaRPr lang="en-US" sz="800" kern="1200" dirty="0"/>
        </a:p>
      </dsp:txBody>
      <dsp:txXfrm>
        <a:off x="3905124" y="76050"/>
        <a:ext cx="282233" cy="188154"/>
      </dsp:txXfrm>
    </dsp:sp>
    <dsp:sp modelId="{1B2DA79F-19EE-CA42-9C1A-EFBEA08936BC}">
      <dsp:nvSpPr>
        <dsp:cNvPr id="0" name=""/>
        <dsp:cNvSpPr/>
      </dsp:nvSpPr>
      <dsp:spPr>
        <a:xfrm>
          <a:off x="4234395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3</a:t>
          </a:r>
          <a:endParaRPr lang="en-US" sz="800" kern="1200" dirty="0"/>
        </a:p>
      </dsp:txBody>
      <dsp:txXfrm>
        <a:off x="4328472" y="76050"/>
        <a:ext cx="282233" cy="188154"/>
      </dsp:txXfrm>
    </dsp:sp>
    <dsp:sp modelId="{DEB5FBD4-20C7-4142-ABFA-30A51B6585D7}">
      <dsp:nvSpPr>
        <dsp:cNvPr id="0" name=""/>
        <dsp:cNvSpPr/>
      </dsp:nvSpPr>
      <dsp:spPr>
        <a:xfrm>
          <a:off x="4657744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</a:t>
          </a:r>
          <a:endParaRPr lang="en-US" sz="800" kern="1200" dirty="0"/>
        </a:p>
      </dsp:txBody>
      <dsp:txXfrm>
        <a:off x="4751821" y="76050"/>
        <a:ext cx="282233" cy="188154"/>
      </dsp:txXfrm>
    </dsp:sp>
    <dsp:sp modelId="{581FD41A-637A-9D4C-A55D-796309CF9459}">
      <dsp:nvSpPr>
        <dsp:cNvPr id="0" name=""/>
        <dsp:cNvSpPr/>
      </dsp:nvSpPr>
      <dsp:spPr>
        <a:xfrm>
          <a:off x="5081092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2015</a:t>
          </a:r>
          <a:endParaRPr lang="en-US" sz="800" kern="1200" dirty="0"/>
        </a:p>
      </dsp:txBody>
      <dsp:txXfrm>
        <a:off x="5175169" y="76050"/>
        <a:ext cx="282233" cy="188154"/>
      </dsp:txXfrm>
    </dsp:sp>
    <dsp:sp modelId="{42268C09-51EE-6E4F-8EF1-30CD147452C9}">
      <dsp:nvSpPr>
        <dsp:cNvPr id="0" name=""/>
        <dsp:cNvSpPr/>
      </dsp:nvSpPr>
      <dsp:spPr>
        <a:xfrm>
          <a:off x="5504441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</a:t>
          </a:r>
          <a:endParaRPr lang="en-US" sz="800" kern="1200" dirty="0"/>
        </a:p>
      </dsp:txBody>
      <dsp:txXfrm>
        <a:off x="5598518" y="76050"/>
        <a:ext cx="282233" cy="188154"/>
      </dsp:txXfrm>
    </dsp:sp>
    <dsp:sp modelId="{051444C8-52FA-344C-9B51-29DEEA0BC962}">
      <dsp:nvSpPr>
        <dsp:cNvPr id="0" name=""/>
        <dsp:cNvSpPr/>
      </dsp:nvSpPr>
      <dsp:spPr>
        <a:xfrm>
          <a:off x="5927790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3</a:t>
          </a:r>
          <a:endParaRPr lang="en-US" sz="800" kern="1200" dirty="0"/>
        </a:p>
      </dsp:txBody>
      <dsp:txXfrm>
        <a:off x="6021867" y="76050"/>
        <a:ext cx="282233" cy="188154"/>
      </dsp:txXfrm>
    </dsp:sp>
    <dsp:sp modelId="{8A6E85A6-D651-8E4B-99E2-8060BC2D9C4C}">
      <dsp:nvSpPr>
        <dsp:cNvPr id="0" name=""/>
        <dsp:cNvSpPr/>
      </dsp:nvSpPr>
      <dsp:spPr>
        <a:xfrm>
          <a:off x="6351138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</a:t>
          </a:r>
          <a:endParaRPr lang="en-US" sz="800" kern="1200" dirty="0"/>
        </a:p>
      </dsp:txBody>
      <dsp:txXfrm>
        <a:off x="6445215" y="76050"/>
        <a:ext cx="282233" cy="188154"/>
      </dsp:txXfrm>
    </dsp:sp>
    <dsp:sp modelId="{76048842-9C76-EA43-9497-F6E1E0D1ECC7}">
      <dsp:nvSpPr>
        <dsp:cNvPr id="0" name=""/>
        <dsp:cNvSpPr/>
      </dsp:nvSpPr>
      <dsp:spPr>
        <a:xfrm>
          <a:off x="6774487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2016</a:t>
          </a:r>
          <a:endParaRPr lang="en-US" sz="800" kern="1200" dirty="0"/>
        </a:p>
      </dsp:txBody>
      <dsp:txXfrm>
        <a:off x="6868564" y="76050"/>
        <a:ext cx="282233" cy="188154"/>
      </dsp:txXfrm>
    </dsp:sp>
    <dsp:sp modelId="{15FECA2B-A4BB-0A41-81CA-B9E2B4289DDC}">
      <dsp:nvSpPr>
        <dsp:cNvPr id="0" name=""/>
        <dsp:cNvSpPr/>
      </dsp:nvSpPr>
      <dsp:spPr>
        <a:xfrm>
          <a:off x="7197835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</a:t>
          </a:r>
          <a:endParaRPr lang="en-US" sz="800" kern="1200" dirty="0"/>
        </a:p>
      </dsp:txBody>
      <dsp:txXfrm>
        <a:off x="7291912" y="76050"/>
        <a:ext cx="282233" cy="188154"/>
      </dsp:txXfrm>
    </dsp:sp>
    <dsp:sp modelId="{8159CA92-1C22-A543-95D7-F7A1C48A16EF}">
      <dsp:nvSpPr>
        <dsp:cNvPr id="0" name=""/>
        <dsp:cNvSpPr/>
      </dsp:nvSpPr>
      <dsp:spPr>
        <a:xfrm>
          <a:off x="7621184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3</a:t>
          </a:r>
          <a:endParaRPr lang="en-US" sz="800" kern="1200" dirty="0"/>
        </a:p>
      </dsp:txBody>
      <dsp:txXfrm>
        <a:off x="7715261" y="76050"/>
        <a:ext cx="282233" cy="188154"/>
      </dsp:txXfrm>
    </dsp:sp>
    <dsp:sp modelId="{8AB50475-1789-8047-8DA1-E5BF7954EBB4}">
      <dsp:nvSpPr>
        <dsp:cNvPr id="0" name=""/>
        <dsp:cNvSpPr/>
      </dsp:nvSpPr>
      <dsp:spPr>
        <a:xfrm>
          <a:off x="8044533" y="76050"/>
          <a:ext cx="470387" cy="188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</a:t>
          </a:r>
          <a:endParaRPr lang="en-US" sz="800" kern="1200" dirty="0"/>
        </a:p>
      </dsp:txBody>
      <dsp:txXfrm>
        <a:off x="8138610" y="76050"/>
        <a:ext cx="282233" cy="18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C06C8-01E9-A54A-ABD5-4A538BD30AFD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43B91-B73D-2040-99C6-7F785277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0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20286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List Leadership Team members and BOLD those that will be present at RSV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BABB0-2069-8B47-BFEE-DD8B5EB74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Communities of practice define the bounds of our decision-making about interoperability.</a:t>
            </a:r>
          </a:p>
          <a:p>
            <a:endParaRPr lang="en-US" dirty="0" smtClean="0"/>
          </a:p>
          <a:p>
            <a:r>
              <a:rPr lang="en-US" dirty="0" smtClean="0"/>
              <a:t>Coulee Dam image</a:t>
            </a:r>
            <a:r>
              <a:rPr lang="en-US" baseline="0" dirty="0" smtClean="0"/>
              <a:t> b</a:t>
            </a:r>
            <a:r>
              <a:rPr lang="en-US" dirty="0" smtClean="0"/>
              <a:t>y David </a:t>
            </a:r>
            <a:r>
              <a:rPr lang="en-US" dirty="0" err="1" smtClean="0"/>
              <a:t>Brodbeck</a:t>
            </a:r>
            <a:r>
              <a:rPr lang="en-US" dirty="0" smtClean="0"/>
              <a:t> from Seattle, WA, USA – under</a:t>
            </a:r>
            <a:r>
              <a:rPr lang="en-US" baseline="0" dirty="0" smtClean="0"/>
              <a:t> </a:t>
            </a:r>
            <a:r>
              <a:rPr lang="en-US" dirty="0" smtClean="0"/>
              <a:t>Creative Commons Attribution 2.0, 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/w/</a:t>
            </a:r>
            <a:r>
              <a:rPr lang="en-US" dirty="0" err="1" smtClean="0"/>
              <a:t>index.php?curid</a:t>
            </a:r>
            <a:r>
              <a:rPr lang="en-US" dirty="0" smtClean="0"/>
              <a:t>=7716964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BABB0-2069-8B47-BFEE-DD8B5EB74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UPDATED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2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Amber Notes:</a:t>
            </a:r>
          </a:p>
          <a:p>
            <a:r>
              <a:rPr lang="en-US" dirty="0" smtClean="0"/>
              <a:t>Add screencast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0CBBE72-8C8A-E543-BEAB-77394919E9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9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0CBBE72-8C8A-E543-BEAB-77394919E9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Rebecca: the large blue/green</a:t>
            </a:r>
            <a:r>
              <a:rPr lang="en-US" baseline="0" dirty="0" smtClean="0"/>
              <a:t> box uses up a lot of the slide – could it be smaller?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0CBBE72-8C8A-E543-BEAB-77394919E9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8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8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v1 No NSF inf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49944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 descr="colorful-texture_mk0UDZ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4994400"/>
          </a:xfrm>
          <a:prstGeom prst="rect">
            <a:avLst/>
          </a:prstGeom>
        </p:spPr>
      </p:pic>
      <p:sp>
        <p:nvSpPr>
          <p:cNvPr id="14" name="Shape 14"/>
          <p:cNvSpPr/>
          <p:nvPr/>
        </p:nvSpPr>
        <p:spPr>
          <a:xfrm>
            <a:off x="579000" y="1199483"/>
            <a:ext cx="543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6350" y="998607"/>
            <a:ext cx="7632000" cy="147691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26351" y="2588617"/>
            <a:ext cx="76319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 sz="2200">
                <a:solidFill>
                  <a:schemeClr val="accent2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7" name="Picture 6" descr="NSF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147" y="6044615"/>
            <a:ext cx="63093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7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"/>
          <p:cNvSpPr/>
          <p:nvPr/>
        </p:nvSpPr>
        <p:spPr>
          <a:xfrm>
            <a:off x="9089700" y="1"/>
            <a:ext cx="54300" cy="685799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12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99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79000" y="204148"/>
            <a:ext cx="6429998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6327366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001" y="1116008"/>
            <a:ext cx="7883658" cy="5364106"/>
            <a:chOff x="579001" y="1116008"/>
            <a:chExt cx="7883658" cy="5364106"/>
          </a:xfrm>
          <a:solidFill>
            <a:srgbClr val="FFFFFF"/>
          </a:solidFill>
        </p:grpSpPr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579001" y="1116008"/>
              <a:ext cx="3847068" cy="26058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57900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461559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</p:grpSp>
      <p:sp>
        <p:nvSpPr>
          <p:cNvPr id="17" name="Rectangle 16"/>
          <p:cNvSpPr>
            <a:spLocks noChangeAspect="1"/>
          </p:cNvSpPr>
          <p:nvPr/>
        </p:nvSpPr>
        <p:spPr>
          <a:xfrm>
            <a:off x="4609332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>
              <a:solidFill>
                <a:srgbClr val="565656"/>
              </a:solidFill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09332" y="1116602"/>
            <a:ext cx="3847068" cy="260525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9000" y="1114592"/>
            <a:ext cx="3847068" cy="26052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9001" y="3872251"/>
            <a:ext cx="3847068" cy="26052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15591" y="3880219"/>
            <a:ext cx="3847068" cy="26052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188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79000" y="204148"/>
            <a:ext cx="4542387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4650293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ord 11"/>
          <p:cNvSpPr>
            <a:spLocks noChangeAspect="1"/>
          </p:cNvSpPr>
          <p:nvPr/>
        </p:nvSpPr>
        <p:spPr>
          <a:xfrm>
            <a:off x="5021135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>
            <a:spLocks noChangeAspect="1"/>
          </p:cNvSpPr>
          <p:nvPr/>
        </p:nvSpPr>
        <p:spPr>
          <a:xfrm>
            <a:off x="6067510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>
            <a:spLocks noChangeAspect="1"/>
          </p:cNvSpPr>
          <p:nvPr/>
        </p:nvSpPr>
        <p:spPr>
          <a:xfrm>
            <a:off x="5123767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05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79000" y="204148"/>
            <a:ext cx="4542387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4350835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001" y="1116008"/>
            <a:ext cx="7883658" cy="5364106"/>
            <a:chOff x="579001" y="1116008"/>
            <a:chExt cx="7883658" cy="5364106"/>
          </a:xfrm>
          <a:solidFill>
            <a:srgbClr val="FFFFFF"/>
          </a:solidFill>
        </p:grpSpPr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579001" y="1116008"/>
              <a:ext cx="3847068" cy="26058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57900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461559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</p:grpSp>
      <p:sp>
        <p:nvSpPr>
          <p:cNvPr id="17" name="Rectangle 16"/>
          <p:cNvSpPr>
            <a:spLocks noChangeAspect="1"/>
          </p:cNvSpPr>
          <p:nvPr/>
        </p:nvSpPr>
        <p:spPr>
          <a:xfrm>
            <a:off x="4609332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>
              <a:solidFill>
                <a:srgbClr val="565656"/>
              </a:solidFill>
            </a:endParaRPr>
          </a:p>
        </p:txBody>
      </p:sp>
      <p:sp>
        <p:nvSpPr>
          <p:cNvPr id="18" name="Chord 17"/>
          <p:cNvSpPr>
            <a:spLocks noChangeAspect="1"/>
          </p:cNvSpPr>
          <p:nvPr/>
        </p:nvSpPr>
        <p:spPr>
          <a:xfrm>
            <a:off x="5021135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nut 18"/>
          <p:cNvSpPr>
            <a:spLocks noChangeAspect="1"/>
          </p:cNvSpPr>
          <p:nvPr/>
        </p:nvSpPr>
        <p:spPr>
          <a:xfrm>
            <a:off x="6067510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>
            <a:spLocks noChangeAspect="1"/>
          </p:cNvSpPr>
          <p:nvPr/>
        </p:nvSpPr>
        <p:spPr>
          <a:xfrm>
            <a:off x="5123767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20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79000" y="204148"/>
            <a:ext cx="6429998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6327366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Donut 12"/>
          <p:cNvSpPr>
            <a:spLocks noChangeAspect="1"/>
          </p:cNvSpPr>
          <p:nvPr/>
        </p:nvSpPr>
        <p:spPr>
          <a:xfrm>
            <a:off x="7952741" y="1080363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>
            <a:spLocks noChangeAspect="1"/>
          </p:cNvSpPr>
          <p:nvPr/>
        </p:nvSpPr>
        <p:spPr>
          <a:xfrm>
            <a:off x="7952741" y="2076382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697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v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49944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 descr="colorful-texture_mk0UDZ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4994400"/>
          </a:xfrm>
          <a:prstGeom prst="rect">
            <a:avLst/>
          </a:prstGeom>
        </p:spPr>
      </p:pic>
      <p:sp>
        <p:nvSpPr>
          <p:cNvPr id="14" name="Shape 14"/>
          <p:cNvSpPr/>
          <p:nvPr/>
        </p:nvSpPr>
        <p:spPr>
          <a:xfrm>
            <a:off x="579000" y="1199483"/>
            <a:ext cx="543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6350" y="998607"/>
            <a:ext cx="7632000" cy="147691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26351" y="2588617"/>
            <a:ext cx="76319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 sz="2200">
                <a:solidFill>
                  <a:schemeClr val="accent2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7" name="Picture 6" descr="NSF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147" y="6044615"/>
            <a:ext cx="630936" cy="630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6351" y="531036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err="1" smtClean="0">
                <a:solidFill>
                  <a:schemeClr val="accent2"/>
                </a:solidFill>
                <a:latin typeface="Source Sans Pro"/>
                <a:cs typeface="Source Sans Pro"/>
              </a:rPr>
              <a:t>DataONE</a:t>
            </a:r>
            <a:r>
              <a:rPr lang="en-US" sz="22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 NSF Reverse Site Visit </a:t>
            </a:r>
          </a:p>
          <a:p>
            <a:r>
              <a:rPr lang="en-US" sz="22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Washington DC. April 7-8, 2016</a:t>
            </a:r>
          </a:p>
        </p:txBody>
      </p:sp>
      <p:pic>
        <p:nvPicPr>
          <p:cNvPr id="9" name="Picture 8" descr="colorful-texture_mk0UDZ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4994400"/>
          </a:xfrm>
          <a:prstGeom prst="rect">
            <a:avLst/>
          </a:prstGeom>
        </p:spPr>
      </p:pic>
      <p:pic>
        <p:nvPicPr>
          <p:cNvPr id="10" name="Picture 9" descr="NSF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147" y="6044615"/>
            <a:ext cx="630936" cy="63093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26351" y="531036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err="1" smtClean="0">
                <a:solidFill>
                  <a:schemeClr val="accent2"/>
                </a:solidFill>
                <a:latin typeface="Source Sans Pro"/>
                <a:cs typeface="Source Sans Pro"/>
              </a:rPr>
              <a:t>DataONE</a:t>
            </a:r>
            <a:r>
              <a:rPr lang="en-US" sz="22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 NSF Reverse Site Visit </a:t>
            </a:r>
          </a:p>
          <a:p>
            <a:r>
              <a:rPr lang="en-US" sz="22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Washington DC. April 7-8, 2016</a:t>
            </a:r>
          </a:p>
        </p:txBody>
      </p:sp>
      <p:sp>
        <p:nvSpPr>
          <p:cNvPr id="12" name="Shape 14"/>
          <p:cNvSpPr/>
          <p:nvPr userDrawn="1"/>
        </p:nvSpPr>
        <p:spPr>
          <a:xfrm>
            <a:off x="731400" y="1351883"/>
            <a:ext cx="543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Shape 15"/>
          <p:cNvSpPr txBox="1">
            <a:spLocks/>
          </p:cNvSpPr>
          <p:nvPr userDrawn="1"/>
        </p:nvSpPr>
        <p:spPr>
          <a:xfrm>
            <a:off x="978750" y="1151007"/>
            <a:ext cx="7632000" cy="14769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000" b="1" i="0" u="none" strike="noStrike" cap="none">
                <a:solidFill>
                  <a:srgbClr val="FFFFFF"/>
                </a:solidFill>
                <a:latin typeface="Source Sans Pro"/>
                <a:ea typeface="Titillium Web"/>
                <a:cs typeface="Source Sans Pro"/>
                <a:sym typeface="Titillium Web"/>
                <a:rtl val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hape 16"/>
          <p:cNvSpPr txBox="1">
            <a:spLocks/>
          </p:cNvSpPr>
          <p:nvPr userDrawn="1"/>
        </p:nvSpPr>
        <p:spPr>
          <a:xfrm>
            <a:off x="978751" y="2741017"/>
            <a:ext cx="76319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2200" b="0" i="0" u="none" strike="noStrike" cap="none">
                <a:solidFill>
                  <a:schemeClr val="accent2"/>
                </a:solidFill>
                <a:latin typeface="Source Sans Pro"/>
                <a:ea typeface="Arial"/>
                <a:cs typeface="Source Sans Pro"/>
                <a:sym typeface="Arial"/>
                <a:rtl val="0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6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4" y="204149"/>
            <a:ext cx="7618235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rgbClr val="666666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4" name="Shape 24"/>
          <p:cNvSpPr/>
          <p:nvPr/>
        </p:nvSpPr>
        <p:spPr>
          <a:xfrm>
            <a:off x="579000" y="412817"/>
            <a:ext cx="54300" cy="9007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844424" y="1347349"/>
            <a:ext cx="7618235" cy="5057585"/>
          </a:xfrm>
          <a:prstGeom prst="rect">
            <a:avLst/>
          </a:prstGeom>
        </p:spPr>
        <p:txBody>
          <a:bodyPr vert="horz"/>
          <a:lstStyle>
            <a:lvl1pPr marL="225425" indent="-225425">
              <a:buClr>
                <a:srgbClr val="006666"/>
              </a:buClr>
              <a:buFont typeface="Wingdings" charset="2"/>
              <a:buChar char="§"/>
              <a:defRPr sz="2800">
                <a:solidFill>
                  <a:srgbClr val="666666"/>
                </a:solidFill>
                <a:latin typeface="Source Sans Pro"/>
                <a:cs typeface="Source Sans Pro"/>
              </a:defRPr>
            </a:lvl1pPr>
            <a:lvl2pPr marL="576072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25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 marL="1033463" indent="-234950">
              <a:buClr>
                <a:srgbClr val="006666"/>
              </a:buClr>
              <a:buFont typeface="Wingdings" charset="2"/>
              <a:buChar char="§"/>
              <a:defRPr sz="2200">
                <a:solidFill>
                  <a:srgbClr val="666666"/>
                </a:solidFill>
                <a:latin typeface="Source Sans Pro"/>
                <a:cs typeface="Source Sans Pro"/>
              </a:defRPr>
            </a:lvl3pPr>
            <a:lvl4pPr marL="1033463" indent="0">
              <a:buClr>
                <a:srgbClr val="006666"/>
              </a:buClr>
              <a:buFont typeface="Wingdings" charset="2"/>
              <a:buNone/>
              <a:defRPr sz="2200" i="1">
                <a:solidFill>
                  <a:schemeClr val="accent1"/>
                </a:solidFill>
                <a:latin typeface="Source Sans Pro"/>
                <a:cs typeface="Source Sans Pro"/>
              </a:defRPr>
            </a:lvl4pPr>
            <a:lvl5pPr marL="573088" indent="-225425">
              <a:buClr>
                <a:srgbClr val="006666"/>
              </a:buClr>
              <a:buFont typeface="Wingdings" charset="2"/>
              <a:buChar char="§"/>
              <a:defRPr sz="2800">
                <a:solidFill>
                  <a:srgbClr val="666666"/>
                </a:solidFill>
                <a:latin typeface="Source Sans Pro"/>
                <a:cs typeface="Source Sans Pro"/>
              </a:defRPr>
            </a:lvl5pPr>
            <a:lvl6pPr marL="909638" indent="0">
              <a:tabLst>
                <a:tab pos="1033463" algn="l"/>
              </a:tabLst>
              <a:defRPr sz="2400" i="1">
                <a:solidFill>
                  <a:schemeClr val="accent1"/>
                </a:solidFill>
                <a:latin typeface="Source Sans Pro"/>
                <a:cs typeface="Source Sans Pro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8" name="Picture 7" descr="DataONE_South America LOGO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DataONE_South America LOGO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3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v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ful-texture_mk0UDZ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3458000"/>
          </a:xfrm>
          <a:prstGeom prst="rect">
            <a:avLst/>
          </a:prstGeom>
        </p:spPr>
      </p:pic>
      <p:sp>
        <p:nvSpPr>
          <p:cNvPr id="8" name="Shape 15"/>
          <p:cNvSpPr txBox="1">
            <a:spLocks noGrp="1"/>
          </p:cNvSpPr>
          <p:nvPr>
            <p:ph type="ctrTitle"/>
          </p:nvPr>
        </p:nvSpPr>
        <p:spPr>
          <a:xfrm>
            <a:off x="3043800" y="2095124"/>
            <a:ext cx="5414549" cy="13628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9" name="Shape 16"/>
          <p:cNvSpPr txBox="1">
            <a:spLocks noGrp="1"/>
          </p:cNvSpPr>
          <p:nvPr>
            <p:ph type="subTitle" idx="1"/>
          </p:nvPr>
        </p:nvSpPr>
        <p:spPr>
          <a:xfrm>
            <a:off x="3043800" y="3685134"/>
            <a:ext cx="541455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 sz="2400">
                <a:solidFill>
                  <a:srgbClr val="660033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2" name="Oval 1"/>
          <p:cNvSpPr/>
          <p:nvPr userDrawn="1"/>
        </p:nvSpPr>
        <p:spPr>
          <a:xfrm>
            <a:off x="379323" y="2095124"/>
            <a:ext cx="2378599" cy="246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ataONE_South America LOGO.ti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2"/>
          <a:stretch/>
        </p:blipFill>
        <p:spPr>
          <a:xfrm>
            <a:off x="218062" y="1874486"/>
            <a:ext cx="2761593" cy="29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v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ful-texture_mk0UDZ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2408314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379323" y="1172510"/>
            <a:ext cx="2378599" cy="246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ataONE_South America LOGO.ti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2"/>
          <a:stretch/>
        </p:blipFill>
        <p:spPr>
          <a:xfrm>
            <a:off x="218062" y="951872"/>
            <a:ext cx="2761593" cy="29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v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ful-texture_mk0UDZ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3458000"/>
          </a:xfrm>
          <a:prstGeom prst="rect">
            <a:avLst/>
          </a:prstGeom>
        </p:spPr>
      </p:pic>
      <p:sp>
        <p:nvSpPr>
          <p:cNvPr id="8" name="Shape 15"/>
          <p:cNvSpPr txBox="1">
            <a:spLocks noGrp="1"/>
          </p:cNvSpPr>
          <p:nvPr>
            <p:ph type="ctrTitle"/>
          </p:nvPr>
        </p:nvSpPr>
        <p:spPr>
          <a:xfrm>
            <a:off x="3043800" y="2095124"/>
            <a:ext cx="5414549" cy="13628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Shape 16"/>
          <p:cNvSpPr txBox="1">
            <a:spLocks noGrp="1"/>
          </p:cNvSpPr>
          <p:nvPr>
            <p:ph type="subTitle" idx="1"/>
          </p:nvPr>
        </p:nvSpPr>
        <p:spPr>
          <a:xfrm>
            <a:off x="3043800" y="3685134"/>
            <a:ext cx="541455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 sz="2400">
                <a:solidFill>
                  <a:srgbClr val="660033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Oval 1"/>
          <p:cNvSpPr/>
          <p:nvPr/>
        </p:nvSpPr>
        <p:spPr>
          <a:xfrm>
            <a:off x="379323" y="2095124"/>
            <a:ext cx="2378599" cy="246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ataONE_South America LOGO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2"/>
          <a:stretch/>
        </p:blipFill>
        <p:spPr>
          <a:xfrm>
            <a:off x="218062" y="1874486"/>
            <a:ext cx="2761593" cy="29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7883659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79001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 userDrawn="1"/>
        </p:nvSpPr>
        <p:spPr>
          <a:xfrm>
            <a:off x="4615591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 userDrawn="1"/>
        </p:nvSpPr>
        <p:spPr>
          <a:xfrm>
            <a:off x="579001" y="3874261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4615591" y="3874261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ataONE_South America LOGO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4" y="204149"/>
            <a:ext cx="7618235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4" y="1347349"/>
            <a:ext cx="3657600" cy="505758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 smtClean="0"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805059" y="1347536"/>
            <a:ext cx="3657600" cy="505758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/>
          <p:nvPr/>
        </p:nvSpPr>
        <p:spPr>
          <a:xfrm>
            <a:off x="579000" y="412817"/>
            <a:ext cx="54300" cy="9007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Picture 8" descr="DataONE_South America LOGO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e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"/>
          <p:cNvSpPr/>
          <p:nvPr userDrawn="1"/>
        </p:nvSpPr>
        <p:spPr>
          <a:xfrm>
            <a:off x="9089700" y="1"/>
            <a:ext cx="54300" cy="685799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579000" y="204148"/>
            <a:ext cx="6429998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 userDrawn="1"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 userDrawn="1"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 userDrawn="1"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 userDrawn="1"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6327366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79001" y="1116008"/>
            <a:ext cx="7883658" cy="5364106"/>
            <a:chOff x="579001" y="1116008"/>
            <a:chExt cx="7883658" cy="5364106"/>
          </a:xfrm>
          <a:solidFill>
            <a:srgbClr val="FFFFFF"/>
          </a:solidFill>
        </p:grpSpPr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579001" y="1116008"/>
              <a:ext cx="3847068" cy="26058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57900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461559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</p:grpSp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4609332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>
              <a:solidFill>
                <a:srgbClr val="565656"/>
              </a:solidFill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09332" y="1116602"/>
            <a:ext cx="3847068" cy="260525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9000" y="1114592"/>
            <a:ext cx="3847068" cy="26052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9001" y="3872251"/>
            <a:ext cx="3847068" cy="26052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15591" y="3880219"/>
            <a:ext cx="3847068" cy="260525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>
              <a:defRPr sz="1200">
                <a:solidFill>
                  <a:schemeClr val="bg2"/>
                </a:solidFill>
                <a:latin typeface="Source Sans Pro"/>
                <a:cs typeface="Source Sans Pro"/>
              </a:defRPr>
            </a:lvl2pPr>
            <a:lvl3pPr>
              <a:defRPr sz="1000">
                <a:solidFill>
                  <a:schemeClr val="bg2"/>
                </a:solidFill>
                <a:latin typeface="Source Sans Pro"/>
                <a:cs typeface="Source Sans Pro"/>
              </a:defRPr>
            </a:lvl3pPr>
            <a:lvl4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4pPr>
            <a:lvl5pPr>
              <a:defRPr sz="1000" i="1">
                <a:solidFill>
                  <a:schemeClr val="bg2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1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579000" y="204148"/>
            <a:ext cx="4542387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 userDrawn="1"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 userDrawn="1"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 userDrawn="1"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 userDrawn="1"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4650293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Chord 11"/>
          <p:cNvSpPr>
            <a:spLocks noChangeAspect="1"/>
          </p:cNvSpPr>
          <p:nvPr userDrawn="1"/>
        </p:nvSpPr>
        <p:spPr>
          <a:xfrm>
            <a:off x="5021135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>
            <a:spLocks noChangeAspect="1"/>
          </p:cNvSpPr>
          <p:nvPr userDrawn="1"/>
        </p:nvSpPr>
        <p:spPr>
          <a:xfrm>
            <a:off x="6067510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>
            <a:spLocks noChangeAspect="1"/>
          </p:cNvSpPr>
          <p:nvPr userDrawn="1"/>
        </p:nvSpPr>
        <p:spPr>
          <a:xfrm>
            <a:off x="5123767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0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579000" y="204148"/>
            <a:ext cx="4542387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 userDrawn="1"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 userDrawn="1"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 userDrawn="1"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 userDrawn="1"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4350835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79001" y="1116008"/>
            <a:ext cx="7883658" cy="5364106"/>
            <a:chOff x="579001" y="1116008"/>
            <a:chExt cx="7883658" cy="5364106"/>
          </a:xfrm>
          <a:solidFill>
            <a:srgbClr val="FFFFFF"/>
          </a:solidFill>
        </p:grpSpPr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579001" y="1116008"/>
              <a:ext cx="3847068" cy="26058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57900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4615591" y="3874261"/>
              <a:ext cx="3847068" cy="2605853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dirty="0">
                <a:solidFill>
                  <a:srgbClr val="565656"/>
                </a:solidFill>
              </a:endParaRPr>
            </a:p>
          </p:txBody>
        </p:sp>
      </p:grpSp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4609332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>
              <a:solidFill>
                <a:srgbClr val="565656"/>
              </a:solidFill>
            </a:endParaRPr>
          </a:p>
        </p:txBody>
      </p:sp>
      <p:sp>
        <p:nvSpPr>
          <p:cNvPr id="18" name="Chord 17"/>
          <p:cNvSpPr>
            <a:spLocks noChangeAspect="1"/>
          </p:cNvSpPr>
          <p:nvPr userDrawn="1"/>
        </p:nvSpPr>
        <p:spPr>
          <a:xfrm>
            <a:off x="5021135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nut 18"/>
          <p:cNvSpPr>
            <a:spLocks noChangeAspect="1"/>
          </p:cNvSpPr>
          <p:nvPr userDrawn="1"/>
        </p:nvSpPr>
        <p:spPr>
          <a:xfrm>
            <a:off x="6067510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>
            <a:spLocks noChangeAspect="1"/>
          </p:cNvSpPr>
          <p:nvPr userDrawn="1"/>
        </p:nvSpPr>
        <p:spPr>
          <a:xfrm>
            <a:off x="5123767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2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orking Grou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579000" y="204148"/>
            <a:ext cx="6429998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 userDrawn="1"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 userDrawn="1"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 userDrawn="1"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 userDrawn="1"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6327366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Donut 12"/>
          <p:cNvSpPr>
            <a:spLocks noChangeAspect="1"/>
          </p:cNvSpPr>
          <p:nvPr userDrawn="1"/>
        </p:nvSpPr>
        <p:spPr>
          <a:xfrm>
            <a:off x="7952741" y="1080363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>
            <a:spLocks noChangeAspect="1"/>
          </p:cNvSpPr>
          <p:nvPr userDrawn="1"/>
        </p:nvSpPr>
        <p:spPr>
          <a:xfrm>
            <a:off x="7952741" y="2076382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6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44424" y="204149"/>
            <a:ext cx="7618235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579000" y="412817"/>
            <a:ext cx="54300" cy="9007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ataONE_South America LOGO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v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ful-texture_mk0UDZ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2408314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379323" y="1172510"/>
            <a:ext cx="2378599" cy="246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ataONE_South America LOGO.ti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2"/>
          <a:stretch/>
        </p:blipFill>
        <p:spPr>
          <a:xfrm>
            <a:off x="218062" y="951872"/>
            <a:ext cx="2761593" cy="29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v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ful-texture_mk0UDZ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24083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9323" y="1172510"/>
            <a:ext cx="2378599" cy="246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ataONE_South America LOGO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2"/>
          <a:stretch/>
        </p:blipFill>
        <p:spPr>
          <a:xfrm>
            <a:off x="218062" y="951872"/>
            <a:ext cx="2761593" cy="29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28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79000" y="204148"/>
            <a:ext cx="6429998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>
            <a:spLocks noChangeAspect="1"/>
          </p:cNvSpPr>
          <p:nvPr/>
        </p:nvSpPr>
        <p:spPr>
          <a:xfrm>
            <a:off x="6906366" y="-7307"/>
            <a:ext cx="1087670" cy="1087670"/>
          </a:xfrm>
          <a:prstGeom prst="chord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nut 42"/>
          <p:cNvSpPr>
            <a:spLocks noChangeAspect="1"/>
          </p:cNvSpPr>
          <p:nvPr/>
        </p:nvSpPr>
        <p:spPr>
          <a:xfrm>
            <a:off x="7952741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7008998" y="83900"/>
            <a:ext cx="905256" cy="905256"/>
          </a:xfrm>
          <a:prstGeom prst="donut">
            <a:avLst>
              <a:gd name="adj" fmla="val 9567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DataONE_South America LOGO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6327366" cy="680961"/>
          </a:xfrm>
          <a:prstGeom prst="rect">
            <a:avLst/>
          </a:prstGeom>
          <a:noFill/>
          <a:effectLst/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8999" y="1116007"/>
            <a:ext cx="8056999" cy="5407011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§"/>
              <a:defRPr sz="2800" baseline="0"/>
            </a:lvl1pPr>
            <a:lvl2pPr marL="285750" indent="-285750">
              <a:buFont typeface="Wingdings" charset="2"/>
              <a:buChar char="§"/>
              <a:defRPr sz="2800"/>
            </a:lvl2pPr>
            <a:lvl3pPr marL="285750" indent="-285750">
              <a:buFont typeface="Wingdings" charset="2"/>
              <a:buChar char="§"/>
              <a:defRPr sz="2800"/>
            </a:lvl3pPr>
            <a:lvl4pPr marL="0" indent="0">
              <a:buFont typeface="Wingdings" charset="2"/>
              <a:buNone/>
              <a:defRPr sz="2800"/>
            </a:lvl4pPr>
            <a:lvl5pPr marL="285750" indent="-285750">
              <a:buFont typeface="Wingdings" charset="2"/>
              <a:buChar char="§"/>
              <a:defRPr sz="2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-962025" y="3810000"/>
            <a:ext cx="9144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11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79000" y="204148"/>
            <a:ext cx="7883659" cy="68096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79001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4615591" y="1116008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579001" y="3874261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4615591" y="3874261"/>
            <a:ext cx="3847068" cy="26058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ataONE_South America LOGO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ABF5458B-C75D-1646-9755-CC288C1FF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4" y="204149"/>
            <a:ext cx="7618235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3000"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4" y="1347349"/>
            <a:ext cx="3657600" cy="505758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805059" y="1347536"/>
            <a:ext cx="3657600" cy="505758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>
                <a:solidFill>
                  <a:schemeClr val="bg2"/>
                </a:solidFill>
                <a:latin typeface="Source Sans Pro"/>
                <a:cs typeface="Source Sans Pro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Shape 30"/>
          <p:cNvSpPr/>
          <p:nvPr/>
        </p:nvSpPr>
        <p:spPr>
          <a:xfrm>
            <a:off x="579000" y="412817"/>
            <a:ext cx="54300" cy="9007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Picture 8" descr="DataONE_South America LOGO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ful-texture_mk0UDZ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46414" y="1146414"/>
            <a:ext cx="6870828" cy="4578000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204149"/>
            <a:ext cx="32268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0" name="Shape 50"/>
          <p:cNvSpPr/>
          <p:nvPr/>
        </p:nvSpPr>
        <p:spPr>
          <a:xfrm>
            <a:off x="579000" y="412817"/>
            <a:ext cx="54300" cy="9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ataONE_South America LOGO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13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l - for checkli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ful-texture_mk0UD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7036" y="-637036"/>
            <a:ext cx="6870828" cy="8144900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204149"/>
            <a:ext cx="32268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 sz="30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0" name="Shape 50"/>
          <p:cNvSpPr/>
          <p:nvPr/>
        </p:nvSpPr>
        <p:spPr>
          <a:xfrm>
            <a:off x="579000" y="412817"/>
            <a:ext cx="54300" cy="9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ataONE_South America LOGO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80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teal 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3" descr="DataONE_South America LOGO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9493" y="6367792"/>
            <a:ext cx="791556" cy="18886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ource Code Pro"/>
                <a:cs typeface="Source Code Pro"/>
              </a:defRPr>
            </a:lvl1pPr>
          </a:lstStyle>
          <a:p>
            <a:fld id="{36CC25BB-CD9E-8B4B-903C-80BCA5E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1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4" y="204149"/>
            <a:ext cx="7618236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20" name="Shape 28"/>
          <p:cNvSpPr txBox="1">
            <a:spLocks/>
          </p:cNvSpPr>
          <p:nvPr/>
        </p:nvSpPr>
        <p:spPr>
          <a:xfrm>
            <a:off x="844424" y="2112934"/>
            <a:ext cx="3267300" cy="429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Titillium Web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44424" y="2112934"/>
            <a:ext cx="7483373" cy="4291999"/>
          </a:xfrm>
          <a:prstGeom prst="rect">
            <a:avLst/>
          </a:prstGeom>
        </p:spPr>
        <p:txBody>
          <a:bodyPr vert="horz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74725" marR="0" lvl="2" indent="16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8001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dirty="0"/>
          </a:p>
        </p:txBody>
      </p:sp>
      <p:sp>
        <p:nvSpPr>
          <p:cNvPr id="5" name="Shape 28"/>
          <p:cNvSpPr txBox="1">
            <a:spLocks/>
          </p:cNvSpPr>
          <p:nvPr userDrawn="1"/>
        </p:nvSpPr>
        <p:spPr>
          <a:xfrm>
            <a:off x="844424" y="2112934"/>
            <a:ext cx="3267300" cy="429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Titillium Web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844424" y="2112934"/>
            <a:ext cx="7483373" cy="4291999"/>
          </a:xfrm>
          <a:prstGeom prst="rect">
            <a:avLst/>
          </a:prstGeom>
        </p:spPr>
        <p:txBody>
          <a:bodyPr vert="horz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74725" marR="0" lvl="2" indent="16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8001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92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663" r:id="rId18"/>
    <p:sldLayoutId id="2147483671" r:id="rId19"/>
    <p:sldLayoutId id="2147483672" r:id="rId20"/>
    <p:sldLayoutId id="2147483677" r:id="rId21"/>
    <p:sldLayoutId id="2147483676" r:id="rId22"/>
    <p:sldLayoutId id="2147483685" r:id="rId23"/>
    <p:sldLayoutId id="2147483686" r:id="rId24"/>
    <p:sldLayoutId id="2147483687" r:id="rId25"/>
    <p:sldLayoutId id="2147483688" r:id="rId26"/>
    <p:sldLayoutId id="2147483888" r:id="rId27"/>
    <p:sldLayoutId id="2147483891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rgbClr val="666666"/>
          </a:solidFill>
          <a:latin typeface="Source Sans Pro"/>
          <a:ea typeface="Arial"/>
          <a:cs typeface="Source Sans Pro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6666"/>
        </a:buClr>
        <a:buFont typeface="Titillium Web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tiff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2.jpeg"/><Relationship Id="rId47" Type="http://schemas.openxmlformats.org/officeDocument/2006/relationships/image" Target="../media/image63.png"/><Relationship Id="rId48" Type="http://schemas.openxmlformats.org/officeDocument/2006/relationships/image" Target="../media/image64.png"/><Relationship Id="rId49" Type="http://schemas.openxmlformats.org/officeDocument/2006/relationships/image" Target="../media/image65.jpeg"/><Relationship Id="rId20" Type="http://schemas.openxmlformats.org/officeDocument/2006/relationships/image" Target="../media/image36.jpeg"/><Relationship Id="rId21" Type="http://schemas.openxmlformats.org/officeDocument/2006/relationships/image" Target="../media/image37.png"/><Relationship Id="rId22" Type="http://schemas.openxmlformats.org/officeDocument/2006/relationships/image" Target="../media/image38.jpeg"/><Relationship Id="rId23" Type="http://schemas.openxmlformats.org/officeDocument/2006/relationships/image" Target="../media/image39.png"/><Relationship Id="rId24" Type="http://schemas.openxmlformats.org/officeDocument/2006/relationships/image" Target="../media/image40.jpe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30" Type="http://schemas.openxmlformats.org/officeDocument/2006/relationships/image" Target="../media/image46.png"/><Relationship Id="rId31" Type="http://schemas.openxmlformats.org/officeDocument/2006/relationships/image" Target="../media/image47.png"/><Relationship Id="rId32" Type="http://schemas.openxmlformats.org/officeDocument/2006/relationships/image" Target="../media/image48.png"/><Relationship Id="rId9" Type="http://schemas.openxmlformats.org/officeDocument/2006/relationships/image" Target="../media/image26.jpeg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5.png"/><Relationship Id="rId33" Type="http://schemas.openxmlformats.org/officeDocument/2006/relationships/image" Target="../media/image49.png"/><Relationship Id="rId34" Type="http://schemas.openxmlformats.org/officeDocument/2006/relationships/image" Target="../media/image50.png"/><Relationship Id="rId35" Type="http://schemas.openxmlformats.org/officeDocument/2006/relationships/image" Target="../media/image51.png"/><Relationship Id="rId36" Type="http://schemas.openxmlformats.org/officeDocument/2006/relationships/image" Target="../media/image52.png"/><Relationship Id="rId10" Type="http://schemas.openxmlformats.org/officeDocument/2006/relationships/image" Target="../media/image27.png"/><Relationship Id="rId11" Type="http://schemas.openxmlformats.org/officeDocument/2006/relationships/image" Target="../media/image28.jpe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jpeg"/><Relationship Id="rId16" Type="http://schemas.openxmlformats.org/officeDocument/2006/relationships/image" Target="../media/image33.jpeg"/><Relationship Id="rId17" Type="http://schemas.microsoft.com/office/2007/relationships/hdphoto" Target="../media/hdphoto1.wdp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37" Type="http://schemas.openxmlformats.org/officeDocument/2006/relationships/image" Target="../media/image53.png"/><Relationship Id="rId38" Type="http://schemas.openxmlformats.org/officeDocument/2006/relationships/image" Target="../media/image54.jpeg"/><Relationship Id="rId39" Type="http://schemas.openxmlformats.org/officeDocument/2006/relationships/image" Target="../media/image55.png"/><Relationship Id="rId40" Type="http://schemas.openxmlformats.org/officeDocument/2006/relationships/image" Target="../media/image56.png"/><Relationship Id="rId41" Type="http://schemas.openxmlformats.org/officeDocument/2006/relationships/image" Target="../media/image57.png"/><Relationship Id="rId42" Type="http://schemas.openxmlformats.org/officeDocument/2006/relationships/image" Target="../media/image58.png"/><Relationship Id="rId43" Type="http://schemas.openxmlformats.org/officeDocument/2006/relationships/image" Target="../media/image59.png"/><Relationship Id="rId44" Type="http://schemas.openxmlformats.org/officeDocument/2006/relationships/image" Target="../media/image60.png"/><Relationship Id="rId45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jpeg"/><Relationship Id="rId7" Type="http://schemas.openxmlformats.org/officeDocument/2006/relationships/image" Target="../media/image72.jpeg"/><Relationship Id="rId8" Type="http://schemas.openxmlformats.org/officeDocument/2006/relationships/image" Target="../media/image73.jpeg"/><Relationship Id="rId9" Type="http://schemas.openxmlformats.org/officeDocument/2006/relationships/image" Target="../media/image74.png"/><Relationship Id="rId10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tiff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1119" y="1893816"/>
            <a:ext cx="5982551" cy="1564183"/>
          </a:xfrm>
        </p:spPr>
        <p:txBody>
          <a:bodyPr>
            <a:noAutofit/>
          </a:bodyPr>
          <a:lstStyle/>
          <a:p>
            <a:r>
              <a:rPr lang="en-US" dirty="0" smtClean="0"/>
              <a:t>Interoperable data federation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3800" y="3685134"/>
            <a:ext cx="5414550" cy="1268938"/>
          </a:xfrm>
        </p:spPr>
        <p:txBody>
          <a:bodyPr/>
          <a:lstStyle/>
          <a:p>
            <a:r>
              <a:rPr lang="en-US" dirty="0" smtClean="0"/>
              <a:t>Matthew B. Jones</a:t>
            </a:r>
          </a:p>
          <a:p>
            <a:r>
              <a:rPr lang="en-US" dirty="0" smtClean="0"/>
              <a:t>NCEAS, UC Santa Barbara</a:t>
            </a:r>
          </a:p>
          <a:p>
            <a:endParaRPr lang="fi-FI" dirty="0" smtClean="0"/>
          </a:p>
          <a:p>
            <a:r>
              <a:rPr lang="fi-FI" dirty="0" smtClean="0"/>
              <a:t>0000</a:t>
            </a:r>
            <a:r>
              <a:rPr lang="fi-FI" dirty="0"/>
              <a:t>-0003-0077-</a:t>
            </a:r>
            <a:r>
              <a:rPr lang="fi-FI" dirty="0" smtClean="0"/>
              <a:t>4738</a:t>
            </a:r>
          </a:p>
          <a:p>
            <a:r>
              <a:rPr lang="fi-FI" dirty="0" smtClean="0"/>
              <a:t>@</a:t>
            </a:r>
            <a:r>
              <a:rPr lang="fi-FI" dirty="0" err="1"/>
              <a:t>metamattj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2142" y="6149536"/>
            <a:ext cx="8551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ESIP Sustainable Data Management Cluster 		July 20, 2016</a:t>
            </a:r>
          </a:p>
        </p:txBody>
      </p:sp>
      <p:pic>
        <p:nvPicPr>
          <p:cNvPr id="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3674" y="4954072"/>
            <a:ext cx="250126" cy="2501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NCEAS-Stacked-4C.pd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334" y="3753176"/>
            <a:ext cx="808205" cy="726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48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Stats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2"/>
                </a:solidFill>
              </a:rPr>
              <a:t>Dataset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6-03-22 at 10.24.14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24"/>
          <a:stretch/>
        </p:blipFill>
        <p:spPr>
          <a:xfrm>
            <a:off x="0" y="0"/>
            <a:ext cx="8810241" cy="674836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23019"/>
            <a:ext cx="2133600" cy="365125"/>
          </a:xfrm>
        </p:spPr>
        <p:txBody>
          <a:bodyPr/>
          <a:lstStyle/>
          <a:p>
            <a:fld id="{36CC25BB-CD9E-8B4B-903C-80BCA5EE16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Member Profiles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d1-user-bloom-new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6"/>
          <a:stretch/>
        </p:blipFill>
        <p:spPr>
          <a:xfrm>
            <a:off x="952508" y="1074701"/>
            <a:ext cx="6859651" cy="933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8" y="1942795"/>
            <a:ext cx="6859651" cy="4564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47" y="3679951"/>
            <a:ext cx="7570177" cy="2843068"/>
          </a:xfrm>
          <a:prstGeom prst="rect">
            <a:avLst/>
          </a:prstGeom>
          <a:ln w="3175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49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ORCID support</a:t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Universal ID for researchers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OrcidSign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25" y="2381402"/>
            <a:ext cx="5581750" cy="363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26" y="306210"/>
            <a:ext cx="1911673" cy="19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DataONE Banner 4 DRAF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49" y="1366268"/>
            <a:ext cx="1988940" cy="5270344"/>
          </a:xfrm>
          <a:prstGeom prst="rect">
            <a:avLst/>
          </a:prstGeom>
          <a:ln>
            <a:solidFill>
              <a:srgbClr val="5656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about building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268" y="1366268"/>
            <a:ext cx="2652060" cy="12155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02773" y="3156537"/>
            <a:ext cx="515705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Sustainable</a:t>
            </a:r>
          </a:p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Data Management</a:t>
            </a:r>
          </a:p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Cluster</a:t>
            </a:r>
            <a:endParaRPr lang="en-US" sz="4800" b="1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6884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15883"/>
            <a:ext cx="9162190" cy="45421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218062" y="858487"/>
            <a:ext cx="2761593" cy="2911203"/>
            <a:chOff x="218062" y="1874486"/>
            <a:chExt cx="2761593" cy="2911203"/>
          </a:xfrm>
        </p:grpSpPr>
        <p:sp>
          <p:nvSpPr>
            <p:cNvPr id="9" name="Oval 8"/>
            <p:cNvSpPr/>
            <p:nvPr/>
          </p:nvSpPr>
          <p:spPr>
            <a:xfrm>
              <a:off x="429094" y="2146607"/>
              <a:ext cx="2368601" cy="24010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DataONE_South America LOGO.tif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2"/>
            <a:stretch/>
          </p:blipFill>
          <p:spPr>
            <a:xfrm>
              <a:off x="218062" y="1874486"/>
              <a:ext cx="2761593" cy="2911203"/>
            </a:xfrm>
            <a:prstGeom prst="rect">
              <a:avLst/>
            </a:prstGeom>
          </p:spPr>
        </p:pic>
      </p:grpSp>
      <p:sp>
        <p:nvSpPr>
          <p:cNvPr id="7" name="Title 5"/>
          <p:cNvSpPr txBox="1">
            <a:spLocks/>
          </p:cNvSpPr>
          <p:nvPr/>
        </p:nvSpPr>
        <p:spPr>
          <a:xfrm>
            <a:off x="2955789" y="1109018"/>
            <a:ext cx="5414549" cy="1362875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65656"/>
                </a:solidFill>
                <a:latin typeface="Source Sans Pro"/>
                <a:ea typeface="Arial"/>
                <a:cs typeface="Source Sans Pro"/>
                <a:sym typeface="Arial"/>
                <a:rtl val="0"/>
              </a:defRPr>
            </a:lvl1pPr>
          </a:lstStyle>
          <a:p>
            <a:r>
              <a:rPr lang="en-US" sz="8000" dirty="0" err="1" smtClean="0">
                <a:solidFill>
                  <a:schemeClr val="bg1"/>
                </a:solidFill>
                <a:latin typeface="Noteworthy Light"/>
                <a:cs typeface="Noteworthy Light"/>
              </a:rPr>
              <a:t>dataone.org</a:t>
            </a:r>
            <a:endParaRPr lang="en-US" sz="8000" dirty="0">
              <a:solidFill>
                <a:schemeClr val="bg1"/>
              </a:solidFill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943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Multitudes of repositories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8999" y="6005504"/>
            <a:ext cx="8056999" cy="517515"/>
          </a:xfrm>
        </p:spPr>
        <p:txBody>
          <a:bodyPr numCol="2"/>
          <a:lstStyle/>
          <a:p>
            <a:r>
              <a:rPr lang="en-US" dirty="0" smtClean="0"/>
              <a:t>Biology (555)</a:t>
            </a:r>
          </a:p>
          <a:p>
            <a:r>
              <a:rPr lang="en-US" dirty="0" err="1" smtClean="0"/>
              <a:t>GeoSciences</a:t>
            </a:r>
            <a:r>
              <a:rPr lang="en-US" dirty="0" smtClean="0"/>
              <a:t> (536)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3data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2" y="948280"/>
            <a:ext cx="3256156" cy="1155584"/>
          </a:xfrm>
          <a:prstGeom prst="rect">
            <a:avLst/>
          </a:prstGeom>
        </p:spPr>
      </p:pic>
      <p:pic>
        <p:nvPicPr>
          <p:cNvPr id="15" name="Picture 14" descr="Screen Shot 2016-07-19 at 8.08.5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5" y="2076108"/>
            <a:ext cx="7125545" cy="2135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Screen Shot 2016-07-19 at 8.09.17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58" y="2624819"/>
            <a:ext cx="7125545" cy="2489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Shot 2016-07-19 at 8.04.49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20" y="3189114"/>
            <a:ext cx="7125545" cy="2655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86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interoperability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Momentum of built infrastructure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Allure of shiny new technology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Institutionalized funding models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5090" y="3549175"/>
            <a:ext cx="914400" cy="914400"/>
          </a:xfrm>
        </p:spPr>
      </p:pic>
      <p:pic>
        <p:nvPicPr>
          <p:cNvPr id="6" name="Picture 5" descr="Grand_Coulee_Dam_spillwa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694" y="1116007"/>
            <a:ext cx="2493522" cy="1662348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8205572" y="1817733"/>
            <a:ext cx="14632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By </a:t>
            </a:r>
            <a:r>
              <a:rPr lang="en-US" sz="1050" dirty="0" smtClean="0"/>
              <a:t>David </a:t>
            </a:r>
            <a:r>
              <a:rPr lang="en-US" sz="1050" dirty="0" err="1" smtClean="0"/>
              <a:t>Brodbeck</a:t>
            </a:r>
            <a:endParaRPr lang="en-US" sz="1050" dirty="0"/>
          </a:p>
        </p:txBody>
      </p:sp>
      <p:pic>
        <p:nvPicPr>
          <p:cNvPr id="10" name="Picture 9" descr="Screen Shot 2016-07-20 at 6.05.25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586" y="3549175"/>
            <a:ext cx="1262952" cy="801820"/>
          </a:xfrm>
          <a:prstGeom prst="rect">
            <a:avLst/>
          </a:prstGeom>
        </p:spPr>
      </p:pic>
      <p:pic>
        <p:nvPicPr>
          <p:cNvPr id="11" name="Picture 10" descr="Ruby_on_Rails-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459" y="3392590"/>
            <a:ext cx="900083" cy="1070985"/>
          </a:xfrm>
          <a:prstGeom prst="rect">
            <a:avLst/>
          </a:prstGeom>
        </p:spPr>
      </p:pic>
      <p:pic>
        <p:nvPicPr>
          <p:cNvPr id="12" name="Picture 11" descr="Screen Shot 2016-07-20 at 6.10.14 A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81" y="3578903"/>
            <a:ext cx="2163170" cy="7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0243" y="3054474"/>
            <a:ext cx="3830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Source Sans Pro"/>
                <a:cs typeface="Source Sans Pro"/>
              </a:rPr>
              <a:t>i</a:t>
            </a:r>
            <a:r>
              <a:rPr lang="en-US" sz="4800" b="1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s creating an</a:t>
            </a:r>
            <a:endParaRPr lang="en-US" sz="4800" b="1" dirty="0">
              <a:latin typeface="Source Sans Pro"/>
              <a:cs typeface="Source Sans Pr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6072" y="4588574"/>
            <a:ext cx="3550720" cy="903368"/>
            <a:chOff x="626072" y="4579454"/>
            <a:chExt cx="3550720" cy="903368"/>
          </a:xfrm>
        </p:grpSpPr>
        <p:sp>
          <p:nvSpPr>
            <p:cNvPr id="2" name="Rounded Rectangle 1"/>
            <p:cNvSpPr/>
            <p:nvPr/>
          </p:nvSpPr>
          <p:spPr>
            <a:xfrm>
              <a:off x="626072" y="4579454"/>
              <a:ext cx="3550720" cy="903368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663" y="4677195"/>
              <a:ext cx="33275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Source Sans Pro"/>
                  <a:cs typeface="Source Sans Pro"/>
                </a:rPr>
                <a:t>Interoperable</a:t>
              </a:r>
              <a:endParaRPr lang="en-US" sz="4000" b="1" dirty="0">
                <a:latin typeface="Source Sans Pro"/>
                <a:cs typeface="Source Sans Pro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53647" y="4588574"/>
            <a:ext cx="3550720" cy="903368"/>
            <a:chOff x="5053647" y="4597694"/>
            <a:chExt cx="3550720" cy="903368"/>
          </a:xfrm>
        </p:grpSpPr>
        <p:sp>
          <p:nvSpPr>
            <p:cNvPr id="9" name="Rounded Rectangle 8"/>
            <p:cNvSpPr/>
            <p:nvPr/>
          </p:nvSpPr>
          <p:spPr>
            <a:xfrm>
              <a:off x="5053647" y="4597694"/>
              <a:ext cx="3550720" cy="903368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92508" y="4695435"/>
              <a:ext cx="26729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Source Sans Pro"/>
                  <a:cs typeface="Source Sans Pro"/>
                </a:rPr>
                <a:t>Federation</a:t>
              </a:r>
              <a:endParaRPr lang="en-US" sz="4000" b="1" dirty="0">
                <a:latin typeface="Source Sans Pro"/>
                <a:cs typeface="Source Sans Pro"/>
              </a:endParaRPr>
            </a:p>
          </p:txBody>
        </p:sp>
      </p:grpSp>
      <p:pic>
        <p:nvPicPr>
          <p:cNvPr id="8" name="Picture 7" descr="DataONE_South America LOGO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30" y="1591551"/>
            <a:ext cx="3825837" cy="912824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0866" y="457587"/>
            <a:ext cx="42121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Key principles:</a:t>
            </a:r>
            <a:endParaRPr lang="en-US" sz="4800" b="1" dirty="0">
              <a:latin typeface="Source Sans Pro"/>
              <a:cs typeface="Source Sans Pr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72668" y="2847225"/>
            <a:ext cx="4955795" cy="903368"/>
            <a:chOff x="14751" y="4579454"/>
            <a:chExt cx="4955795" cy="903368"/>
          </a:xfrm>
        </p:grpSpPr>
        <p:sp>
          <p:nvSpPr>
            <p:cNvPr id="2" name="Rounded Rectangle 1"/>
            <p:cNvSpPr/>
            <p:nvPr/>
          </p:nvSpPr>
          <p:spPr>
            <a:xfrm>
              <a:off x="14751" y="4579454"/>
              <a:ext cx="4955795" cy="903368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663" y="4677195"/>
              <a:ext cx="36435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Source Sans Pro"/>
                  <a:cs typeface="Source Sans Pro"/>
                </a:rPr>
                <a:t>Loose Coupling</a:t>
              </a:r>
              <a:endParaRPr lang="en-US" sz="4000" b="1" dirty="0">
                <a:latin typeface="Source Sans Pro"/>
                <a:cs typeface="Source Sans Pro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8366" y="1538662"/>
            <a:ext cx="4955795" cy="903368"/>
            <a:chOff x="4340138" y="4597694"/>
            <a:chExt cx="4955795" cy="903368"/>
          </a:xfrm>
        </p:grpSpPr>
        <p:sp>
          <p:nvSpPr>
            <p:cNvPr id="9" name="Rounded Rectangle 8"/>
            <p:cNvSpPr/>
            <p:nvPr/>
          </p:nvSpPr>
          <p:spPr>
            <a:xfrm>
              <a:off x="4340138" y="4597694"/>
              <a:ext cx="4955795" cy="903368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77284" y="4695435"/>
              <a:ext cx="27073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Source Sans Pro"/>
                  <a:cs typeface="Source Sans Pro"/>
                </a:rPr>
                <a:t>API-centric</a:t>
              </a:r>
              <a:endParaRPr lang="en-US" sz="4000" b="1" dirty="0">
                <a:latin typeface="Source Sans Pro"/>
                <a:cs typeface="Source Sans Pro"/>
              </a:endParaRPr>
            </a:p>
          </p:txBody>
        </p:sp>
      </p:grpSp>
      <p:pic>
        <p:nvPicPr>
          <p:cNvPr id="8" name="Picture 7" descr="DataONE_South America LOGO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83033" y="3017849"/>
            <a:ext cx="3825837" cy="912824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72669" y="5464352"/>
            <a:ext cx="4955795" cy="903368"/>
            <a:chOff x="5053646" y="4597694"/>
            <a:chExt cx="4955795" cy="903368"/>
          </a:xfrm>
        </p:grpSpPr>
        <p:sp>
          <p:nvSpPr>
            <p:cNvPr id="14" name="Rounded Rectangle 13"/>
            <p:cNvSpPr/>
            <p:nvPr/>
          </p:nvSpPr>
          <p:spPr>
            <a:xfrm>
              <a:off x="5053646" y="4597694"/>
              <a:ext cx="4955795" cy="903368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84504" y="4695435"/>
              <a:ext cx="44950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Source Sans Pro"/>
                  <a:cs typeface="Source Sans Pro"/>
                </a:rPr>
                <a:t>Tiered deployment</a:t>
              </a:r>
              <a:endParaRPr lang="en-US" sz="4000" b="1" dirty="0">
                <a:latin typeface="Source Sans Pro"/>
                <a:cs typeface="Source Sans Pr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78366" y="4155788"/>
            <a:ext cx="4955795" cy="903368"/>
            <a:chOff x="14751" y="4579454"/>
            <a:chExt cx="4955795" cy="903368"/>
          </a:xfrm>
        </p:grpSpPr>
        <p:sp>
          <p:nvSpPr>
            <p:cNvPr id="17" name="Rounded Rectangle 16"/>
            <p:cNvSpPr/>
            <p:nvPr/>
          </p:nvSpPr>
          <p:spPr>
            <a:xfrm>
              <a:off x="14751" y="4579454"/>
              <a:ext cx="4955795" cy="903368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83" y="4677195"/>
              <a:ext cx="48084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Source Sans Pro"/>
                  <a:cs typeface="Source Sans Pro"/>
                </a:rPr>
                <a:t>Diverse components</a:t>
              </a:r>
              <a:endParaRPr lang="en-US" sz="4000" b="1" dirty="0">
                <a:latin typeface="Source Sans Pro"/>
                <a:cs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3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/>
          <p:cNvCxnSpPr/>
          <p:nvPr/>
        </p:nvCxnSpPr>
        <p:spPr>
          <a:xfrm flipV="1">
            <a:off x="8085689" y="3926645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0" y="5727675"/>
            <a:ext cx="8849195" cy="1137594"/>
          </a:xfrm>
          <a:prstGeom prst="rect">
            <a:avLst/>
          </a:prstGeom>
          <a:gradFill>
            <a:gsLst>
              <a:gs pos="0">
                <a:schemeClr val="accent3">
                  <a:alpha val="75000"/>
                </a:schemeClr>
              </a:gs>
              <a:gs pos="86000">
                <a:schemeClr val="bg1">
                  <a:alpha val="47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7" name="Diagram 236"/>
          <p:cNvGraphicFramePr/>
          <p:nvPr>
            <p:extLst>
              <p:ext uri="{D42A27DB-BD31-4B8C-83A1-F6EECF244321}">
                <p14:modId xmlns:p14="http://schemas.microsoft.com/office/powerpoint/2010/main" val="41907037"/>
              </p:ext>
            </p:extLst>
          </p:nvPr>
        </p:nvGraphicFramePr>
        <p:xfrm>
          <a:off x="293906" y="3624023"/>
          <a:ext cx="8515830" cy="34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4" name="Straight Arrow Connector 83"/>
          <p:cNvCxnSpPr/>
          <p:nvPr/>
        </p:nvCxnSpPr>
        <p:spPr>
          <a:xfrm flipV="1">
            <a:off x="2570097" y="3460623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3409723" y="3460623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" name="Picture 20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036" y="3149007"/>
            <a:ext cx="274320" cy="274320"/>
          </a:xfrm>
          <a:prstGeom prst="rect">
            <a:avLst/>
          </a:prstGeom>
          <a:ln>
            <a:noFill/>
          </a:ln>
        </p:spPr>
      </p:pic>
      <p:pic>
        <p:nvPicPr>
          <p:cNvPr id="210" name="Picture 209" descr="CornellLab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356" y="2094440"/>
            <a:ext cx="1254036" cy="274320"/>
          </a:xfrm>
          <a:prstGeom prst="rect">
            <a:avLst/>
          </a:prstGeom>
          <a:ln>
            <a:noFill/>
          </a:ln>
        </p:spPr>
      </p:pic>
      <p:pic>
        <p:nvPicPr>
          <p:cNvPr id="208" name="Picture 207" descr="SEADshor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276" y="3149007"/>
            <a:ext cx="852964" cy="274320"/>
          </a:xfrm>
          <a:prstGeom prst="rect">
            <a:avLst/>
          </a:prstGeom>
          <a:ln>
            <a:noFill/>
          </a:ln>
        </p:spPr>
      </p:pic>
      <p:cxnSp>
        <p:nvCxnSpPr>
          <p:cNvPr id="213" name="Straight Arrow Connector 212"/>
          <p:cNvCxnSpPr/>
          <p:nvPr/>
        </p:nvCxnSpPr>
        <p:spPr>
          <a:xfrm flipH="1" flipV="1">
            <a:off x="2951014" y="2399919"/>
            <a:ext cx="0" cy="1261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317962" y="3460623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" name="Picture 202" descr="MerrittLogo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3" y="2036682"/>
            <a:ext cx="1766621" cy="274320"/>
          </a:xfrm>
          <a:prstGeom prst="rect">
            <a:avLst/>
          </a:prstGeom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606939" y="1725611"/>
            <a:ext cx="1414049" cy="274320"/>
            <a:chOff x="467157" y="1647851"/>
            <a:chExt cx="1414049" cy="274320"/>
          </a:xfrm>
        </p:grpSpPr>
        <p:pic>
          <p:nvPicPr>
            <p:cNvPr id="196" name="Picture 195" descr="screen-capture-13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559" y="1647851"/>
              <a:ext cx="301647" cy="274320"/>
            </a:xfrm>
            <a:prstGeom prst="rect">
              <a:avLst/>
            </a:prstGeom>
          </p:spPr>
        </p:pic>
        <p:pic>
          <p:nvPicPr>
            <p:cNvPr id="198" name="Picture 197" descr="screen-capture-17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57" y="1647851"/>
              <a:ext cx="961579" cy="27432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10513" y="3149007"/>
            <a:ext cx="806901" cy="274320"/>
            <a:chOff x="560501" y="2996851"/>
            <a:chExt cx="806901" cy="274320"/>
          </a:xfrm>
        </p:grpSpPr>
        <p:pic>
          <p:nvPicPr>
            <p:cNvPr id="194" name="Picture 193" descr="screen-capture-10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121" y="2996851"/>
              <a:ext cx="215281" cy="274320"/>
            </a:xfrm>
            <a:prstGeom prst="rect">
              <a:avLst/>
            </a:prstGeom>
          </p:spPr>
        </p:pic>
        <p:pic>
          <p:nvPicPr>
            <p:cNvPr id="200" name="Picture 199" descr="screen-capture-21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501" y="2996851"/>
              <a:ext cx="509452" cy="27432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05960" y="2394497"/>
            <a:ext cx="1016007" cy="281607"/>
            <a:chOff x="652482" y="2290817"/>
            <a:chExt cx="1016007" cy="281607"/>
          </a:xfrm>
        </p:grpSpPr>
        <p:pic>
          <p:nvPicPr>
            <p:cNvPr id="199" name="Picture 47"/>
            <p:cNvPicPr>
              <a:picLocks noChangeAspect="1"/>
            </p:cNvPicPr>
            <p:nvPr/>
          </p:nvPicPr>
          <p:blipFill>
            <a:blip r:embed="rId16" cstate="screen">
              <a:alphaModFix amt="61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82" y="2290817"/>
              <a:ext cx="630936" cy="27432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4169" y="2298104"/>
              <a:ext cx="274320" cy="274320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2763" y="2759775"/>
            <a:ext cx="1422400" cy="274320"/>
          </a:xfrm>
          <a:prstGeom prst="rect">
            <a:avLst/>
          </a:prstGeom>
        </p:spPr>
      </p:pic>
      <p:pic>
        <p:nvPicPr>
          <p:cNvPr id="211" name="Picture 210" descr="image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02" y="4171012"/>
            <a:ext cx="1019490" cy="274320"/>
          </a:xfrm>
          <a:prstGeom prst="rect">
            <a:avLst/>
          </a:prstGeom>
        </p:spPr>
      </p:pic>
      <p:cxnSp>
        <p:nvCxnSpPr>
          <p:cNvPr id="212" name="Straight Arrow Connector 211"/>
          <p:cNvCxnSpPr/>
          <p:nvPr/>
        </p:nvCxnSpPr>
        <p:spPr>
          <a:xfrm flipV="1">
            <a:off x="1730796" y="3925984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112291" y="3485526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253272" y="2689000"/>
            <a:ext cx="0" cy="972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61520" y="3925984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755" y="4721883"/>
            <a:ext cx="662152" cy="274320"/>
          </a:xfrm>
          <a:prstGeom prst="rect">
            <a:avLst/>
          </a:prstGeom>
        </p:spPr>
      </p:pic>
      <p:pic>
        <p:nvPicPr>
          <p:cNvPr id="207" name="Picture 206" descr="KUBI.jp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74" y="4171012"/>
            <a:ext cx="1036715" cy="274320"/>
          </a:xfrm>
          <a:prstGeom prst="rect">
            <a:avLst/>
          </a:prstGeom>
          <a:ln>
            <a:noFill/>
          </a:ln>
        </p:spPr>
      </p:pic>
      <p:pic>
        <p:nvPicPr>
          <p:cNvPr id="209" name="Picture 208" descr="USA-NPN_logo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64" y="4847777"/>
            <a:ext cx="901335" cy="274320"/>
          </a:xfrm>
          <a:prstGeom prst="rect">
            <a:avLst/>
          </a:prstGeom>
          <a:ln>
            <a:noFill/>
          </a:ln>
        </p:spPr>
      </p:pic>
      <p:pic>
        <p:nvPicPr>
          <p:cNvPr id="205" name="Picture 204" descr="DryadLogo.jp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275" y="4479045"/>
            <a:ext cx="438912" cy="274320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227" y="5171498"/>
            <a:ext cx="755009" cy="27432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620" y="2778526"/>
            <a:ext cx="274320" cy="27432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730" y="3149007"/>
            <a:ext cx="800100" cy="27432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498" y="2424456"/>
            <a:ext cx="268565" cy="2743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54175" y="2016497"/>
            <a:ext cx="1175657" cy="27432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869" y="2367124"/>
            <a:ext cx="698269" cy="274320"/>
          </a:xfrm>
          <a:prstGeom prst="rect">
            <a:avLst/>
          </a:prstGeom>
        </p:spPr>
      </p:pic>
      <p:cxnSp>
        <p:nvCxnSpPr>
          <p:cNvPr id="234" name="Straight Arrow Connector 233"/>
          <p:cNvCxnSpPr/>
          <p:nvPr/>
        </p:nvCxnSpPr>
        <p:spPr>
          <a:xfrm flipV="1">
            <a:off x="4706669" y="3925984"/>
            <a:ext cx="8321" cy="72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46" y="4171012"/>
            <a:ext cx="738554" cy="274320"/>
          </a:xfrm>
          <a:prstGeom prst="rect">
            <a:avLst/>
          </a:prstGeom>
        </p:spPr>
      </p:pic>
      <p:cxnSp>
        <p:nvCxnSpPr>
          <p:cNvPr id="214" name="Straight Arrow Connector 213"/>
          <p:cNvCxnSpPr/>
          <p:nvPr/>
        </p:nvCxnSpPr>
        <p:spPr>
          <a:xfrm flipV="1">
            <a:off x="5617518" y="3925984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592" y="2080523"/>
            <a:ext cx="315310" cy="27432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05047" y="2448463"/>
            <a:ext cx="914400" cy="27432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47" y="2751032"/>
            <a:ext cx="304800" cy="274320"/>
          </a:xfrm>
          <a:prstGeom prst="rect">
            <a:avLst/>
          </a:prstGeom>
        </p:spPr>
      </p:pic>
      <p:cxnSp>
        <p:nvCxnSpPr>
          <p:cNvPr id="215" name="Straight Arrow Connector 214"/>
          <p:cNvCxnSpPr/>
          <p:nvPr/>
        </p:nvCxnSpPr>
        <p:spPr>
          <a:xfrm flipH="1" flipV="1">
            <a:off x="5965639" y="3060842"/>
            <a:ext cx="4314" cy="600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4" name="Picture 47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580" y="3149007"/>
            <a:ext cx="630936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" name="Straight Arrow Connector 244"/>
          <p:cNvCxnSpPr/>
          <p:nvPr/>
        </p:nvCxnSpPr>
        <p:spPr>
          <a:xfrm flipV="1">
            <a:off x="6853333" y="3460623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51" y="6355788"/>
            <a:ext cx="688658" cy="27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95" y="5860941"/>
            <a:ext cx="283009" cy="274320"/>
          </a:xfrm>
          <a:prstGeom prst="rect">
            <a:avLst/>
          </a:prstGeom>
        </p:spPr>
      </p:pic>
      <p:sp>
        <p:nvSpPr>
          <p:cNvPr id="235" name="Title 2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DataONE</a:t>
            </a:r>
            <a:r>
              <a:rPr lang="en-US" dirty="0" smtClean="0">
                <a:solidFill>
                  <a:schemeClr val="bg2"/>
                </a:solidFill>
              </a:rPr>
              <a:t> Member Nodes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Current and Upcoming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8" name="Picture 237" descr="NRDC_logo_new.jpg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21" y="4171012"/>
            <a:ext cx="438912" cy="274320"/>
          </a:xfrm>
          <a:prstGeom prst="rect">
            <a:avLst/>
          </a:prstGeom>
        </p:spPr>
      </p:pic>
      <p:pic>
        <p:nvPicPr>
          <p:cNvPr id="240" name="Picture 239" descr="Arctica.pn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402" y="5888801"/>
            <a:ext cx="274758" cy="274320"/>
          </a:xfrm>
          <a:prstGeom prst="rect">
            <a:avLst/>
          </a:prstGeom>
        </p:spPr>
      </p:pic>
      <p:sp>
        <p:nvSpPr>
          <p:cNvPr id="241" name="TextBox 240"/>
          <p:cNvSpPr txBox="1"/>
          <p:nvPr/>
        </p:nvSpPr>
        <p:spPr>
          <a:xfrm>
            <a:off x="6404964" y="5402618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"/>
                <a:cs typeface="Source Sans Pro"/>
              </a:rPr>
              <a:t>Upcoming Member Nodes</a:t>
            </a:r>
            <a:endParaRPr lang="en-US" dirty="0">
              <a:solidFill>
                <a:schemeClr val="bg2"/>
              </a:solidFill>
              <a:latin typeface="Source Sans Pro"/>
              <a:cs typeface="Source Sans Pro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V="1">
            <a:off x="7314849" y="3926645"/>
            <a:ext cx="0" cy="201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284" y="5860941"/>
            <a:ext cx="113121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PBio.pn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89" y="1725611"/>
            <a:ext cx="350153" cy="274320"/>
          </a:xfrm>
          <a:prstGeom prst="rect">
            <a:avLst/>
          </a:prstGeom>
        </p:spPr>
      </p:pic>
      <p:pic>
        <p:nvPicPr>
          <p:cNvPr id="9" name="Picture 8" descr="R2R.png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808" y="5860941"/>
            <a:ext cx="310415" cy="274320"/>
          </a:xfrm>
          <a:prstGeom prst="rect">
            <a:avLst/>
          </a:prstGeom>
        </p:spPr>
      </p:pic>
      <p:pic>
        <p:nvPicPr>
          <p:cNvPr id="10" name="Picture 9" descr="Saeon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817" y="6355788"/>
            <a:ext cx="349397" cy="274320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flipV="1">
            <a:off x="7775754" y="2778526"/>
            <a:ext cx="0" cy="883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NKN.png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801" y="2080725"/>
            <a:ext cx="1125905" cy="2743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9" name="Picture 68" descr="ncei-circular-icon.pn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431" y="2451669"/>
            <a:ext cx="302645" cy="292608"/>
          </a:xfrm>
          <a:prstGeom prst="rect">
            <a:avLst/>
          </a:prstGeom>
        </p:spPr>
      </p:pic>
      <p:pic>
        <p:nvPicPr>
          <p:cNvPr id="4" name="Picture 3" descr="GRIIDC_logo.jpg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673" y="6355788"/>
            <a:ext cx="378663" cy="274320"/>
          </a:xfrm>
          <a:prstGeom prst="rect">
            <a:avLst/>
          </a:prstGeom>
          <a:ln w="3175" cmpd="sng">
            <a:solidFill>
              <a:schemeClr val="bg2"/>
            </a:solidFill>
          </a:ln>
        </p:spPr>
      </p:pic>
      <p:pic>
        <p:nvPicPr>
          <p:cNvPr id="11" name="Picture 10" descr="NEON_new.png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819" y="4171012"/>
            <a:ext cx="683165" cy="274320"/>
          </a:xfrm>
          <a:prstGeom prst="rect">
            <a:avLst/>
          </a:prstGeom>
        </p:spPr>
      </p:pic>
      <p:pic>
        <p:nvPicPr>
          <p:cNvPr id="64" name="Picture 63" descr="tdar-logo.png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953" y="6355788"/>
            <a:ext cx="522062" cy="274320"/>
          </a:xfrm>
          <a:prstGeom prst="rect">
            <a:avLst/>
          </a:prstGeom>
        </p:spPr>
      </p:pic>
      <p:pic>
        <p:nvPicPr>
          <p:cNvPr id="66" name="Picture 65" descr="BCODMO.jpeg"/>
          <p:cNvPicPr>
            <a:picLocks noChangeAspect="1"/>
          </p:cNvPicPr>
          <p:nvPr/>
        </p:nvPicPr>
        <p:blipFill rotWithShape="1"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488" y="6355788"/>
            <a:ext cx="80645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n-map-worl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2644"/>
            <a:ext cx="5527974" cy="4635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148" y="248268"/>
            <a:ext cx="171699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565656"/>
                </a:solidFill>
                <a:latin typeface="Source Sans Pro"/>
                <a:cs typeface="Source Sans Pro"/>
              </a:rPr>
              <a:t>DataONE</a:t>
            </a:r>
          </a:p>
          <a:p>
            <a:r>
              <a:rPr lang="en-US" sz="3000" b="1" dirty="0" smtClean="0">
                <a:solidFill>
                  <a:srgbClr val="565656"/>
                </a:solidFill>
                <a:latin typeface="Source Sans Pro"/>
                <a:cs typeface="Source Sans Pro"/>
              </a:rPr>
              <a:t>Member</a:t>
            </a:r>
          </a:p>
          <a:p>
            <a:r>
              <a:rPr lang="en-US" sz="3000" b="1" dirty="0" smtClean="0">
                <a:solidFill>
                  <a:srgbClr val="565656"/>
                </a:solidFill>
                <a:latin typeface="Source Sans Pro"/>
                <a:cs typeface="Source Sans Pro"/>
              </a:rPr>
              <a:t>Nodes</a:t>
            </a:r>
            <a:endParaRPr lang="en-US" sz="3000" b="1" dirty="0">
              <a:solidFill>
                <a:srgbClr val="565656"/>
              </a:solidFill>
              <a:latin typeface="Source Sans Pro"/>
              <a:cs typeface="Source Sans Pro"/>
            </a:endParaRPr>
          </a:p>
        </p:txBody>
      </p:sp>
      <p:pic>
        <p:nvPicPr>
          <p:cNvPr id="2" name="Picture 1" descr="mn-map-n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991" y="0"/>
            <a:ext cx="5922733" cy="44037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38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6-07-13 at 6.47.57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31" y="1347349"/>
            <a:ext cx="1898583" cy="973526"/>
          </a:xfrm>
          <a:prstGeom prst="rect">
            <a:avLst/>
          </a:prstGeom>
        </p:spPr>
      </p:pic>
      <p:pic>
        <p:nvPicPr>
          <p:cNvPr id="4" name="Picture 3" descr="Screen Shot 2016-07-13 at 6.48.13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66" y="4759218"/>
            <a:ext cx="2449757" cy="1998683"/>
          </a:xfrm>
          <a:prstGeom prst="rect">
            <a:avLst/>
          </a:prstGeom>
        </p:spPr>
      </p:pic>
      <p:pic>
        <p:nvPicPr>
          <p:cNvPr id="29" name="Content Placeholder 5" descr="Screen Shot 2016-02-25 at 2.45.16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38" r="-6138"/>
          <a:stretch/>
        </p:blipFill>
        <p:spPr>
          <a:xfrm>
            <a:off x="501500" y="4245815"/>
            <a:ext cx="8691421" cy="5575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Holdings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" name="Picture 10" descr="Liza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5075" y="4707661"/>
            <a:ext cx="1828800" cy="1526189"/>
          </a:xfrm>
          <a:prstGeom prst="rect">
            <a:avLst/>
          </a:prstGeom>
          <a:noFill/>
          <a:ln w="12700" cmpd="sng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LM\AppData\Local\Temp\IMG_0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859" y="699778"/>
            <a:ext cx="1828800" cy="1219200"/>
          </a:xfrm>
          <a:prstGeom prst="rect">
            <a:avLst/>
          </a:prstGeom>
          <a:noFill/>
          <a:ln w="12700" cmpd="sng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hypspiriJPL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1637" y="3370061"/>
            <a:ext cx="1828800" cy="1219253"/>
          </a:xfrm>
          <a:prstGeom prst="rect">
            <a:avLst/>
          </a:prstGeom>
          <a:noFill/>
          <a:ln w="12700" cmpd="sng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637" y="2050200"/>
            <a:ext cx="1828800" cy="1180932"/>
          </a:xfrm>
          <a:prstGeom prst="rect">
            <a:avLst/>
          </a:prstGeom>
          <a:noFill/>
          <a:ln w="12700" cmpd="sng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5713" y="3745953"/>
            <a:ext cx="54480" cy="180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5" descr="Screen Shot 2016-02-25 at 2.45.16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590" y="1336288"/>
            <a:ext cx="2430443" cy="796725"/>
          </a:xfrm>
        </p:spPr>
      </p:pic>
      <p:pic>
        <p:nvPicPr>
          <p:cNvPr id="30" name="Content Placeholder 5" descr="Screen Shot 2016-02-25 at 2.45.16 PM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664" y="1953905"/>
            <a:ext cx="2206120" cy="179108"/>
          </a:xfrm>
          <a:prstGeom prst="rect">
            <a:avLst/>
          </a:prstGeom>
        </p:spPr>
      </p:pic>
      <p:pic>
        <p:nvPicPr>
          <p:cNvPr id="20" name="Picture 19" descr="Screen Shot 2016-07-13 at 6.48.13 PM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362" y="4759218"/>
            <a:ext cx="2241003" cy="199868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015727" y="6385981"/>
            <a:ext cx="7671073" cy="40428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Titillium Web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/>
            <a:r>
              <a:rPr lang="en-US" sz="2000" dirty="0" err="1" smtClean="0">
                <a:solidFill>
                  <a:schemeClr val="bg2"/>
                </a:solidFill>
                <a:latin typeface="Source Sans Pro"/>
                <a:cs typeface="Source Sans Pro"/>
              </a:rPr>
              <a:t>www.search.dataone.org</a:t>
            </a:r>
            <a:r>
              <a:rPr lang="en-US" sz="2000" dirty="0" smtClean="0">
                <a:solidFill>
                  <a:schemeClr val="bg2"/>
                </a:solidFill>
                <a:latin typeface="Source Sans Pro"/>
                <a:cs typeface="Source Sans Pro"/>
              </a:rPr>
              <a:t>/#profile</a:t>
            </a:r>
          </a:p>
          <a:p>
            <a:pPr lvl="1"/>
            <a:endParaRPr lang="en-US" sz="2000" dirty="0" smtClean="0">
              <a:solidFill>
                <a:schemeClr val="bg2"/>
              </a:solidFill>
              <a:latin typeface="Source Sans Pro"/>
              <a:cs typeface="Source Sans Pro"/>
            </a:endParaRPr>
          </a:p>
        </p:txBody>
      </p:sp>
      <p:pic>
        <p:nvPicPr>
          <p:cNvPr id="5" name="Picture 4" descr="Screen Shot 2016-07-13 at 6.47.57 PM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87" y="2371175"/>
            <a:ext cx="1101148" cy="1874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3634" y="3879576"/>
            <a:ext cx="127000" cy="28418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reen Shot 2016-07-13 at 6.47.57 PM.pn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326" y="2370673"/>
            <a:ext cx="4204537" cy="18746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26694" y="4031976"/>
            <a:ext cx="361366" cy="13178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 rot="10800000">
            <a:off x="0" y="5370671"/>
            <a:ext cx="9144000" cy="14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DataONE</a:t>
            </a:r>
            <a:r>
              <a:rPr lang="en-US" dirty="0" smtClean="0"/>
              <a:t> Search</a:t>
            </a:r>
            <a:endParaRPr lang="en-US" dirty="0"/>
          </a:p>
        </p:txBody>
      </p:sp>
      <p:pic>
        <p:nvPicPr>
          <p:cNvPr id="8" name="Shape 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 rot="10800000">
            <a:off x="0" y="-3"/>
            <a:ext cx="9144000" cy="14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7"/>
          <p:cNvSpPr/>
          <p:nvPr/>
        </p:nvSpPr>
        <p:spPr>
          <a:xfrm>
            <a:off x="579000" y="412816"/>
            <a:ext cx="54300" cy="900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 descr="DataONESearch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91" y="327283"/>
            <a:ext cx="3711541" cy="4827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C25BB-CD9E-8B4B-903C-80BCA5EE16D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349"/>
            <a:ext cx="9144000" cy="49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0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dele template">
  <a:themeElements>
    <a:clrScheme name="DataONE Colors 1">
      <a:dk1>
        <a:srgbClr val="000000"/>
      </a:dk1>
      <a:lt1>
        <a:srgbClr val="FFFFFF"/>
      </a:lt1>
      <a:dk2>
        <a:srgbClr val="565656"/>
      </a:dk2>
      <a:lt2>
        <a:srgbClr val="DDDDDD"/>
      </a:lt2>
      <a:accent1>
        <a:srgbClr val="006666"/>
      </a:accent1>
      <a:accent2>
        <a:srgbClr val="660033"/>
      </a:accent2>
      <a:accent3>
        <a:srgbClr val="FF6633"/>
      </a:accent3>
      <a:accent4>
        <a:srgbClr val="666666"/>
      </a:accent4>
      <a:accent5>
        <a:srgbClr val="DDDDDD"/>
      </a:accent5>
      <a:accent6>
        <a:srgbClr val="000000"/>
      </a:accent6>
      <a:hlink>
        <a:srgbClr val="006666"/>
      </a:hlink>
      <a:folHlink>
        <a:srgbClr val="00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DataONE_2016_2.potx</Template>
  <TotalTime>4283</TotalTime>
  <Words>234</Words>
  <Application>Microsoft Macintosh PowerPoint</Application>
  <PresentationFormat>On-screen Show (4:3)</PresentationFormat>
  <Paragraphs>92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Fidele template</vt:lpstr>
      <vt:lpstr>Interoperable data federation</vt:lpstr>
      <vt:lpstr>Multitudes of repositories</vt:lpstr>
      <vt:lpstr>Barriers to interoperability</vt:lpstr>
      <vt:lpstr>PowerPoint Presentation</vt:lpstr>
      <vt:lpstr>PowerPoint Presentation</vt:lpstr>
      <vt:lpstr>DataONE Member Nodes Current and Upcoming</vt:lpstr>
      <vt:lpstr>PowerPoint Presentation</vt:lpstr>
      <vt:lpstr>Data Holdings </vt:lpstr>
      <vt:lpstr>DataONE Search</vt:lpstr>
      <vt:lpstr>Download Stats  Dataset Views</vt:lpstr>
      <vt:lpstr>Member Profiles</vt:lpstr>
      <vt:lpstr>ORCID support </vt:lpstr>
      <vt:lpstr>Its all about building community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Matthew Jones</cp:lastModifiedBy>
  <cp:revision>301</cp:revision>
  <cp:lastPrinted>2016-03-29T15:29:12Z</cp:lastPrinted>
  <dcterms:modified xsi:type="dcterms:W3CDTF">2016-07-20T15:26:12Z</dcterms:modified>
</cp:coreProperties>
</file>