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985000" cy="92837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56" y="1146"/>
      </p:cViewPr>
      <p:guideLst>
        <p:guide orient="horz" pos="7534"/>
        <p:guide pos="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5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0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6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5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6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5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0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EDF8C-971B-41E8-BC12-1B386D015211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7E7FB-2356-463E-AB75-62C39219A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hyperlink" Target="http://www.socop.org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5945" y="20661288"/>
            <a:ext cx="9024286" cy="37870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1" y="731280"/>
            <a:ext cx="5642839" cy="35908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036315" y="3250554"/>
            <a:ext cx="23774400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783841" y="1083474"/>
            <a:ext cx="32298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INTEROP – Spatial Ontology Community of Practice: an Interdisciplinary Network to Support Geospatial Data Sharing, Integration, and Interoperability</a:t>
            </a:r>
          </a:p>
        </p:txBody>
      </p:sp>
      <p:pic>
        <p:nvPicPr>
          <p:cNvPr id="1031" name="Picture 7" descr="C:\wiegand\A_INTEROP_work\Posters\uwlogo_web_sm_c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3" y="29591320"/>
            <a:ext cx="3834921" cy="256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34385" y="30969117"/>
            <a:ext cx="219456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NSF Program: Community-based Data Interoperability Networks (INTEROP)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Note: The material on this poster is based upon work supported by the National Science Foundation under Grant No. 0955816.   Disclaimer: Any opinions, findings, and conclusions or recommendations expressed in this material are those of the authors and do not necessarily reflect the views of the National Science Foundation.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31" y="3822054"/>
            <a:ext cx="39872664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PIs are from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SOCoP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(Spatial Ontology Community of Practice,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www.socop.org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interop.socop.org): 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Gary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Berg-Cross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Knowledge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Strategies,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Mike Dean and Dave Kolas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– Raytheon BBN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Technologies,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Moeller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JJMoeller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Associates, </a:t>
            </a:r>
          </a:p>
          <a:p>
            <a:pPr marL="0" lvl="1"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Nancy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Wiegand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University of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Wisconsin-Madison,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Wilson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James Madison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University,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Yim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CIM3 Engineering,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Inc.,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Naijun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Zhou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 University of Maryland College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20522" y="25145574"/>
            <a:ext cx="86020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Broaden the Network - Outreach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47" y="8236078"/>
            <a:ext cx="3895599" cy="32174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286" y="8236078"/>
            <a:ext cx="3313799" cy="3269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44" y="6463216"/>
            <a:ext cx="3902241" cy="390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74" y="12726257"/>
            <a:ext cx="2972426" cy="24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16" y="15543142"/>
            <a:ext cx="3414891" cy="17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294" y="12954731"/>
            <a:ext cx="8305800" cy="64754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OR_fores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856" y="6463215"/>
            <a:ext cx="4252113" cy="39022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sprawl70_98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138" y="8236078"/>
            <a:ext cx="5199062" cy="324315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1075" y="7712021"/>
            <a:ext cx="4281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Geospatial Data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9845" y="20647178"/>
            <a:ext cx="8739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Open Ontology Repository (OOR)</a:t>
            </a: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  http://socop.oor.net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98136" y="11774646"/>
            <a:ext cx="8773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Demonstrations using Ontologies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05757" y="19671730"/>
            <a:ext cx="27446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Education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2419257"/>
            <a:ext cx="5970386" cy="482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18383" y="11778728"/>
            <a:ext cx="5322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Need for Ontologies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8797765"/>
            <a:ext cx="6372296" cy="379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453135" y="17943083"/>
            <a:ext cx="8063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Residential Land Use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Ontology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94719" y="11711371"/>
            <a:ext cx="63754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GeoQuery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Tool</a:t>
            </a:r>
          </a:p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4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GeoSPARQL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Queries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0523615" y="13121720"/>
            <a:ext cx="0" cy="164260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3566100" y="13121720"/>
            <a:ext cx="46896" cy="1636768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923526" y="13121720"/>
            <a:ext cx="0" cy="1642608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598415" y="32077113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779" y="23035982"/>
            <a:ext cx="9685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Some Ontologies in our Repository &amp;</a:t>
            </a:r>
          </a:p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Notional Ideas of Overlap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576" y="24448321"/>
            <a:ext cx="6305044" cy="47287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527" y="21944491"/>
            <a:ext cx="9387838" cy="72064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6564631" y="20661288"/>
            <a:ext cx="4483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SDI Architecture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302" y="29735746"/>
            <a:ext cx="3291840" cy="23200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302" y="731279"/>
            <a:ext cx="3295277" cy="33143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264641" y="5966525"/>
            <a:ext cx="1530966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Goals</a:t>
            </a:r>
          </a:p>
          <a:p>
            <a:pPr marL="0" lvl="1" algn="ctr">
              <a:defRPr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Apply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and develop semantic technologies for the Geospatial domain</a:t>
            </a:r>
          </a:p>
          <a:p>
            <a:pPr marL="0" lvl="1" algn="ctr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Share ontologies to promote data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interoperability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523615" y="11762270"/>
            <a:ext cx="113835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Ontology </a:t>
            </a:r>
            <a:r>
              <a:rPr lang="en-US" sz="4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 </a:t>
            </a:r>
            <a:r>
              <a:rPr lang="en-US" sz="4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Patterns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(ODP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4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800" b="1" dirty="0" smtClean="0"/>
          </a:p>
          <a:p>
            <a:r>
              <a:rPr lang="en-US" sz="1800" b="1" dirty="0" smtClean="0"/>
              <a:t>A </a:t>
            </a:r>
            <a:r>
              <a:rPr lang="en-US" sz="1800" b="1" dirty="0"/>
              <a:t>Geo-Ontology Design Pattern for Semantic Trajectories. </a:t>
            </a:r>
            <a:r>
              <a:rPr lang="en-US" sz="1800" dirty="0" err="1"/>
              <a:t>Yingjie</a:t>
            </a:r>
            <a:r>
              <a:rPr lang="en-US" sz="1800" dirty="0"/>
              <a:t> Hu, Krzysztof </a:t>
            </a:r>
            <a:r>
              <a:rPr lang="en-US" sz="1800" dirty="0" err="1"/>
              <a:t>Janowicz</a:t>
            </a:r>
            <a:r>
              <a:rPr lang="en-US" sz="1800" dirty="0"/>
              <a:t>, David </a:t>
            </a:r>
            <a:r>
              <a:rPr lang="en-US" sz="1800" dirty="0" err="1"/>
              <a:t>Carral</a:t>
            </a:r>
            <a:r>
              <a:rPr lang="en-US" sz="1800" dirty="0"/>
              <a:t>, Simon </a:t>
            </a:r>
            <a:r>
              <a:rPr lang="en-US" sz="1800" dirty="0" err="1"/>
              <a:t>Scheider</a:t>
            </a:r>
            <a:r>
              <a:rPr lang="en-US" sz="1800" dirty="0"/>
              <a:t>, Werner Kuhn, Gary Berg-Cross, Pascal </a:t>
            </a:r>
            <a:r>
              <a:rPr lang="en-US" sz="1800" dirty="0" err="1"/>
              <a:t>Hitzler</a:t>
            </a:r>
            <a:r>
              <a:rPr lang="en-US" sz="1800" dirty="0"/>
              <a:t>, Mike Dean, Dave Kolas, </a:t>
            </a:r>
          </a:p>
          <a:p>
            <a:r>
              <a:rPr lang="en-US" sz="1800" dirty="0"/>
              <a:t>In: </a:t>
            </a:r>
            <a:r>
              <a:rPr lang="en-US" sz="1800" dirty="0" err="1"/>
              <a:t>Thora</a:t>
            </a:r>
            <a:r>
              <a:rPr lang="en-US" sz="1800" dirty="0"/>
              <a:t> </a:t>
            </a:r>
            <a:r>
              <a:rPr lang="en-US" sz="1800" dirty="0" err="1"/>
              <a:t>Tenbrink</a:t>
            </a:r>
            <a:r>
              <a:rPr lang="en-US" sz="1800" dirty="0"/>
              <a:t>, John G. </a:t>
            </a:r>
            <a:r>
              <a:rPr lang="en-US" sz="1800" dirty="0" err="1"/>
              <a:t>Stell</a:t>
            </a:r>
            <a:r>
              <a:rPr lang="en-US" sz="1800" dirty="0"/>
              <a:t>, Antony Galton, </a:t>
            </a:r>
            <a:r>
              <a:rPr lang="en-US" sz="1800" dirty="0" err="1"/>
              <a:t>Zena</a:t>
            </a:r>
            <a:r>
              <a:rPr lang="en-US" sz="1800" dirty="0"/>
              <a:t> Wood (Eds.): Spatial Information Theory - 11th International Conference, COSIT 2013, Scarborough, UK, September 2-6, 2013. Proceedings. Lecture Notes in Computer Science Vol. 8116, Springer, 2013, pp. 438-456.</a:t>
            </a:r>
          </a:p>
          <a:p>
            <a:endParaRPr lang="en-US" sz="1800" b="1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AutoShape 2" descr="imap://Wiegand@imap.cs.wisc.edu:993/fetch%3EUID%3E.INBOX%3E72884?part=1.1.1.2&amp;filename=SOCoP%20OOR.jpg"/>
          <p:cNvSpPr>
            <a:spLocks noChangeAspect="1" noChangeArrowheads="1"/>
          </p:cNvSpPr>
          <p:nvPr/>
        </p:nvSpPr>
        <p:spPr bwMode="auto">
          <a:xfrm>
            <a:off x="155575" y="-4640263"/>
            <a:ext cx="12306300" cy="96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022" y="22356590"/>
            <a:ext cx="9893537" cy="7772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1928906" y="20896982"/>
            <a:ext cx="852085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Identify Linkages with the UCGIS GIS&amp;T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BoK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Conceptual Foundations (CF1-1)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Metadata, standards, and infrastructures (GD12-2)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Critical GIS (GS7-1)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Undergraduate Curriculum Development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Geog465: Topics in GIS: Geospatial Ontologies &amp;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Semantics,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James Madison University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GeoSPARQL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tutorial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the Wiki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051" y="14405409"/>
            <a:ext cx="8655500" cy="513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211" y="25843345"/>
            <a:ext cx="7483642" cy="42856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527" y="13471712"/>
            <a:ext cx="9446030" cy="613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333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Wiegand</dc:creator>
  <cp:lastModifiedBy>Nancy Wiegand</cp:lastModifiedBy>
  <cp:revision>65</cp:revision>
  <cp:lastPrinted>2014-06-12T21:40:28Z</cp:lastPrinted>
  <dcterms:created xsi:type="dcterms:W3CDTF">2012-01-09T19:09:34Z</dcterms:created>
  <dcterms:modified xsi:type="dcterms:W3CDTF">2014-06-12T21:41:41Z</dcterms:modified>
</cp:coreProperties>
</file>